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1" r:id="rId15"/>
    <p:sldId id="274"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77" d="100"/>
          <a:sy n="77" d="100"/>
        </p:scale>
        <p:origin x="96" y="298"/>
      </p:cViewPr>
      <p:guideLst>
        <p:guide orient="horz" pos="2160"/>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0D6945-BE01-4871-8E99-3D35F081A00F}" type="doc">
      <dgm:prSet loTypeId="urn:microsoft.com/office/officeart/2005/8/layout/hierarchy4" loCatId="hierarchy" qsTypeId="urn:microsoft.com/office/officeart/2005/8/quickstyle/simple1" qsCatId="simple" csTypeId="urn:microsoft.com/office/officeart/2005/8/colors/accent5_5" csCatId="accent5" phldr="1"/>
      <dgm:spPr/>
      <dgm:t>
        <a:bodyPr/>
        <a:lstStyle/>
        <a:p>
          <a:endParaRPr lang="ru-RU"/>
        </a:p>
      </dgm:t>
    </dgm:pt>
    <dgm:pt modelId="{84B667D9-BCB1-424F-96E5-EA96C7FE4D40}">
      <dgm:prSet phldrT="[Текст]"/>
      <dgm:spPr/>
      <dgm:t>
        <a:bodyPr/>
        <a:lstStyle/>
        <a:p>
          <a:r>
            <a:rPr lang="ru-RU" dirty="0"/>
            <a:t>Абсорбция</a:t>
          </a:r>
        </a:p>
      </dgm:t>
    </dgm:pt>
    <dgm:pt modelId="{DC5DBE05-55EB-487E-B3EB-C86DFD290FD8}" type="parTrans" cxnId="{C3B7D5DC-FB3E-4DC4-AE3F-6EB81FE3913E}">
      <dgm:prSet/>
      <dgm:spPr/>
      <dgm:t>
        <a:bodyPr/>
        <a:lstStyle/>
        <a:p>
          <a:endParaRPr lang="ru-RU"/>
        </a:p>
      </dgm:t>
    </dgm:pt>
    <dgm:pt modelId="{FC297508-7737-4A0F-A412-885C26D6348D}" type="sibTrans" cxnId="{C3B7D5DC-FB3E-4DC4-AE3F-6EB81FE3913E}">
      <dgm:prSet/>
      <dgm:spPr/>
      <dgm:t>
        <a:bodyPr/>
        <a:lstStyle/>
        <a:p>
          <a:endParaRPr lang="ru-RU"/>
        </a:p>
      </dgm:t>
    </dgm:pt>
    <dgm:pt modelId="{4CACAB95-B380-4596-AC42-4F2C99510DA5}">
      <dgm:prSet phldrT="[Текст]"/>
      <dgm:spPr/>
      <dgm:t>
        <a:bodyPr/>
        <a:lstStyle/>
        <a:p>
          <a:r>
            <a:rPr lang="ru-RU" dirty="0"/>
            <a:t>Физическая</a:t>
          </a:r>
        </a:p>
      </dgm:t>
    </dgm:pt>
    <dgm:pt modelId="{C09D4E84-4157-425E-8B31-8C4963D09D75}" type="parTrans" cxnId="{BC9F8871-D39B-4275-846A-34E4F901E15E}">
      <dgm:prSet/>
      <dgm:spPr/>
      <dgm:t>
        <a:bodyPr/>
        <a:lstStyle/>
        <a:p>
          <a:endParaRPr lang="ru-RU"/>
        </a:p>
      </dgm:t>
    </dgm:pt>
    <dgm:pt modelId="{001277AB-E5DE-45FF-8C4D-F6250517FD22}" type="sibTrans" cxnId="{BC9F8871-D39B-4275-846A-34E4F901E15E}">
      <dgm:prSet/>
      <dgm:spPr/>
      <dgm:t>
        <a:bodyPr/>
        <a:lstStyle/>
        <a:p>
          <a:endParaRPr lang="ru-RU"/>
        </a:p>
      </dgm:t>
    </dgm:pt>
    <dgm:pt modelId="{35D667B8-B164-4298-885B-66C1B7FF8DD1}">
      <dgm:prSet phldrT="[Текст]"/>
      <dgm:spPr/>
      <dgm:t>
        <a:bodyPr/>
        <a:lstStyle/>
        <a:p>
          <a:r>
            <a:rPr lang="ru-RU" dirty="0"/>
            <a:t>Химическая (хемосорбция)</a:t>
          </a:r>
        </a:p>
      </dgm:t>
    </dgm:pt>
    <dgm:pt modelId="{22E8E684-1677-45E5-AE7D-5577DAEC369B}" type="parTrans" cxnId="{5569B23B-0AC1-4F8D-B82F-6F051EE0FEB5}">
      <dgm:prSet/>
      <dgm:spPr/>
      <dgm:t>
        <a:bodyPr/>
        <a:lstStyle/>
        <a:p>
          <a:endParaRPr lang="ru-RU"/>
        </a:p>
      </dgm:t>
    </dgm:pt>
    <dgm:pt modelId="{BE4A98C3-2006-43A6-9040-01ECC392695E}" type="sibTrans" cxnId="{5569B23B-0AC1-4F8D-B82F-6F051EE0FEB5}">
      <dgm:prSet/>
      <dgm:spPr/>
      <dgm:t>
        <a:bodyPr/>
        <a:lstStyle/>
        <a:p>
          <a:endParaRPr lang="ru-RU"/>
        </a:p>
      </dgm:t>
    </dgm:pt>
    <dgm:pt modelId="{98B82A06-71B2-4D1C-9058-F3FE980167FE}" type="pres">
      <dgm:prSet presAssocID="{E50D6945-BE01-4871-8E99-3D35F081A00F}" presName="Name0" presStyleCnt="0">
        <dgm:presLayoutVars>
          <dgm:chPref val="1"/>
          <dgm:dir/>
          <dgm:animOne val="branch"/>
          <dgm:animLvl val="lvl"/>
          <dgm:resizeHandles/>
        </dgm:presLayoutVars>
      </dgm:prSet>
      <dgm:spPr/>
      <dgm:t>
        <a:bodyPr/>
        <a:lstStyle/>
        <a:p>
          <a:endParaRPr lang="ru-RU"/>
        </a:p>
      </dgm:t>
    </dgm:pt>
    <dgm:pt modelId="{1656E12B-818C-4DEB-AA17-D5E1CE6D846B}" type="pres">
      <dgm:prSet presAssocID="{84B667D9-BCB1-424F-96E5-EA96C7FE4D40}" presName="vertOne" presStyleCnt="0"/>
      <dgm:spPr/>
    </dgm:pt>
    <dgm:pt modelId="{B90A40E7-D68C-4153-8343-B305E13B4BDD}" type="pres">
      <dgm:prSet presAssocID="{84B667D9-BCB1-424F-96E5-EA96C7FE4D40}" presName="txOne" presStyleLbl="node0" presStyleIdx="0" presStyleCnt="1">
        <dgm:presLayoutVars>
          <dgm:chPref val="3"/>
        </dgm:presLayoutVars>
      </dgm:prSet>
      <dgm:spPr/>
      <dgm:t>
        <a:bodyPr/>
        <a:lstStyle/>
        <a:p>
          <a:endParaRPr lang="ru-RU"/>
        </a:p>
      </dgm:t>
    </dgm:pt>
    <dgm:pt modelId="{DA1CF3AF-CEFA-4657-9FAD-E97DEAEF72C5}" type="pres">
      <dgm:prSet presAssocID="{84B667D9-BCB1-424F-96E5-EA96C7FE4D40}" presName="parTransOne" presStyleCnt="0"/>
      <dgm:spPr/>
    </dgm:pt>
    <dgm:pt modelId="{D502244E-209B-4EAA-8F37-34FF9583B57B}" type="pres">
      <dgm:prSet presAssocID="{84B667D9-BCB1-424F-96E5-EA96C7FE4D40}" presName="horzOne" presStyleCnt="0"/>
      <dgm:spPr/>
    </dgm:pt>
    <dgm:pt modelId="{CDF885A6-8805-40D8-AA08-2F118FC9A35D}" type="pres">
      <dgm:prSet presAssocID="{4CACAB95-B380-4596-AC42-4F2C99510DA5}" presName="vertTwo" presStyleCnt="0"/>
      <dgm:spPr/>
    </dgm:pt>
    <dgm:pt modelId="{711C7EFE-DA59-4630-879C-C5E699BDB0A0}" type="pres">
      <dgm:prSet presAssocID="{4CACAB95-B380-4596-AC42-4F2C99510DA5}" presName="txTwo" presStyleLbl="node2" presStyleIdx="0" presStyleCnt="2">
        <dgm:presLayoutVars>
          <dgm:chPref val="3"/>
        </dgm:presLayoutVars>
      </dgm:prSet>
      <dgm:spPr/>
      <dgm:t>
        <a:bodyPr/>
        <a:lstStyle/>
        <a:p>
          <a:endParaRPr lang="ru-RU"/>
        </a:p>
      </dgm:t>
    </dgm:pt>
    <dgm:pt modelId="{A65868B4-3EC6-4B9D-8788-82C6BE1A1B8E}" type="pres">
      <dgm:prSet presAssocID="{4CACAB95-B380-4596-AC42-4F2C99510DA5}" presName="horzTwo" presStyleCnt="0"/>
      <dgm:spPr/>
    </dgm:pt>
    <dgm:pt modelId="{14095C3C-3E66-409C-BAC9-D9C48C8D19E4}" type="pres">
      <dgm:prSet presAssocID="{001277AB-E5DE-45FF-8C4D-F6250517FD22}" presName="sibSpaceTwo" presStyleCnt="0"/>
      <dgm:spPr/>
    </dgm:pt>
    <dgm:pt modelId="{379E5E50-BA28-42AB-AC5A-A4867F4D5C07}" type="pres">
      <dgm:prSet presAssocID="{35D667B8-B164-4298-885B-66C1B7FF8DD1}" presName="vertTwo" presStyleCnt="0"/>
      <dgm:spPr/>
    </dgm:pt>
    <dgm:pt modelId="{8B7134F8-0FB7-44A7-9DDC-684C8A5036EB}" type="pres">
      <dgm:prSet presAssocID="{35D667B8-B164-4298-885B-66C1B7FF8DD1}" presName="txTwo" presStyleLbl="node2" presStyleIdx="1" presStyleCnt="2">
        <dgm:presLayoutVars>
          <dgm:chPref val="3"/>
        </dgm:presLayoutVars>
      </dgm:prSet>
      <dgm:spPr/>
      <dgm:t>
        <a:bodyPr/>
        <a:lstStyle/>
        <a:p>
          <a:endParaRPr lang="ru-RU"/>
        </a:p>
      </dgm:t>
    </dgm:pt>
    <dgm:pt modelId="{41BBB362-C35F-4BA2-AA89-6B0A85877AE3}" type="pres">
      <dgm:prSet presAssocID="{35D667B8-B164-4298-885B-66C1B7FF8DD1}" presName="horzTwo" presStyleCnt="0"/>
      <dgm:spPr/>
    </dgm:pt>
  </dgm:ptLst>
  <dgm:cxnLst>
    <dgm:cxn modelId="{5569B23B-0AC1-4F8D-B82F-6F051EE0FEB5}" srcId="{84B667D9-BCB1-424F-96E5-EA96C7FE4D40}" destId="{35D667B8-B164-4298-885B-66C1B7FF8DD1}" srcOrd="1" destOrd="0" parTransId="{22E8E684-1677-45E5-AE7D-5577DAEC369B}" sibTransId="{BE4A98C3-2006-43A6-9040-01ECC392695E}"/>
    <dgm:cxn modelId="{BC9F8871-D39B-4275-846A-34E4F901E15E}" srcId="{84B667D9-BCB1-424F-96E5-EA96C7FE4D40}" destId="{4CACAB95-B380-4596-AC42-4F2C99510DA5}" srcOrd="0" destOrd="0" parTransId="{C09D4E84-4157-425E-8B31-8C4963D09D75}" sibTransId="{001277AB-E5DE-45FF-8C4D-F6250517FD22}"/>
    <dgm:cxn modelId="{ACF36307-3E47-4D11-BC82-0923B0122E33}" type="presOf" srcId="{E50D6945-BE01-4871-8E99-3D35F081A00F}" destId="{98B82A06-71B2-4D1C-9058-F3FE980167FE}" srcOrd="0" destOrd="0" presId="urn:microsoft.com/office/officeart/2005/8/layout/hierarchy4"/>
    <dgm:cxn modelId="{830F731E-57E6-441C-A992-F6F57949BE1D}" type="presOf" srcId="{4CACAB95-B380-4596-AC42-4F2C99510DA5}" destId="{711C7EFE-DA59-4630-879C-C5E699BDB0A0}" srcOrd="0" destOrd="0" presId="urn:microsoft.com/office/officeart/2005/8/layout/hierarchy4"/>
    <dgm:cxn modelId="{253A2347-0008-4943-8D86-DF4FA8E49CA5}" type="presOf" srcId="{84B667D9-BCB1-424F-96E5-EA96C7FE4D40}" destId="{B90A40E7-D68C-4153-8343-B305E13B4BDD}" srcOrd="0" destOrd="0" presId="urn:microsoft.com/office/officeart/2005/8/layout/hierarchy4"/>
    <dgm:cxn modelId="{C3B7D5DC-FB3E-4DC4-AE3F-6EB81FE3913E}" srcId="{E50D6945-BE01-4871-8E99-3D35F081A00F}" destId="{84B667D9-BCB1-424F-96E5-EA96C7FE4D40}" srcOrd="0" destOrd="0" parTransId="{DC5DBE05-55EB-487E-B3EB-C86DFD290FD8}" sibTransId="{FC297508-7737-4A0F-A412-885C26D6348D}"/>
    <dgm:cxn modelId="{C12E332A-F093-4181-975E-87225BAEAAF2}" type="presOf" srcId="{35D667B8-B164-4298-885B-66C1B7FF8DD1}" destId="{8B7134F8-0FB7-44A7-9DDC-684C8A5036EB}" srcOrd="0" destOrd="0" presId="urn:microsoft.com/office/officeart/2005/8/layout/hierarchy4"/>
    <dgm:cxn modelId="{76249E12-7852-45BD-B1D3-CF5746821A72}" type="presParOf" srcId="{98B82A06-71B2-4D1C-9058-F3FE980167FE}" destId="{1656E12B-818C-4DEB-AA17-D5E1CE6D846B}" srcOrd="0" destOrd="0" presId="urn:microsoft.com/office/officeart/2005/8/layout/hierarchy4"/>
    <dgm:cxn modelId="{3EDA7A78-04E2-4E8D-BE1D-EF46EF686F40}" type="presParOf" srcId="{1656E12B-818C-4DEB-AA17-D5E1CE6D846B}" destId="{B90A40E7-D68C-4153-8343-B305E13B4BDD}" srcOrd="0" destOrd="0" presId="urn:microsoft.com/office/officeart/2005/8/layout/hierarchy4"/>
    <dgm:cxn modelId="{605F7234-E4BC-41D0-82E4-FAB4EE9F6498}" type="presParOf" srcId="{1656E12B-818C-4DEB-AA17-D5E1CE6D846B}" destId="{DA1CF3AF-CEFA-4657-9FAD-E97DEAEF72C5}" srcOrd="1" destOrd="0" presId="urn:microsoft.com/office/officeart/2005/8/layout/hierarchy4"/>
    <dgm:cxn modelId="{8B9C133A-5868-4CAA-811E-24E773A6C7A7}" type="presParOf" srcId="{1656E12B-818C-4DEB-AA17-D5E1CE6D846B}" destId="{D502244E-209B-4EAA-8F37-34FF9583B57B}" srcOrd="2" destOrd="0" presId="urn:microsoft.com/office/officeart/2005/8/layout/hierarchy4"/>
    <dgm:cxn modelId="{778E06A4-B215-4110-A1EF-8902CA5D433E}" type="presParOf" srcId="{D502244E-209B-4EAA-8F37-34FF9583B57B}" destId="{CDF885A6-8805-40D8-AA08-2F118FC9A35D}" srcOrd="0" destOrd="0" presId="urn:microsoft.com/office/officeart/2005/8/layout/hierarchy4"/>
    <dgm:cxn modelId="{7EFD93F2-6E32-4C60-9932-CF25761405F3}" type="presParOf" srcId="{CDF885A6-8805-40D8-AA08-2F118FC9A35D}" destId="{711C7EFE-DA59-4630-879C-C5E699BDB0A0}" srcOrd="0" destOrd="0" presId="urn:microsoft.com/office/officeart/2005/8/layout/hierarchy4"/>
    <dgm:cxn modelId="{D366A340-9C6F-4EBA-98A7-2EF7C57F9DD8}" type="presParOf" srcId="{CDF885A6-8805-40D8-AA08-2F118FC9A35D}" destId="{A65868B4-3EC6-4B9D-8788-82C6BE1A1B8E}" srcOrd="1" destOrd="0" presId="urn:microsoft.com/office/officeart/2005/8/layout/hierarchy4"/>
    <dgm:cxn modelId="{D85058CF-4EE3-4B1D-BFE3-3EF780707E7C}" type="presParOf" srcId="{D502244E-209B-4EAA-8F37-34FF9583B57B}" destId="{14095C3C-3E66-409C-BAC9-D9C48C8D19E4}" srcOrd="1" destOrd="0" presId="urn:microsoft.com/office/officeart/2005/8/layout/hierarchy4"/>
    <dgm:cxn modelId="{7D5580AB-0907-442C-A10C-3070D412AD64}" type="presParOf" srcId="{D502244E-209B-4EAA-8F37-34FF9583B57B}" destId="{379E5E50-BA28-42AB-AC5A-A4867F4D5C07}" srcOrd="2" destOrd="0" presId="urn:microsoft.com/office/officeart/2005/8/layout/hierarchy4"/>
    <dgm:cxn modelId="{D037282F-7EFC-4B93-B134-D7408D036E50}" type="presParOf" srcId="{379E5E50-BA28-42AB-AC5A-A4867F4D5C07}" destId="{8B7134F8-0FB7-44A7-9DDC-684C8A5036EB}" srcOrd="0" destOrd="0" presId="urn:microsoft.com/office/officeart/2005/8/layout/hierarchy4"/>
    <dgm:cxn modelId="{EDA96BD2-59D5-4405-BB3D-46E0ADE2A661}" type="presParOf" srcId="{379E5E50-BA28-42AB-AC5A-A4867F4D5C07}" destId="{41BBB362-C35F-4BA2-AA89-6B0A85877AE3}"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F42A34-F4A2-441F-8066-680F4685D55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9D470A79-70EC-4658-97DC-0D69EDA70E66}">
      <dgm:prSet/>
      <dgm:spPr/>
      <dgm:t>
        <a:bodyPr/>
        <a:lstStyle/>
        <a:p>
          <a:r>
            <a:rPr lang="ru-RU" dirty="0"/>
            <a:t>В промышленности абсорбцию применяют для решения следующих основных задач:</a:t>
          </a:r>
        </a:p>
      </dgm:t>
    </dgm:pt>
    <dgm:pt modelId="{9C588799-E6D0-4BD5-BDC7-707D9566AA7B}" type="parTrans" cxnId="{59FDBB5E-292D-4201-B00F-037E08859C21}">
      <dgm:prSet/>
      <dgm:spPr/>
      <dgm:t>
        <a:bodyPr/>
        <a:lstStyle/>
        <a:p>
          <a:endParaRPr lang="ru-RU"/>
        </a:p>
      </dgm:t>
    </dgm:pt>
    <dgm:pt modelId="{3FFA9193-D728-455B-8B55-CCA3ED9F9790}" type="sibTrans" cxnId="{59FDBB5E-292D-4201-B00F-037E08859C21}">
      <dgm:prSet/>
      <dgm:spPr/>
      <dgm:t>
        <a:bodyPr/>
        <a:lstStyle/>
        <a:p>
          <a:endParaRPr lang="ru-RU"/>
        </a:p>
      </dgm:t>
    </dgm:pt>
    <dgm:pt modelId="{0CAFB00A-C8DE-43F3-B90B-A22920BF93D9}">
      <dgm:prSet/>
      <dgm:spPr/>
      <dgm:t>
        <a:bodyPr/>
        <a:lstStyle/>
        <a:p>
          <a:r>
            <a:rPr lang="ru-RU" dirty="0"/>
            <a:t>1) для получения готового продукта, например, абсорбция разбавленной серной кислотой серного ангидрида в производстве серной кислоты, абсорбция водой хлороводорода при получении соляной кислоты, абсорбция водой оксидов азота в производстве азотной кислоты;</a:t>
          </a:r>
        </a:p>
      </dgm:t>
    </dgm:pt>
    <dgm:pt modelId="{1974CF6B-A27D-48A4-8348-73B5B16E57FA}" type="parTrans" cxnId="{F74C7804-0EE8-4750-9800-D6B74BBAED2A}">
      <dgm:prSet/>
      <dgm:spPr/>
      <dgm:t>
        <a:bodyPr/>
        <a:lstStyle/>
        <a:p>
          <a:endParaRPr lang="ru-RU"/>
        </a:p>
      </dgm:t>
    </dgm:pt>
    <dgm:pt modelId="{762BA3C9-7265-4893-9390-8DA694EA3D28}" type="sibTrans" cxnId="{F74C7804-0EE8-4750-9800-D6B74BBAED2A}">
      <dgm:prSet/>
      <dgm:spPr/>
      <dgm:t>
        <a:bodyPr/>
        <a:lstStyle/>
        <a:p>
          <a:endParaRPr lang="ru-RU"/>
        </a:p>
      </dgm:t>
    </dgm:pt>
    <dgm:pt modelId="{0FAAE4EB-B898-465B-9718-7DFF4F04B23C}">
      <dgm:prSet/>
      <dgm:spPr/>
      <dgm:t>
        <a:bodyPr/>
        <a:lstStyle/>
        <a:p>
          <a:r>
            <a:rPr lang="ru-RU" dirty="0"/>
            <a:t>2) для выделения ценных компонентов из газовых смесей, например, абсорбция бензола из коксового газа, абсорбция ацетилена из газов крекинга и пиролиза природного газа; при этом абсорбцию проводят в сочетании с десорбцией;</a:t>
          </a:r>
        </a:p>
      </dgm:t>
    </dgm:pt>
    <dgm:pt modelId="{56AC57B6-722F-44B6-9614-B7E2FDFE06F0}" type="parTrans" cxnId="{6F68C90D-78FE-4F67-8D0C-4CA795C32CE7}">
      <dgm:prSet/>
      <dgm:spPr/>
      <dgm:t>
        <a:bodyPr/>
        <a:lstStyle/>
        <a:p>
          <a:endParaRPr lang="ru-RU"/>
        </a:p>
      </dgm:t>
    </dgm:pt>
    <dgm:pt modelId="{90E117FF-F9AD-46E7-8701-9BE947824497}" type="sibTrans" cxnId="{6F68C90D-78FE-4F67-8D0C-4CA795C32CE7}">
      <dgm:prSet/>
      <dgm:spPr/>
      <dgm:t>
        <a:bodyPr/>
        <a:lstStyle/>
        <a:p>
          <a:endParaRPr lang="ru-RU"/>
        </a:p>
      </dgm:t>
    </dgm:pt>
    <dgm:pt modelId="{D23E2EF0-8058-42A6-B661-4668C3810BAF}">
      <dgm:prSet/>
      <dgm:spPr/>
      <dgm:t>
        <a:bodyPr/>
        <a:lstStyle/>
        <a:p>
          <a:r>
            <a:rPr lang="ru-RU" dirty="0"/>
            <a:t>3) для очистки газов от примесей, например, очистка коксового и нефтяного газов от сероводорода, очистка </a:t>
          </a:r>
          <a:r>
            <a:rPr lang="ru-RU" dirty="0" err="1"/>
            <a:t>азотоводородной</a:t>
          </a:r>
          <a:r>
            <a:rPr lang="ru-RU" dirty="0"/>
            <a:t> смеси от угарного и углекислого газа при синтезе аммиака;</a:t>
          </a:r>
        </a:p>
      </dgm:t>
    </dgm:pt>
    <dgm:pt modelId="{79ACF269-ABF8-416E-A521-D84C8FBC8113}" type="parTrans" cxnId="{4D01E000-9E96-41B2-8ED8-EA2E9D744AD0}">
      <dgm:prSet/>
      <dgm:spPr/>
      <dgm:t>
        <a:bodyPr/>
        <a:lstStyle/>
        <a:p>
          <a:endParaRPr lang="ru-RU"/>
        </a:p>
      </dgm:t>
    </dgm:pt>
    <dgm:pt modelId="{FC41A8F3-99C7-48EF-A9B2-8A717D90962C}" type="sibTrans" cxnId="{4D01E000-9E96-41B2-8ED8-EA2E9D744AD0}">
      <dgm:prSet/>
      <dgm:spPr/>
      <dgm:t>
        <a:bodyPr/>
        <a:lstStyle/>
        <a:p>
          <a:endParaRPr lang="ru-RU"/>
        </a:p>
      </dgm:t>
    </dgm:pt>
    <dgm:pt modelId="{8491CF22-68FF-4BC6-81D7-0F8A06253FF3}">
      <dgm:prSet/>
      <dgm:spPr/>
      <dgm:t>
        <a:bodyPr/>
        <a:lstStyle/>
        <a:p>
          <a:r>
            <a:rPr lang="ru-RU" dirty="0"/>
            <a:t>4) для осушки газов, например, нефтяного газа и природного газа при их переработке;</a:t>
          </a:r>
        </a:p>
      </dgm:t>
    </dgm:pt>
    <dgm:pt modelId="{DEEB0EAC-332E-4DF0-8A0A-EB376F52D4AE}" type="parTrans" cxnId="{59947605-1273-42D5-A734-F68C8C638549}">
      <dgm:prSet/>
      <dgm:spPr/>
      <dgm:t>
        <a:bodyPr/>
        <a:lstStyle/>
        <a:p>
          <a:endParaRPr lang="ru-RU"/>
        </a:p>
      </dgm:t>
    </dgm:pt>
    <dgm:pt modelId="{1F2D8206-D885-4439-9098-66F74BE6318B}" type="sibTrans" cxnId="{59947605-1273-42D5-A734-F68C8C638549}">
      <dgm:prSet/>
      <dgm:spPr/>
      <dgm:t>
        <a:bodyPr/>
        <a:lstStyle/>
        <a:p>
          <a:endParaRPr lang="ru-RU"/>
        </a:p>
      </dgm:t>
    </dgm:pt>
    <dgm:pt modelId="{7272A0B3-9562-4819-ABC5-5E74F0877917}">
      <dgm:prSet/>
      <dgm:spPr/>
      <dgm:t>
        <a:bodyPr/>
        <a:lstStyle/>
        <a:p>
          <a:r>
            <a:rPr lang="ru-RU" dirty="0"/>
            <a:t>5) для очистки газовых выбросов от вредных примесей, например, очистка топочных газов от диоксида серы, очистка от фтористых соединений газов, выделяющихся при производстве минеральных удобрений.</a:t>
          </a:r>
        </a:p>
      </dgm:t>
    </dgm:pt>
    <dgm:pt modelId="{94BBE4EE-947F-4019-AC9C-9D1BF699B9D5}" type="parTrans" cxnId="{FEC83C3B-F98D-4E9C-BCB1-1A489177FA8B}">
      <dgm:prSet/>
      <dgm:spPr/>
      <dgm:t>
        <a:bodyPr/>
        <a:lstStyle/>
        <a:p>
          <a:endParaRPr lang="ru-RU"/>
        </a:p>
      </dgm:t>
    </dgm:pt>
    <dgm:pt modelId="{979E0651-B0CE-4B57-A4F6-76B95A7E854F}" type="sibTrans" cxnId="{FEC83C3B-F98D-4E9C-BCB1-1A489177FA8B}">
      <dgm:prSet/>
      <dgm:spPr/>
      <dgm:t>
        <a:bodyPr/>
        <a:lstStyle/>
        <a:p>
          <a:endParaRPr lang="ru-RU"/>
        </a:p>
      </dgm:t>
    </dgm:pt>
    <dgm:pt modelId="{66300307-55E6-41E5-AE02-8E13EE993A49}" type="pres">
      <dgm:prSet presAssocID="{90F42A34-F4A2-441F-8066-680F4685D558}" presName="linear" presStyleCnt="0">
        <dgm:presLayoutVars>
          <dgm:animLvl val="lvl"/>
          <dgm:resizeHandles val="exact"/>
        </dgm:presLayoutVars>
      </dgm:prSet>
      <dgm:spPr/>
      <dgm:t>
        <a:bodyPr/>
        <a:lstStyle/>
        <a:p>
          <a:endParaRPr lang="ru-RU"/>
        </a:p>
      </dgm:t>
    </dgm:pt>
    <dgm:pt modelId="{8107C4B0-C00C-4B4B-B4FA-9834545ED7D8}" type="pres">
      <dgm:prSet presAssocID="{9D470A79-70EC-4658-97DC-0D69EDA70E66}" presName="parentText" presStyleLbl="node1" presStyleIdx="0" presStyleCnt="1">
        <dgm:presLayoutVars>
          <dgm:chMax val="0"/>
          <dgm:bulletEnabled val="1"/>
        </dgm:presLayoutVars>
      </dgm:prSet>
      <dgm:spPr/>
      <dgm:t>
        <a:bodyPr/>
        <a:lstStyle/>
        <a:p>
          <a:endParaRPr lang="ru-RU"/>
        </a:p>
      </dgm:t>
    </dgm:pt>
    <dgm:pt modelId="{A02F873E-3DEE-464B-B579-98FCF37E9DEE}" type="pres">
      <dgm:prSet presAssocID="{9D470A79-70EC-4658-97DC-0D69EDA70E66}" presName="childText" presStyleLbl="revTx" presStyleIdx="0" presStyleCnt="1">
        <dgm:presLayoutVars>
          <dgm:bulletEnabled val="1"/>
        </dgm:presLayoutVars>
      </dgm:prSet>
      <dgm:spPr/>
      <dgm:t>
        <a:bodyPr/>
        <a:lstStyle/>
        <a:p>
          <a:endParaRPr lang="ru-RU"/>
        </a:p>
      </dgm:t>
    </dgm:pt>
  </dgm:ptLst>
  <dgm:cxnLst>
    <dgm:cxn modelId="{6F68C90D-78FE-4F67-8D0C-4CA795C32CE7}" srcId="{9D470A79-70EC-4658-97DC-0D69EDA70E66}" destId="{0FAAE4EB-B898-465B-9718-7DFF4F04B23C}" srcOrd="1" destOrd="0" parTransId="{56AC57B6-722F-44B6-9614-B7E2FDFE06F0}" sibTransId="{90E117FF-F9AD-46E7-8701-9BE947824497}"/>
    <dgm:cxn modelId="{5DD64BD8-66A6-4C43-8D1C-EC496324D486}" type="presOf" srcId="{0FAAE4EB-B898-465B-9718-7DFF4F04B23C}" destId="{A02F873E-3DEE-464B-B579-98FCF37E9DEE}" srcOrd="0" destOrd="1" presId="urn:microsoft.com/office/officeart/2005/8/layout/vList2"/>
    <dgm:cxn modelId="{EF4C8070-A7F0-4F0F-8A05-B17CA382A265}" type="presOf" srcId="{7272A0B3-9562-4819-ABC5-5E74F0877917}" destId="{A02F873E-3DEE-464B-B579-98FCF37E9DEE}" srcOrd="0" destOrd="4" presId="urn:microsoft.com/office/officeart/2005/8/layout/vList2"/>
    <dgm:cxn modelId="{FEC83C3B-F98D-4E9C-BCB1-1A489177FA8B}" srcId="{9D470A79-70EC-4658-97DC-0D69EDA70E66}" destId="{7272A0B3-9562-4819-ABC5-5E74F0877917}" srcOrd="4" destOrd="0" parTransId="{94BBE4EE-947F-4019-AC9C-9D1BF699B9D5}" sibTransId="{979E0651-B0CE-4B57-A4F6-76B95A7E854F}"/>
    <dgm:cxn modelId="{F74C7804-0EE8-4750-9800-D6B74BBAED2A}" srcId="{9D470A79-70EC-4658-97DC-0D69EDA70E66}" destId="{0CAFB00A-C8DE-43F3-B90B-A22920BF93D9}" srcOrd="0" destOrd="0" parTransId="{1974CF6B-A27D-48A4-8348-73B5B16E57FA}" sibTransId="{762BA3C9-7265-4893-9390-8DA694EA3D28}"/>
    <dgm:cxn modelId="{4D01E000-9E96-41B2-8ED8-EA2E9D744AD0}" srcId="{9D470A79-70EC-4658-97DC-0D69EDA70E66}" destId="{D23E2EF0-8058-42A6-B661-4668C3810BAF}" srcOrd="2" destOrd="0" parTransId="{79ACF269-ABF8-416E-A521-D84C8FBC8113}" sibTransId="{FC41A8F3-99C7-48EF-A9B2-8A717D90962C}"/>
    <dgm:cxn modelId="{C27599EC-6E65-4DE1-98D6-2BFE9CF46525}" type="presOf" srcId="{8491CF22-68FF-4BC6-81D7-0F8A06253FF3}" destId="{A02F873E-3DEE-464B-B579-98FCF37E9DEE}" srcOrd="0" destOrd="3" presId="urn:microsoft.com/office/officeart/2005/8/layout/vList2"/>
    <dgm:cxn modelId="{D8BC0250-1B26-4DA6-BD4B-ECFAA8D42C6D}" type="presOf" srcId="{0CAFB00A-C8DE-43F3-B90B-A22920BF93D9}" destId="{A02F873E-3DEE-464B-B579-98FCF37E9DEE}" srcOrd="0" destOrd="0" presId="urn:microsoft.com/office/officeart/2005/8/layout/vList2"/>
    <dgm:cxn modelId="{B51C6742-6F27-4609-97DB-BC6092FC5B7C}" type="presOf" srcId="{9D470A79-70EC-4658-97DC-0D69EDA70E66}" destId="{8107C4B0-C00C-4B4B-B4FA-9834545ED7D8}" srcOrd="0" destOrd="0" presId="urn:microsoft.com/office/officeart/2005/8/layout/vList2"/>
    <dgm:cxn modelId="{59FDBB5E-292D-4201-B00F-037E08859C21}" srcId="{90F42A34-F4A2-441F-8066-680F4685D558}" destId="{9D470A79-70EC-4658-97DC-0D69EDA70E66}" srcOrd="0" destOrd="0" parTransId="{9C588799-E6D0-4BD5-BDC7-707D9566AA7B}" sibTransId="{3FFA9193-D728-455B-8B55-CCA3ED9F9790}"/>
    <dgm:cxn modelId="{1CD77595-78E5-41E2-9721-D0B1727AF431}" type="presOf" srcId="{90F42A34-F4A2-441F-8066-680F4685D558}" destId="{66300307-55E6-41E5-AE02-8E13EE993A49}" srcOrd="0" destOrd="0" presId="urn:microsoft.com/office/officeart/2005/8/layout/vList2"/>
    <dgm:cxn modelId="{59947605-1273-42D5-A734-F68C8C638549}" srcId="{9D470A79-70EC-4658-97DC-0D69EDA70E66}" destId="{8491CF22-68FF-4BC6-81D7-0F8A06253FF3}" srcOrd="3" destOrd="0" parTransId="{DEEB0EAC-332E-4DF0-8A0A-EB376F52D4AE}" sibTransId="{1F2D8206-D885-4439-9098-66F74BE6318B}"/>
    <dgm:cxn modelId="{48597E5F-9852-4480-96E8-99CFD68A1175}" type="presOf" srcId="{D23E2EF0-8058-42A6-B661-4668C3810BAF}" destId="{A02F873E-3DEE-464B-B579-98FCF37E9DEE}" srcOrd="0" destOrd="2" presId="urn:microsoft.com/office/officeart/2005/8/layout/vList2"/>
    <dgm:cxn modelId="{DA69BA17-14A0-4C5B-A1B9-DF7DBD55806F}" type="presParOf" srcId="{66300307-55E6-41E5-AE02-8E13EE993A49}" destId="{8107C4B0-C00C-4B4B-B4FA-9834545ED7D8}" srcOrd="0" destOrd="0" presId="urn:microsoft.com/office/officeart/2005/8/layout/vList2"/>
    <dgm:cxn modelId="{78673E95-4422-43F5-B22E-47CDDA67742F}" type="presParOf" srcId="{66300307-55E6-41E5-AE02-8E13EE993A49}" destId="{A02F873E-3DEE-464B-B579-98FCF37E9DEE}"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B18EA27-59CC-4A25-99E4-D60DF4080B82}" type="doc">
      <dgm:prSet loTypeId="urn:microsoft.com/office/officeart/2008/layout/HorizontalMultiLevelHierarchy" loCatId="hierarchy" qsTypeId="urn:microsoft.com/office/officeart/2005/8/quickstyle/simple1" qsCatId="simple" csTypeId="urn:microsoft.com/office/officeart/2005/8/colors/accent1_5" csCatId="accent1" phldr="1"/>
      <dgm:spPr/>
      <dgm:t>
        <a:bodyPr/>
        <a:lstStyle/>
        <a:p>
          <a:endParaRPr lang="ru-RU"/>
        </a:p>
      </dgm:t>
    </dgm:pt>
    <dgm:pt modelId="{4343BD83-7FA5-4E05-BAB3-2B33E5203C5A}">
      <dgm:prSet phldrT="[Текст]"/>
      <dgm:spPr/>
      <dgm:t>
        <a:bodyPr/>
        <a:lstStyle/>
        <a:p>
          <a:r>
            <a:rPr lang="ru-RU" dirty="0"/>
            <a:t>Пленочные абсорберы</a:t>
          </a:r>
        </a:p>
      </dgm:t>
    </dgm:pt>
    <dgm:pt modelId="{FCD78BCC-E1C7-4276-80C5-39FEADAD64B5}" type="parTrans" cxnId="{BF92C7F0-1987-47EB-B2BB-8710502F48BD}">
      <dgm:prSet/>
      <dgm:spPr/>
      <dgm:t>
        <a:bodyPr/>
        <a:lstStyle/>
        <a:p>
          <a:endParaRPr lang="ru-RU"/>
        </a:p>
      </dgm:t>
    </dgm:pt>
    <dgm:pt modelId="{18DBD4F5-5167-48C0-BD2C-FA64119D6E8B}" type="sibTrans" cxnId="{BF92C7F0-1987-47EB-B2BB-8710502F48BD}">
      <dgm:prSet/>
      <dgm:spPr/>
      <dgm:t>
        <a:bodyPr/>
        <a:lstStyle/>
        <a:p>
          <a:endParaRPr lang="ru-RU"/>
        </a:p>
      </dgm:t>
    </dgm:pt>
    <dgm:pt modelId="{6EDD50B6-726C-47A4-A840-42D80AC74166}">
      <dgm:prSet phldrT="[Текст]"/>
      <dgm:spPr/>
      <dgm:t>
        <a:bodyPr/>
        <a:lstStyle/>
        <a:p>
          <a:r>
            <a:rPr lang="ru-RU" dirty="0"/>
            <a:t>Трубчатые абсорберы</a:t>
          </a:r>
        </a:p>
      </dgm:t>
    </dgm:pt>
    <dgm:pt modelId="{8EA0F5B4-0D73-47A2-9B86-AC0DB2557DE2}" type="parTrans" cxnId="{FCAF31D1-77CA-416B-B80D-A7824228FCA4}">
      <dgm:prSet/>
      <dgm:spPr/>
      <dgm:t>
        <a:bodyPr/>
        <a:lstStyle/>
        <a:p>
          <a:endParaRPr lang="ru-RU"/>
        </a:p>
      </dgm:t>
    </dgm:pt>
    <dgm:pt modelId="{2CF3CB38-2446-4CA3-B146-37AC4362A1EF}" type="sibTrans" cxnId="{FCAF31D1-77CA-416B-B80D-A7824228FCA4}">
      <dgm:prSet/>
      <dgm:spPr/>
      <dgm:t>
        <a:bodyPr/>
        <a:lstStyle/>
        <a:p>
          <a:endParaRPr lang="ru-RU"/>
        </a:p>
      </dgm:t>
    </dgm:pt>
    <dgm:pt modelId="{09D9DA07-632E-4A4F-9548-167052BD991F}">
      <dgm:prSet phldrT="[Текст]"/>
      <dgm:spPr/>
      <dgm:t>
        <a:bodyPr/>
        <a:lstStyle/>
        <a:p>
          <a:r>
            <a:rPr lang="ru-RU" dirty="0"/>
            <a:t>Абсорберы с плоскопараллельной или листовой насадкой</a:t>
          </a:r>
        </a:p>
      </dgm:t>
    </dgm:pt>
    <dgm:pt modelId="{DCB5E36B-926F-4C74-9845-0510FB8CD6CC}" type="parTrans" cxnId="{4A28C7C7-4B9F-4BA7-A063-F785C54A1E29}">
      <dgm:prSet/>
      <dgm:spPr/>
      <dgm:t>
        <a:bodyPr/>
        <a:lstStyle/>
        <a:p>
          <a:endParaRPr lang="ru-RU"/>
        </a:p>
      </dgm:t>
    </dgm:pt>
    <dgm:pt modelId="{9A815DA4-B601-4924-88F4-46BD8A8C6F8A}" type="sibTrans" cxnId="{4A28C7C7-4B9F-4BA7-A063-F785C54A1E29}">
      <dgm:prSet/>
      <dgm:spPr/>
      <dgm:t>
        <a:bodyPr/>
        <a:lstStyle/>
        <a:p>
          <a:endParaRPr lang="ru-RU"/>
        </a:p>
      </dgm:t>
    </dgm:pt>
    <dgm:pt modelId="{A5AF1100-FD78-4B10-BFEF-AEAA24F0AD3E}">
      <dgm:prSet phldrT="[Текст]"/>
      <dgm:spPr/>
      <dgm:t>
        <a:bodyPr/>
        <a:lstStyle/>
        <a:p>
          <a:r>
            <a:rPr lang="ru-RU" dirty="0"/>
            <a:t>Абсорберы с восходящим движением пленки жидкости</a:t>
          </a:r>
        </a:p>
      </dgm:t>
    </dgm:pt>
    <dgm:pt modelId="{F7979876-2318-4754-BBF6-C7EEAAF0EAF8}" type="parTrans" cxnId="{3BB39FD1-646E-404D-BF31-29E085747EF3}">
      <dgm:prSet/>
      <dgm:spPr/>
      <dgm:t>
        <a:bodyPr/>
        <a:lstStyle/>
        <a:p>
          <a:endParaRPr lang="ru-RU"/>
        </a:p>
      </dgm:t>
    </dgm:pt>
    <dgm:pt modelId="{9F3A374B-7B78-4E5B-99F5-7F488636C597}" type="sibTrans" cxnId="{3BB39FD1-646E-404D-BF31-29E085747EF3}">
      <dgm:prSet/>
      <dgm:spPr/>
      <dgm:t>
        <a:bodyPr/>
        <a:lstStyle/>
        <a:p>
          <a:endParaRPr lang="ru-RU"/>
        </a:p>
      </dgm:t>
    </dgm:pt>
    <dgm:pt modelId="{15109815-4B0B-4FE5-988E-DD17B2201AD5}" type="pres">
      <dgm:prSet presAssocID="{2B18EA27-59CC-4A25-99E4-D60DF4080B82}" presName="Name0" presStyleCnt="0">
        <dgm:presLayoutVars>
          <dgm:chPref val="1"/>
          <dgm:dir/>
          <dgm:animOne val="branch"/>
          <dgm:animLvl val="lvl"/>
          <dgm:resizeHandles val="exact"/>
        </dgm:presLayoutVars>
      </dgm:prSet>
      <dgm:spPr/>
      <dgm:t>
        <a:bodyPr/>
        <a:lstStyle/>
        <a:p>
          <a:endParaRPr lang="ru-RU"/>
        </a:p>
      </dgm:t>
    </dgm:pt>
    <dgm:pt modelId="{26FBED52-C7D6-4B8A-95B1-3DCA436C9AAE}" type="pres">
      <dgm:prSet presAssocID="{4343BD83-7FA5-4E05-BAB3-2B33E5203C5A}" presName="root1" presStyleCnt="0"/>
      <dgm:spPr/>
    </dgm:pt>
    <dgm:pt modelId="{303A6348-3FC8-4DF2-A8F2-E59B610A241E}" type="pres">
      <dgm:prSet presAssocID="{4343BD83-7FA5-4E05-BAB3-2B33E5203C5A}" presName="LevelOneTextNode" presStyleLbl="node0" presStyleIdx="0" presStyleCnt="1">
        <dgm:presLayoutVars>
          <dgm:chPref val="3"/>
        </dgm:presLayoutVars>
      </dgm:prSet>
      <dgm:spPr/>
      <dgm:t>
        <a:bodyPr/>
        <a:lstStyle/>
        <a:p>
          <a:endParaRPr lang="ru-RU"/>
        </a:p>
      </dgm:t>
    </dgm:pt>
    <dgm:pt modelId="{9C98EF5D-B4B6-409B-B2B5-4082511D3716}" type="pres">
      <dgm:prSet presAssocID="{4343BD83-7FA5-4E05-BAB3-2B33E5203C5A}" presName="level2hierChild" presStyleCnt="0"/>
      <dgm:spPr/>
    </dgm:pt>
    <dgm:pt modelId="{04FF89AB-491A-4DF1-BC36-D064641DED69}" type="pres">
      <dgm:prSet presAssocID="{8EA0F5B4-0D73-47A2-9B86-AC0DB2557DE2}" presName="conn2-1" presStyleLbl="parChTrans1D2" presStyleIdx="0" presStyleCnt="3"/>
      <dgm:spPr/>
      <dgm:t>
        <a:bodyPr/>
        <a:lstStyle/>
        <a:p>
          <a:endParaRPr lang="ru-RU"/>
        </a:p>
      </dgm:t>
    </dgm:pt>
    <dgm:pt modelId="{AFCC3166-8230-46FD-802B-A91BDBC7CB4B}" type="pres">
      <dgm:prSet presAssocID="{8EA0F5B4-0D73-47A2-9B86-AC0DB2557DE2}" presName="connTx" presStyleLbl="parChTrans1D2" presStyleIdx="0" presStyleCnt="3"/>
      <dgm:spPr/>
      <dgm:t>
        <a:bodyPr/>
        <a:lstStyle/>
        <a:p>
          <a:endParaRPr lang="ru-RU"/>
        </a:p>
      </dgm:t>
    </dgm:pt>
    <dgm:pt modelId="{3FC7E643-D567-4132-8655-CB25CEB20BC6}" type="pres">
      <dgm:prSet presAssocID="{6EDD50B6-726C-47A4-A840-42D80AC74166}" presName="root2" presStyleCnt="0"/>
      <dgm:spPr/>
    </dgm:pt>
    <dgm:pt modelId="{5B5B361B-975A-4E25-822B-0B32BBC92790}" type="pres">
      <dgm:prSet presAssocID="{6EDD50B6-726C-47A4-A840-42D80AC74166}" presName="LevelTwoTextNode" presStyleLbl="node2" presStyleIdx="0" presStyleCnt="3">
        <dgm:presLayoutVars>
          <dgm:chPref val="3"/>
        </dgm:presLayoutVars>
      </dgm:prSet>
      <dgm:spPr/>
      <dgm:t>
        <a:bodyPr/>
        <a:lstStyle/>
        <a:p>
          <a:endParaRPr lang="ru-RU"/>
        </a:p>
      </dgm:t>
    </dgm:pt>
    <dgm:pt modelId="{97E4E0B8-4953-464A-A5BA-8048E02CFF46}" type="pres">
      <dgm:prSet presAssocID="{6EDD50B6-726C-47A4-A840-42D80AC74166}" presName="level3hierChild" presStyleCnt="0"/>
      <dgm:spPr/>
    </dgm:pt>
    <dgm:pt modelId="{D64B4EC2-CE53-4D15-B26F-9F3D2D6CBC6A}" type="pres">
      <dgm:prSet presAssocID="{DCB5E36B-926F-4C74-9845-0510FB8CD6CC}" presName="conn2-1" presStyleLbl="parChTrans1D2" presStyleIdx="1" presStyleCnt="3"/>
      <dgm:spPr/>
      <dgm:t>
        <a:bodyPr/>
        <a:lstStyle/>
        <a:p>
          <a:endParaRPr lang="ru-RU"/>
        </a:p>
      </dgm:t>
    </dgm:pt>
    <dgm:pt modelId="{03DC1AA8-1BD9-4171-A06F-2BABFB904A0D}" type="pres">
      <dgm:prSet presAssocID="{DCB5E36B-926F-4C74-9845-0510FB8CD6CC}" presName="connTx" presStyleLbl="parChTrans1D2" presStyleIdx="1" presStyleCnt="3"/>
      <dgm:spPr/>
      <dgm:t>
        <a:bodyPr/>
        <a:lstStyle/>
        <a:p>
          <a:endParaRPr lang="ru-RU"/>
        </a:p>
      </dgm:t>
    </dgm:pt>
    <dgm:pt modelId="{78110F59-2C13-4E78-A960-EED62A32D54F}" type="pres">
      <dgm:prSet presAssocID="{09D9DA07-632E-4A4F-9548-167052BD991F}" presName="root2" presStyleCnt="0"/>
      <dgm:spPr/>
    </dgm:pt>
    <dgm:pt modelId="{9581F41C-E89D-4D18-8A52-C2EDCE5CA423}" type="pres">
      <dgm:prSet presAssocID="{09D9DA07-632E-4A4F-9548-167052BD991F}" presName="LevelTwoTextNode" presStyleLbl="node2" presStyleIdx="1" presStyleCnt="3">
        <dgm:presLayoutVars>
          <dgm:chPref val="3"/>
        </dgm:presLayoutVars>
      </dgm:prSet>
      <dgm:spPr/>
      <dgm:t>
        <a:bodyPr/>
        <a:lstStyle/>
        <a:p>
          <a:endParaRPr lang="ru-RU"/>
        </a:p>
      </dgm:t>
    </dgm:pt>
    <dgm:pt modelId="{3752B9A4-0885-4313-A93C-91C690E291C7}" type="pres">
      <dgm:prSet presAssocID="{09D9DA07-632E-4A4F-9548-167052BD991F}" presName="level3hierChild" presStyleCnt="0"/>
      <dgm:spPr/>
    </dgm:pt>
    <dgm:pt modelId="{5F7475CB-8269-4BEE-A411-625D38231900}" type="pres">
      <dgm:prSet presAssocID="{F7979876-2318-4754-BBF6-C7EEAAF0EAF8}" presName="conn2-1" presStyleLbl="parChTrans1D2" presStyleIdx="2" presStyleCnt="3"/>
      <dgm:spPr/>
      <dgm:t>
        <a:bodyPr/>
        <a:lstStyle/>
        <a:p>
          <a:endParaRPr lang="ru-RU"/>
        </a:p>
      </dgm:t>
    </dgm:pt>
    <dgm:pt modelId="{7AC3EC69-1E05-47EC-8448-249254EEC64E}" type="pres">
      <dgm:prSet presAssocID="{F7979876-2318-4754-BBF6-C7EEAAF0EAF8}" presName="connTx" presStyleLbl="parChTrans1D2" presStyleIdx="2" presStyleCnt="3"/>
      <dgm:spPr/>
      <dgm:t>
        <a:bodyPr/>
        <a:lstStyle/>
        <a:p>
          <a:endParaRPr lang="ru-RU"/>
        </a:p>
      </dgm:t>
    </dgm:pt>
    <dgm:pt modelId="{660ABC8D-1F9A-4E60-9933-44D80E58C069}" type="pres">
      <dgm:prSet presAssocID="{A5AF1100-FD78-4B10-BFEF-AEAA24F0AD3E}" presName="root2" presStyleCnt="0"/>
      <dgm:spPr/>
    </dgm:pt>
    <dgm:pt modelId="{7DED592C-5BF5-40BB-B806-FB17D12C42AB}" type="pres">
      <dgm:prSet presAssocID="{A5AF1100-FD78-4B10-BFEF-AEAA24F0AD3E}" presName="LevelTwoTextNode" presStyleLbl="node2" presStyleIdx="2" presStyleCnt="3">
        <dgm:presLayoutVars>
          <dgm:chPref val="3"/>
        </dgm:presLayoutVars>
      </dgm:prSet>
      <dgm:spPr/>
      <dgm:t>
        <a:bodyPr/>
        <a:lstStyle/>
        <a:p>
          <a:endParaRPr lang="ru-RU"/>
        </a:p>
      </dgm:t>
    </dgm:pt>
    <dgm:pt modelId="{4AF26A57-A9D7-4FB4-8D45-38A949B7A6A3}" type="pres">
      <dgm:prSet presAssocID="{A5AF1100-FD78-4B10-BFEF-AEAA24F0AD3E}" presName="level3hierChild" presStyleCnt="0"/>
      <dgm:spPr/>
    </dgm:pt>
  </dgm:ptLst>
  <dgm:cxnLst>
    <dgm:cxn modelId="{E9F896B7-69A1-4BA1-944E-507D8DB8E87F}" type="presOf" srcId="{DCB5E36B-926F-4C74-9845-0510FB8CD6CC}" destId="{03DC1AA8-1BD9-4171-A06F-2BABFB904A0D}" srcOrd="1" destOrd="0" presId="urn:microsoft.com/office/officeart/2008/layout/HorizontalMultiLevelHierarchy"/>
    <dgm:cxn modelId="{359D3827-C0A7-4240-8028-AFBFD7263C87}" type="presOf" srcId="{A5AF1100-FD78-4B10-BFEF-AEAA24F0AD3E}" destId="{7DED592C-5BF5-40BB-B806-FB17D12C42AB}" srcOrd="0" destOrd="0" presId="urn:microsoft.com/office/officeart/2008/layout/HorizontalMultiLevelHierarchy"/>
    <dgm:cxn modelId="{3BB39FD1-646E-404D-BF31-29E085747EF3}" srcId="{4343BD83-7FA5-4E05-BAB3-2B33E5203C5A}" destId="{A5AF1100-FD78-4B10-BFEF-AEAA24F0AD3E}" srcOrd="2" destOrd="0" parTransId="{F7979876-2318-4754-BBF6-C7EEAAF0EAF8}" sibTransId="{9F3A374B-7B78-4E5B-99F5-7F488636C597}"/>
    <dgm:cxn modelId="{E434D84D-05AE-4D1A-AF68-6D1CCF86F056}" type="presOf" srcId="{09D9DA07-632E-4A4F-9548-167052BD991F}" destId="{9581F41C-E89D-4D18-8A52-C2EDCE5CA423}" srcOrd="0" destOrd="0" presId="urn:microsoft.com/office/officeart/2008/layout/HorizontalMultiLevelHierarchy"/>
    <dgm:cxn modelId="{087557FD-1E9F-4241-A6B6-3BB7E81B6D1E}" type="presOf" srcId="{F7979876-2318-4754-BBF6-C7EEAAF0EAF8}" destId="{5F7475CB-8269-4BEE-A411-625D38231900}" srcOrd="0" destOrd="0" presId="urn:microsoft.com/office/officeart/2008/layout/HorizontalMultiLevelHierarchy"/>
    <dgm:cxn modelId="{2E2F0E2E-DEFB-4C11-B94C-148535545F54}" type="presOf" srcId="{2B18EA27-59CC-4A25-99E4-D60DF4080B82}" destId="{15109815-4B0B-4FE5-988E-DD17B2201AD5}" srcOrd="0" destOrd="0" presId="urn:microsoft.com/office/officeart/2008/layout/HorizontalMultiLevelHierarchy"/>
    <dgm:cxn modelId="{4A28C7C7-4B9F-4BA7-A063-F785C54A1E29}" srcId="{4343BD83-7FA5-4E05-BAB3-2B33E5203C5A}" destId="{09D9DA07-632E-4A4F-9548-167052BD991F}" srcOrd="1" destOrd="0" parTransId="{DCB5E36B-926F-4C74-9845-0510FB8CD6CC}" sibTransId="{9A815DA4-B601-4924-88F4-46BD8A8C6F8A}"/>
    <dgm:cxn modelId="{BF92C7F0-1987-47EB-B2BB-8710502F48BD}" srcId="{2B18EA27-59CC-4A25-99E4-D60DF4080B82}" destId="{4343BD83-7FA5-4E05-BAB3-2B33E5203C5A}" srcOrd="0" destOrd="0" parTransId="{FCD78BCC-E1C7-4276-80C5-39FEADAD64B5}" sibTransId="{18DBD4F5-5167-48C0-BD2C-FA64119D6E8B}"/>
    <dgm:cxn modelId="{CBA5FABE-0399-4583-9B72-81F2002C7497}" type="presOf" srcId="{8EA0F5B4-0D73-47A2-9B86-AC0DB2557DE2}" destId="{04FF89AB-491A-4DF1-BC36-D064641DED69}" srcOrd="0" destOrd="0" presId="urn:microsoft.com/office/officeart/2008/layout/HorizontalMultiLevelHierarchy"/>
    <dgm:cxn modelId="{EA1D0595-7BF5-4192-B676-1E6AF868CE91}" type="presOf" srcId="{4343BD83-7FA5-4E05-BAB3-2B33E5203C5A}" destId="{303A6348-3FC8-4DF2-A8F2-E59B610A241E}" srcOrd="0" destOrd="0" presId="urn:microsoft.com/office/officeart/2008/layout/HorizontalMultiLevelHierarchy"/>
    <dgm:cxn modelId="{5EB7CDF1-8D47-4EC4-B98B-E39E2F0C6802}" type="presOf" srcId="{8EA0F5B4-0D73-47A2-9B86-AC0DB2557DE2}" destId="{AFCC3166-8230-46FD-802B-A91BDBC7CB4B}" srcOrd="1" destOrd="0" presId="urn:microsoft.com/office/officeart/2008/layout/HorizontalMultiLevelHierarchy"/>
    <dgm:cxn modelId="{A20E2C6D-4DD2-4B27-A1C9-F0B7E8436C8B}" type="presOf" srcId="{F7979876-2318-4754-BBF6-C7EEAAF0EAF8}" destId="{7AC3EC69-1E05-47EC-8448-249254EEC64E}" srcOrd="1" destOrd="0" presId="urn:microsoft.com/office/officeart/2008/layout/HorizontalMultiLevelHierarchy"/>
    <dgm:cxn modelId="{547A5123-4D4D-49EF-AE5F-067DFFC09950}" type="presOf" srcId="{6EDD50B6-726C-47A4-A840-42D80AC74166}" destId="{5B5B361B-975A-4E25-822B-0B32BBC92790}" srcOrd="0" destOrd="0" presId="urn:microsoft.com/office/officeart/2008/layout/HorizontalMultiLevelHierarchy"/>
    <dgm:cxn modelId="{027E0FB9-3008-44CE-96CE-906DC20D4825}" type="presOf" srcId="{DCB5E36B-926F-4C74-9845-0510FB8CD6CC}" destId="{D64B4EC2-CE53-4D15-B26F-9F3D2D6CBC6A}" srcOrd="0" destOrd="0" presId="urn:microsoft.com/office/officeart/2008/layout/HorizontalMultiLevelHierarchy"/>
    <dgm:cxn modelId="{FCAF31D1-77CA-416B-B80D-A7824228FCA4}" srcId="{4343BD83-7FA5-4E05-BAB3-2B33E5203C5A}" destId="{6EDD50B6-726C-47A4-A840-42D80AC74166}" srcOrd="0" destOrd="0" parTransId="{8EA0F5B4-0D73-47A2-9B86-AC0DB2557DE2}" sibTransId="{2CF3CB38-2446-4CA3-B146-37AC4362A1EF}"/>
    <dgm:cxn modelId="{F85BA93C-62B6-4145-BE1A-E8A206192CAD}" type="presParOf" srcId="{15109815-4B0B-4FE5-988E-DD17B2201AD5}" destId="{26FBED52-C7D6-4B8A-95B1-3DCA436C9AAE}" srcOrd="0" destOrd="0" presId="urn:microsoft.com/office/officeart/2008/layout/HorizontalMultiLevelHierarchy"/>
    <dgm:cxn modelId="{19641AFB-1199-48DB-90A4-76B2E7B8F5A6}" type="presParOf" srcId="{26FBED52-C7D6-4B8A-95B1-3DCA436C9AAE}" destId="{303A6348-3FC8-4DF2-A8F2-E59B610A241E}" srcOrd="0" destOrd="0" presId="urn:microsoft.com/office/officeart/2008/layout/HorizontalMultiLevelHierarchy"/>
    <dgm:cxn modelId="{0CBEE901-985E-4AA8-9FFE-DD390520FB0B}" type="presParOf" srcId="{26FBED52-C7D6-4B8A-95B1-3DCA436C9AAE}" destId="{9C98EF5D-B4B6-409B-B2B5-4082511D3716}" srcOrd="1" destOrd="0" presId="urn:microsoft.com/office/officeart/2008/layout/HorizontalMultiLevelHierarchy"/>
    <dgm:cxn modelId="{D7D558C5-C936-4A88-8BD7-D917461CE257}" type="presParOf" srcId="{9C98EF5D-B4B6-409B-B2B5-4082511D3716}" destId="{04FF89AB-491A-4DF1-BC36-D064641DED69}" srcOrd="0" destOrd="0" presId="urn:microsoft.com/office/officeart/2008/layout/HorizontalMultiLevelHierarchy"/>
    <dgm:cxn modelId="{F8285958-2ED2-4BC4-B025-BEEBEF2032E8}" type="presParOf" srcId="{04FF89AB-491A-4DF1-BC36-D064641DED69}" destId="{AFCC3166-8230-46FD-802B-A91BDBC7CB4B}" srcOrd="0" destOrd="0" presId="urn:microsoft.com/office/officeart/2008/layout/HorizontalMultiLevelHierarchy"/>
    <dgm:cxn modelId="{74300BB6-9C59-42B1-AF4D-1A61BC44DFFE}" type="presParOf" srcId="{9C98EF5D-B4B6-409B-B2B5-4082511D3716}" destId="{3FC7E643-D567-4132-8655-CB25CEB20BC6}" srcOrd="1" destOrd="0" presId="urn:microsoft.com/office/officeart/2008/layout/HorizontalMultiLevelHierarchy"/>
    <dgm:cxn modelId="{E1DBE3B1-667C-4994-BEA5-18DE47451981}" type="presParOf" srcId="{3FC7E643-D567-4132-8655-CB25CEB20BC6}" destId="{5B5B361B-975A-4E25-822B-0B32BBC92790}" srcOrd="0" destOrd="0" presId="urn:microsoft.com/office/officeart/2008/layout/HorizontalMultiLevelHierarchy"/>
    <dgm:cxn modelId="{C0AE8AE2-9EFA-41FB-BAE9-1E7201E9DBC3}" type="presParOf" srcId="{3FC7E643-D567-4132-8655-CB25CEB20BC6}" destId="{97E4E0B8-4953-464A-A5BA-8048E02CFF46}" srcOrd="1" destOrd="0" presId="urn:microsoft.com/office/officeart/2008/layout/HorizontalMultiLevelHierarchy"/>
    <dgm:cxn modelId="{A5F8FE2A-475B-4CDD-B91A-791CCD016914}" type="presParOf" srcId="{9C98EF5D-B4B6-409B-B2B5-4082511D3716}" destId="{D64B4EC2-CE53-4D15-B26F-9F3D2D6CBC6A}" srcOrd="2" destOrd="0" presId="urn:microsoft.com/office/officeart/2008/layout/HorizontalMultiLevelHierarchy"/>
    <dgm:cxn modelId="{EB76E7D8-FCB6-4E30-85FE-76DC4FF28AE3}" type="presParOf" srcId="{D64B4EC2-CE53-4D15-B26F-9F3D2D6CBC6A}" destId="{03DC1AA8-1BD9-4171-A06F-2BABFB904A0D}" srcOrd="0" destOrd="0" presId="urn:microsoft.com/office/officeart/2008/layout/HorizontalMultiLevelHierarchy"/>
    <dgm:cxn modelId="{2CC590A7-A19C-4343-8470-F99A9F15F363}" type="presParOf" srcId="{9C98EF5D-B4B6-409B-B2B5-4082511D3716}" destId="{78110F59-2C13-4E78-A960-EED62A32D54F}" srcOrd="3" destOrd="0" presId="urn:microsoft.com/office/officeart/2008/layout/HorizontalMultiLevelHierarchy"/>
    <dgm:cxn modelId="{86B24EE0-3EB2-4E00-958A-317CE3B66A79}" type="presParOf" srcId="{78110F59-2C13-4E78-A960-EED62A32D54F}" destId="{9581F41C-E89D-4D18-8A52-C2EDCE5CA423}" srcOrd="0" destOrd="0" presId="urn:microsoft.com/office/officeart/2008/layout/HorizontalMultiLevelHierarchy"/>
    <dgm:cxn modelId="{893BF62A-7556-44CA-963C-1DDF59DFB0DF}" type="presParOf" srcId="{78110F59-2C13-4E78-A960-EED62A32D54F}" destId="{3752B9A4-0885-4313-A93C-91C690E291C7}" srcOrd="1" destOrd="0" presId="urn:microsoft.com/office/officeart/2008/layout/HorizontalMultiLevelHierarchy"/>
    <dgm:cxn modelId="{11041DCB-DA61-40D6-A2B9-0BE5AEE04795}" type="presParOf" srcId="{9C98EF5D-B4B6-409B-B2B5-4082511D3716}" destId="{5F7475CB-8269-4BEE-A411-625D38231900}" srcOrd="4" destOrd="0" presId="urn:microsoft.com/office/officeart/2008/layout/HorizontalMultiLevelHierarchy"/>
    <dgm:cxn modelId="{75100929-387D-48BF-A816-CE68A0573ECB}" type="presParOf" srcId="{5F7475CB-8269-4BEE-A411-625D38231900}" destId="{7AC3EC69-1E05-47EC-8448-249254EEC64E}" srcOrd="0" destOrd="0" presId="urn:microsoft.com/office/officeart/2008/layout/HorizontalMultiLevelHierarchy"/>
    <dgm:cxn modelId="{A6E27812-539E-4907-A2F9-A5F2B755B765}" type="presParOf" srcId="{9C98EF5D-B4B6-409B-B2B5-4082511D3716}" destId="{660ABC8D-1F9A-4E60-9933-44D80E58C069}" srcOrd="5" destOrd="0" presId="urn:microsoft.com/office/officeart/2008/layout/HorizontalMultiLevelHierarchy"/>
    <dgm:cxn modelId="{38C07A10-0ABD-4824-BDEE-0F4028A14E4B}" type="presParOf" srcId="{660ABC8D-1F9A-4E60-9933-44D80E58C069}" destId="{7DED592C-5BF5-40BB-B806-FB17D12C42AB}" srcOrd="0" destOrd="0" presId="urn:microsoft.com/office/officeart/2008/layout/HorizontalMultiLevelHierarchy"/>
    <dgm:cxn modelId="{80503F07-0E8C-4CE5-B5A5-7953ADCCEB29}" type="presParOf" srcId="{660ABC8D-1F9A-4E60-9933-44D80E58C069}" destId="{4AF26A57-A9D7-4FB4-8D45-38A949B7A6A3}"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4FD6728-613F-4BBE-AA90-BDE7A05D1719}"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ru-RU"/>
        </a:p>
      </dgm:t>
    </dgm:pt>
    <dgm:pt modelId="{5798ABB9-1EBA-4868-A5DF-F3A1AF31D1A4}">
      <dgm:prSet phldrT="[Текст]"/>
      <dgm:spPr/>
      <dgm:t>
        <a:bodyPr/>
        <a:lstStyle/>
        <a:p>
          <a:r>
            <a:rPr lang="ru-RU" dirty="0"/>
            <a:t>Достоинства плёночного трубчатого абсорбера:</a:t>
          </a:r>
        </a:p>
      </dgm:t>
    </dgm:pt>
    <dgm:pt modelId="{6AEF0BAC-C8C0-4F3E-8D5F-17A8F8AFA4D1}" type="parTrans" cxnId="{7AAB2516-FBB4-4430-8C34-EE92097D96DB}">
      <dgm:prSet/>
      <dgm:spPr/>
      <dgm:t>
        <a:bodyPr/>
        <a:lstStyle/>
        <a:p>
          <a:endParaRPr lang="ru-RU"/>
        </a:p>
      </dgm:t>
    </dgm:pt>
    <dgm:pt modelId="{FD1C241F-F2FF-45A4-BCFD-548F2753E822}" type="sibTrans" cxnId="{7AAB2516-FBB4-4430-8C34-EE92097D96DB}">
      <dgm:prSet/>
      <dgm:spPr/>
      <dgm:t>
        <a:bodyPr/>
        <a:lstStyle/>
        <a:p>
          <a:endParaRPr lang="ru-RU"/>
        </a:p>
      </dgm:t>
    </dgm:pt>
    <dgm:pt modelId="{D2E172A5-5FF5-47BB-862B-98E52E9D3A14}">
      <dgm:prSet phldrT="[Текст]"/>
      <dgm:spPr/>
      <dgm:t>
        <a:bodyPr/>
        <a:lstStyle/>
        <a:p>
          <a:r>
            <a:rPr lang="ru-RU" dirty="0"/>
            <a:t>Недостатки плёночного трубчатого абсорбера:</a:t>
          </a:r>
        </a:p>
      </dgm:t>
    </dgm:pt>
    <dgm:pt modelId="{B56D0069-570E-4BA0-A4E9-5F5B98778DAB}" type="parTrans" cxnId="{516BBEA8-CF39-4292-958E-AB7DF8FAB439}">
      <dgm:prSet/>
      <dgm:spPr/>
      <dgm:t>
        <a:bodyPr/>
        <a:lstStyle/>
        <a:p>
          <a:endParaRPr lang="ru-RU"/>
        </a:p>
      </dgm:t>
    </dgm:pt>
    <dgm:pt modelId="{6C07913E-0DD1-400D-9088-7848F497B7C4}" type="sibTrans" cxnId="{516BBEA8-CF39-4292-958E-AB7DF8FAB439}">
      <dgm:prSet/>
      <dgm:spPr/>
      <dgm:t>
        <a:bodyPr/>
        <a:lstStyle/>
        <a:p>
          <a:endParaRPr lang="ru-RU"/>
        </a:p>
      </dgm:t>
    </dgm:pt>
    <dgm:pt modelId="{EB92A31F-1622-4007-89AC-A685626FD39D}">
      <dgm:prSet/>
      <dgm:spPr/>
      <dgm:t>
        <a:bodyPr/>
        <a:lstStyle/>
        <a:p>
          <a:r>
            <a:rPr lang="ru-RU" dirty="0"/>
            <a:t>1) низкое гидравлическое сопротивление, по сравнению с насадочными и тарельчатыми;</a:t>
          </a:r>
        </a:p>
      </dgm:t>
    </dgm:pt>
    <dgm:pt modelId="{BF4D1038-89C0-413C-9DE7-D399AADB1C76}" type="parTrans" cxnId="{9CFF6CEB-ECF1-4722-B688-9A2530EB97EE}">
      <dgm:prSet/>
      <dgm:spPr/>
      <dgm:t>
        <a:bodyPr/>
        <a:lstStyle/>
        <a:p>
          <a:endParaRPr lang="ru-RU"/>
        </a:p>
      </dgm:t>
    </dgm:pt>
    <dgm:pt modelId="{D39A5A47-94A2-4CA4-9D7F-DECE322C1D1D}" type="sibTrans" cxnId="{9CFF6CEB-ECF1-4722-B688-9A2530EB97EE}">
      <dgm:prSet/>
      <dgm:spPr/>
      <dgm:t>
        <a:bodyPr/>
        <a:lstStyle/>
        <a:p>
          <a:endParaRPr lang="ru-RU"/>
        </a:p>
      </dgm:t>
    </dgm:pt>
    <dgm:pt modelId="{102AC8AD-0062-48CE-BF1F-49EB047986D6}">
      <dgm:prSet/>
      <dgm:spPr/>
      <dgm:t>
        <a:bodyPr/>
        <a:lstStyle/>
        <a:p>
          <a:r>
            <a:rPr lang="ru-RU" dirty="0"/>
            <a:t>2) высокая движущая сила благодаря структуре потоков, близкой к МИВ;</a:t>
          </a:r>
        </a:p>
      </dgm:t>
    </dgm:pt>
    <dgm:pt modelId="{C2A8014A-583D-4A97-BDB2-C8E01EA8B484}" type="parTrans" cxnId="{09FD8670-0153-4CC5-9FE8-5F3E093793EA}">
      <dgm:prSet/>
      <dgm:spPr/>
      <dgm:t>
        <a:bodyPr/>
        <a:lstStyle/>
        <a:p>
          <a:endParaRPr lang="ru-RU"/>
        </a:p>
      </dgm:t>
    </dgm:pt>
    <dgm:pt modelId="{C2A6753F-2732-4B37-B262-731FD84EA9EC}" type="sibTrans" cxnId="{09FD8670-0153-4CC5-9FE8-5F3E093793EA}">
      <dgm:prSet/>
      <dgm:spPr/>
      <dgm:t>
        <a:bodyPr/>
        <a:lstStyle/>
        <a:p>
          <a:endParaRPr lang="ru-RU"/>
        </a:p>
      </dgm:t>
    </dgm:pt>
    <dgm:pt modelId="{036BCB27-A08D-4AE1-926A-8B22A3BBA7A3}">
      <dgm:prSet/>
      <dgm:spPr/>
      <dgm:t>
        <a:bodyPr/>
        <a:lstStyle/>
        <a:p>
          <a:r>
            <a:rPr lang="ru-RU" dirty="0"/>
            <a:t>3) возможность отвода теплоты.</a:t>
          </a:r>
        </a:p>
      </dgm:t>
    </dgm:pt>
    <dgm:pt modelId="{26E9F830-3302-4003-BACB-5B0531E32084}" type="parTrans" cxnId="{4E859FF6-61FE-48E4-8AA5-5BF628BF5363}">
      <dgm:prSet/>
      <dgm:spPr/>
      <dgm:t>
        <a:bodyPr/>
        <a:lstStyle/>
        <a:p>
          <a:endParaRPr lang="ru-RU"/>
        </a:p>
      </dgm:t>
    </dgm:pt>
    <dgm:pt modelId="{B678BC29-DBDB-4A07-AE91-5B58EA948E1A}" type="sibTrans" cxnId="{4E859FF6-61FE-48E4-8AA5-5BF628BF5363}">
      <dgm:prSet/>
      <dgm:spPr/>
      <dgm:t>
        <a:bodyPr/>
        <a:lstStyle/>
        <a:p>
          <a:endParaRPr lang="ru-RU"/>
        </a:p>
      </dgm:t>
    </dgm:pt>
    <dgm:pt modelId="{A63467B9-4D53-42CA-854A-6861FCD2AF40}">
      <dgm:prSet/>
      <dgm:spPr/>
      <dgm:t>
        <a:bodyPr/>
        <a:lstStyle/>
        <a:p>
          <a:r>
            <a:rPr lang="ru-RU" dirty="0"/>
            <a:t>1) трудности с осуществлением равномерного распределения жидкости по трубам в виде плёнки;</a:t>
          </a:r>
        </a:p>
      </dgm:t>
    </dgm:pt>
    <dgm:pt modelId="{F90C645D-AEDD-4B35-A526-B935BC0A1603}" type="parTrans" cxnId="{E30739E0-D947-49D4-9779-6467A53A7EB0}">
      <dgm:prSet/>
      <dgm:spPr/>
      <dgm:t>
        <a:bodyPr/>
        <a:lstStyle/>
        <a:p>
          <a:endParaRPr lang="ru-RU"/>
        </a:p>
      </dgm:t>
    </dgm:pt>
    <dgm:pt modelId="{E6FDDCBC-848F-483C-BEFC-B0E3E5420281}" type="sibTrans" cxnId="{E30739E0-D947-49D4-9779-6467A53A7EB0}">
      <dgm:prSet/>
      <dgm:spPr/>
      <dgm:t>
        <a:bodyPr/>
        <a:lstStyle/>
        <a:p>
          <a:endParaRPr lang="ru-RU"/>
        </a:p>
      </dgm:t>
    </dgm:pt>
    <dgm:pt modelId="{D8242D5A-5147-4395-BAC2-567BBDAF55CC}">
      <dgm:prSet/>
      <dgm:spPr/>
      <dgm:t>
        <a:bodyPr/>
        <a:lstStyle/>
        <a:p>
          <a:r>
            <a:rPr lang="ru-RU" dirty="0"/>
            <a:t>2) низкая площадь поверхности контакта фаз, делающая использование этих абсорберов весьма редким.</a:t>
          </a:r>
        </a:p>
      </dgm:t>
    </dgm:pt>
    <dgm:pt modelId="{D9AF97C6-CAB8-489A-BC74-00E1086FC917}" type="parTrans" cxnId="{F80D4FFB-901A-479E-B04F-1D0DC35CF4A6}">
      <dgm:prSet/>
      <dgm:spPr/>
      <dgm:t>
        <a:bodyPr/>
        <a:lstStyle/>
        <a:p>
          <a:endParaRPr lang="ru-RU"/>
        </a:p>
      </dgm:t>
    </dgm:pt>
    <dgm:pt modelId="{C6E2898F-0E8D-4DFC-912A-D7CE41C4F51E}" type="sibTrans" cxnId="{F80D4FFB-901A-479E-B04F-1D0DC35CF4A6}">
      <dgm:prSet/>
      <dgm:spPr/>
      <dgm:t>
        <a:bodyPr/>
        <a:lstStyle/>
        <a:p>
          <a:endParaRPr lang="ru-RU"/>
        </a:p>
      </dgm:t>
    </dgm:pt>
    <dgm:pt modelId="{EBF811FD-2FB3-49D5-9B62-D92186909B6D}" type="pres">
      <dgm:prSet presAssocID="{04FD6728-613F-4BBE-AA90-BDE7A05D1719}" presName="linear" presStyleCnt="0">
        <dgm:presLayoutVars>
          <dgm:animLvl val="lvl"/>
          <dgm:resizeHandles val="exact"/>
        </dgm:presLayoutVars>
      </dgm:prSet>
      <dgm:spPr/>
      <dgm:t>
        <a:bodyPr/>
        <a:lstStyle/>
        <a:p>
          <a:endParaRPr lang="ru-RU"/>
        </a:p>
      </dgm:t>
    </dgm:pt>
    <dgm:pt modelId="{7F397E1F-167C-4734-B6D0-8E278F4C9955}" type="pres">
      <dgm:prSet presAssocID="{5798ABB9-1EBA-4868-A5DF-F3A1AF31D1A4}" presName="parentText" presStyleLbl="node1" presStyleIdx="0" presStyleCnt="2">
        <dgm:presLayoutVars>
          <dgm:chMax val="0"/>
          <dgm:bulletEnabled val="1"/>
        </dgm:presLayoutVars>
      </dgm:prSet>
      <dgm:spPr/>
      <dgm:t>
        <a:bodyPr/>
        <a:lstStyle/>
        <a:p>
          <a:endParaRPr lang="ru-RU"/>
        </a:p>
      </dgm:t>
    </dgm:pt>
    <dgm:pt modelId="{1CFCD3DC-BDCF-479C-8662-8703D808B592}" type="pres">
      <dgm:prSet presAssocID="{5798ABB9-1EBA-4868-A5DF-F3A1AF31D1A4}" presName="childText" presStyleLbl="revTx" presStyleIdx="0" presStyleCnt="2">
        <dgm:presLayoutVars>
          <dgm:bulletEnabled val="1"/>
        </dgm:presLayoutVars>
      </dgm:prSet>
      <dgm:spPr/>
      <dgm:t>
        <a:bodyPr/>
        <a:lstStyle/>
        <a:p>
          <a:endParaRPr lang="ru-RU"/>
        </a:p>
      </dgm:t>
    </dgm:pt>
    <dgm:pt modelId="{3AD64C38-C5A2-4F46-AD76-E615A408C389}" type="pres">
      <dgm:prSet presAssocID="{D2E172A5-5FF5-47BB-862B-98E52E9D3A14}" presName="parentText" presStyleLbl="node1" presStyleIdx="1" presStyleCnt="2">
        <dgm:presLayoutVars>
          <dgm:chMax val="0"/>
          <dgm:bulletEnabled val="1"/>
        </dgm:presLayoutVars>
      </dgm:prSet>
      <dgm:spPr/>
      <dgm:t>
        <a:bodyPr/>
        <a:lstStyle/>
        <a:p>
          <a:endParaRPr lang="ru-RU"/>
        </a:p>
      </dgm:t>
    </dgm:pt>
    <dgm:pt modelId="{B354AB76-5E8A-4026-932A-545DE9AC5716}" type="pres">
      <dgm:prSet presAssocID="{D2E172A5-5FF5-47BB-862B-98E52E9D3A14}" presName="childText" presStyleLbl="revTx" presStyleIdx="1" presStyleCnt="2">
        <dgm:presLayoutVars>
          <dgm:bulletEnabled val="1"/>
        </dgm:presLayoutVars>
      </dgm:prSet>
      <dgm:spPr/>
      <dgm:t>
        <a:bodyPr/>
        <a:lstStyle/>
        <a:p>
          <a:endParaRPr lang="ru-RU"/>
        </a:p>
      </dgm:t>
    </dgm:pt>
  </dgm:ptLst>
  <dgm:cxnLst>
    <dgm:cxn modelId="{7AAB2516-FBB4-4430-8C34-EE92097D96DB}" srcId="{04FD6728-613F-4BBE-AA90-BDE7A05D1719}" destId="{5798ABB9-1EBA-4868-A5DF-F3A1AF31D1A4}" srcOrd="0" destOrd="0" parTransId="{6AEF0BAC-C8C0-4F3E-8D5F-17A8F8AFA4D1}" sibTransId="{FD1C241F-F2FF-45A4-BCFD-548F2753E822}"/>
    <dgm:cxn modelId="{DC1C13E3-6CB9-4794-8077-E8253B7E9304}" type="presOf" srcId="{5798ABB9-1EBA-4868-A5DF-F3A1AF31D1A4}" destId="{7F397E1F-167C-4734-B6D0-8E278F4C9955}" srcOrd="0" destOrd="0" presId="urn:microsoft.com/office/officeart/2005/8/layout/vList2"/>
    <dgm:cxn modelId="{CC0F4D8D-4133-4BAC-825C-16365F543B32}" type="presOf" srcId="{EB92A31F-1622-4007-89AC-A685626FD39D}" destId="{1CFCD3DC-BDCF-479C-8662-8703D808B592}" srcOrd="0" destOrd="0" presId="urn:microsoft.com/office/officeart/2005/8/layout/vList2"/>
    <dgm:cxn modelId="{9CFF6CEB-ECF1-4722-B688-9A2530EB97EE}" srcId="{5798ABB9-1EBA-4868-A5DF-F3A1AF31D1A4}" destId="{EB92A31F-1622-4007-89AC-A685626FD39D}" srcOrd="0" destOrd="0" parTransId="{BF4D1038-89C0-413C-9DE7-D399AADB1C76}" sibTransId="{D39A5A47-94A2-4CA4-9D7F-DECE322C1D1D}"/>
    <dgm:cxn modelId="{DB843A38-0B9F-4717-B4E5-EA8976E3E4DC}" type="presOf" srcId="{A63467B9-4D53-42CA-854A-6861FCD2AF40}" destId="{B354AB76-5E8A-4026-932A-545DE9AC5716}" srcOrd="0" destOrd="0" presId="urn:microsoft.com/office/officeart/2005/8/layout/vList2"/>
    <dgm:cxn modelId="{ED02E3F3-F263-47E0-AF08-C02E58B91EEA}" type="presOf" srcId="{04FD6728-613F-4BBE-AA90-BDE7A05D1719}" destId="{EBF811FD-2FB3-49D5-9B62-D92186909B6D}" srcOrd="0" destOrd="0" presId="urn:microsoft.com/office/officeart/2005/8/layout/vList2"/>
    <dgm:cxn modelId="{4E859FF6-61FE-48E4-8AA5-5BF628BF5363}" srcId="{5798ABB9-1EBA-4868-A5DF-F3A1AF31D1A4}" destId="{036BCB27-A08D-4AE1-926A-8B22A3BBA7A3}" srcOrd="2" destOrd="0" parTransId="{26E9F830-3302-4003-BACB-5B0531E32084}" sibTransId="{B678BC29-DBDB-4A07-AE91-5B58EA948E1A}"/>
    <dgm:cxn modelId="{EAAB88DF-519C-47EA-A791-C184BA682946}" type="presOf" srcId="{D8242D5A-5147-4395-BAC2-567BBDAF55CC}" destId="{B354AB76-5E8A-4026-932A-545DE9AC5716}" srcOrd="0" destOrd="1" presId="urn:microsoft.com/office/officeart/2005/8/layout/vList2"/>
    <dgm:cxn modelId="{F80D4FFB-901A-479E-B04F-1D0DC35CF4A6}" srcId="{D2E172A5-5FF5-47BB-862B-98E52E9D3A14}" destId="{D8242D5A-5147-4395-BAC2-567BBDAF55CC}" srcOrd="1" destOrd="0" parTransId="{D9AF97C6-CAB8-489A-BC74-00E1086FC917}" sibTransId="{C6E2898F-0E8D-4DFC-912A-D7CE41C4F51E}"/>
    <dgm:cxn modelId="{09FD8670-0153-4CC5-9FE8-5F3E093793EA}" srcId="{5798ABB9-1EBA-4868-A5DF-F3A1AF31D1A4}" destId="{102AC8AD-0062-48CE-BF1F-49EB047986D6}" srcOrd="1" destOrd="0" parTransId="{C2A8014A-583D-4A97-BDB2-C8E01EA8B484}" sibTransId="{C2A6753F-2732-4B37-B262-731FD84EA9EC}"/>
    <dgm:cxn modelId="{63AD506F-2149-44FC-8252-4D41D02FC1F5}" type="presOf" srcId="{102AC8AD-0062-48CE-BF1F-49EB047986D6}" destId="{1CFCD3DC-BDCF-479C-8662-8703D808B592}" srcOrd="0" destOrd="1" presId="urn:microsoft.com/office/officeart/2005/8/layout/vList2"/>
    <dgm:cxn modelId="{0A649CE7-738A-4255-9B09-DE2ACEE4301B}" type="presOf" srcId="{D2E172A5-5FF5-47BB-862B-98E52E9D3A14}" destId="{3AD64C38-C5A2-4F46-AD76-E615A408C389}" srcOrd="0" destOrd="0" presId="urn:microsoft.com/office/officeart/2005/8/layout/vList2"/>
    <dgm:cxn modelId="{53CF9A8A-FEC5-4323-B51C-6DDB6C8AC744}" type="presOf" srcId="{036BCB27-A08D-4AE1-926A-8B22A3BBA7A3}" destId="{1CFCD3DC-BDCF-479C-8662-8703D808B592}" srcOrd="0" destOrd="2" presId="urn:microsoft.com/office/officeart/2005/8/layout/vList2"/>
    <dgm:cxn modelId="{516BBEA8-CF39-4292-958E-AB7DF8FAB439}" srcId="{04FD6728-613F-4BBE-AA90-BDE7A05D1719}" destId="{D2E172A5-5FF5-47BB-862B-98E52E9D3A14}" srcOrd="1" destOrd="0" parTransId="{B56D0069-570E-4BA0-A4E9-5F5B98778DAB}" sibTransId="{6C07913E-0DD1-400D-9088-7848F497B7C4}"/>
    <dgm:cxn modelId="{E30739E0-D947-49D4-9779-6467A53A7EB0}" srcId="{D2E172A5-5FF5-47BB-862B-98E52E9D3A14}" destId="{A63467B9-4D53-42CA-854A-6861FCD2AF40}" srcOrd="0" destOrd="0" parTransId="{F90C645D-AEDD-4B35-A526-B935BC0A1603}" sibTransId="{E6FDDCBC-848F-483C-BEFC-B0E3E5420281}"/>
    <dgm:cxn modelId="{D7EE77BC-87AD-4A77-AE2D-9640833ECE1B}" type="presParOf" srcId="{EBF811FD-2FB3-49D5-9B62-D92186909B6D}" destId="{7F397E1F-167C-4734-B6D0-8E278F4C9955}" srcOrd="0" destOrd="0" presId="urn:microsoft.com/office/officeart/2005/8/layout/vList2"/>
    <dgm:cxn modelId="{116079EA-735F-45D1-8608-ECFB6C6C4213}" type="presParOf" srcId="{EBF811FD-2FB3-49D5-9B62-D92186909B6D}" destId="{1CFCD3DC-BDCF-479C-8662-8703D808B592}" srcOrd="1" destOrd="0" presId="urn:microsoft.com/office/officeart/2005/8/layout/vList2"/>
    <dgm:cxn modelId="{E33201A8-1128-463C-8A86-0AAE1EC8E9DE}" type="presParOf" srcId="{EBF811FD-2FB3-49D5-9B62-D92186909B6D}" destId="{3AD64C38-C5A2-4F46-AD76-E615A408C389}" srcOrd="2" destOrd="0" presId="urn:microsoft.com/office/officeart/2005/8/layout/vList2"/>
    <dgm:cxn modelId="{42AEF9DB-0AD8-44E8-BC56-73FE27344341}" type="presParOf" srcId="{EBF811FD-2FB3-49D5-9B62-D92186909B6D}" destId="{B354AB76-5E8A-4026-932A-545DE9AC5716}"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E6EBE55-9693-45B4-82D7-D83220DB4A14}" type="doc">
      <dgm:prSet loTypeId="urn:microsoft.com/office/officeart/2009/3/layout/PieProcess" loCatId="list" qsTypeId="urn:microsoft.com/office/officeart/2005/8/quickstyle/simple1" qsCatId="simple" csTypeId="urn:microsoft.com/office/officeart/2005/8/colors/accent1_1" csCatId="accent1" phldr="1"/>
      <dgm:spPr/>
      <dgm:t>
        <a:bodyPr/>
        <a:lstStyle/>
        <a:p>
          <a:endParaRPr lang="ru-RU"/>
        </a:p>
      </dgm:t>
    </dgm:pt>
    <dgm:pt modelId="{73155870-6305-424E-B8DE-01082B435500}">
      <dgm:prSet phldrT="[Текст]" custT="1"/>
      <dgm:spPr/>
      <dgm:t>
        <a:bodyPr/>
        <a:lstStyle/>
        <a:p>
          <a:r>
            <a:rPr lang="ru-RU" sz="2800" dirty="0"/>
            <a:t>Достоинства полых </a:t>
          </a:r>
          <a:r>
            <a:rPr lang="ru-RU" sz="2800" dirty="0" err="1"/>
            <a:t>распыливающих</a:t>
          </a:r>
          <a:r>
            <a:rPr lang="ru-RU" sz="2800" dirty="0"/>
            <a:t> абсорберов: </a:t>
          </a:r>
        </a:p>
      </dgm:t>
    </dgm:pt>
    <dgm:pt modelId="{60B45F3D-CD6F-46B0-A235-30D480013179}" type="parTrans" cxnId="{4FFEF1F0-1EBC-4351-A560-A93DE3D20C18}">
      <dgm:prSet/>
      <dgm:spPr/>
      <dgm:t>
        <a:bodyPr/>
        <a:lstStyle/>
        <a:p>
          <a:endParaRPr lang="ru-RU" sz="3200"/>
        </a:p>
      </dgm:t>
    </dgm:pt>
    <dgm:pt modelId="{2C6F6D32-4DDC-4896-BBB6-5D34D352ADEF}" type="sibTrans" cxnId="{4FFEF1F0-1EBC-4351-A560-A93DE3D20C18}">
      <dgm:prSet/>
      <dgm:spPr/>
      <dgm:t>
        <a:bodyPr/>
        <a:lstStyle/>
        <a:p>
          <a:endParaRPr lang="ru-RU" sz="3200"/>
        </a:p>
      </dgm:t>
    </dgm:pt>
    <dgm:pt modelId="{A809CACC-C7E3-4456-A741-B15BEE62E1E9}">
      <dgm:prSet phldrT="[Текст]" custT="1"/>
      <dgm:spPr/>
      <dgm:t>
        <a:bodyPr/>
        <a:lstStyle/>
        <a:p>
          <a:r>
            <a:rPr lang="ru-RU" sz="2800" dirty="0"/>
            <a:t>Недостатки полых </a:t>
          </a:r>
          <a:r>
            <a:rPr lang="ru-RU" sz="2800" dirty="0" err="1"/>
            <a:t>распыливающих</a:t>
          </a:r>
          <a:r>
            <a:rPr lang="ru-RU" sz="2800" dirty="0"/>
            <a:t> абсорберов: </a:t>
          </a:r>
        </a:p>
      </dgm:t>
    </dgm:pt>
    <dgm:pt modelId="{7025BBC6-FFF9-496A-B7A1-30157AB6300A}" type="parTrans" cxnId="{8B853DF0-FA55-4A45-A38B-7C206A3E7015}">
      <dgm:prSet/>
      <dgm:spPr/>
      <dgm:t>
        <a:bodyPr/>
        <a:lstStyle/>
        <a:p>
          <a:endParaRPr lang="ru-RU" sz="3200"/>
        </a:p>
      </dgm:t>
    </dgm:pt>
    <dgm:pt modelId="{EC6D3571-3202-4F09-9608-705593542253}" type="sibTrans" cxnId="{8B853DF0-FA55-4A45-A38B-7C206A3E7015}">
      <dgm:prSet/>
      <dgm:spPr/>
      <dgm:t>
        <a:bodyPr/>
        <a:lstStyle/>
        <a:p>
          <a:endParaRPr lang="ru-RU" sz="3200"/>
        </a:p>
      </dgm:t>
    </dgm:pt>
    <dgm:pt modelId="{961AAC13-BE97-49E1-B4D3-6676DD53A51E}">
      <dgm:prSet custT="1"/>
      <dgm:spPr/>
      <dgm:t>
        <a:bodyPr/>
        <a:lstStyle/>
        <a:p>
          <a:r>
            <a:rPr lang="ru-RU" sz="1400" dirty="0"/>
            <a:t>1) простота устройства и низкая стоимость; </a:t>
          </a:r>
        </a:p>
      </dgm:t>
    </dgm:pt>
    <dgm:pt modelId="{F6FAB22F-51B2-42E9-ABB4-C40339AEDA24}" type="parTrans" cxnId="{6DA7D243-A94C-4E10-A29D-D51CEC5130FE}">
      <dgm:prSet/>
      <dgm:spPr/>
      <dgm:t>
        <a:bodyPr/>
        <a:lstStyle/>
        <a:p>
          <a:endParaRPr lang="ru-RU" sz="3200"/>
        </a:p>
      </dgm:t>
    </dgm:pt>
    <dgm:pt modelId="{6A354110-35BD-4E68-BB89-F6A3D5D5F53C}" type="sibTrans" cxnId="{6DA7D243-A94C-4E10-A29D-D51CEC5130FE}">
      <dgm:prSet/>
      <dgm:spPr/>
      <dgm:t>
        <a:bodyPr/>
        <a:lstStyle/>
        <a:p>
          <a:endParaRPr lang="ru-RU" sz="3200"/>
        </a:p>
      </dgm:t>
    </dgm:pt>
    <dgm:pt modelId="{B551BE11-D817-464D-A8FF-78D9FB915FC7}">
      <dgm:prSet custT="1"/>
      <dgm:spPr/>
      <dgm:t>
        <a:bodyPr/>
        <a:lstStyle/>
        <a:p>
          <a:r>
            <a:rPr lang="ru-RU" sz="1400" dirty="0"/>
            <a:t>2) низкое гидравлическое сопротивление по газовой фазе, по сравнению с другими типами абсорберов.</a:t>
          </a:r>
        </a:p>
      </dgm:t>
    </dgm:pt>
    <dgm:pt modelId="{78BE3132-BFF8-481A-8C98-5BE159739AD2}" type="parTrans" cxnId="{F615ABC4-EA63-4688-B6FD-5FF0434D2B79}">
      <dgm:prSet/>
      <dgm:spPr/>
      <dgm:t>
        <a:bodyPr/>
        <a:lstStyle/>
        <a:p>
          <a:endParaRPr lang="ru-RU" sz="3200"/>
        </a:p>
      </dgm:t>
    </dgm:pt>
    <dgm:pt modelId="{E8F40621-B83C-4CFF-99A5-B789B2BC68E5}" type="sibTrans" cxnId="{F615ABC4-EA63-4688-B6FD-5FF0434D2B79}">
      <dgm:prSet/>
      <dgm:spPr/>
      <dgm:t>
        <a:bodyPr/>
        <a:lstStyle/>
        <a:p>
          <a:endParaRPr lang="ru-RU" sz="3200"/>
        </a:p>
      </dgm:t>
    </dgm:pt>
    <dgm:pt modelId="{8DB18A56-1F99-4532-8CB5-91E69FB37146}">
      <dgm:prSet custT="1"/>
      <dgm:spPr/>
      <dgm:t>
        <a:bodyPr/>
        <a:lstStyle/>
        <a:p>
          <a:r>
            <a:rPr lang="ru-RU" sz="1400" dirty="0"/>
            <a:t>1) невысокая площадь поверхности контакта фаз, отнесённая к объёму аппарата, и, как следствие, громоздкость; </a:t>
          </a:r>
        </a:p>
      </dgm:t>
    </dgm:pt>
    <dgm:pt modelId="{BC539893-3C13-4081-BAA0-CC829028C570}" type="parTrans" cxnId="{B46AE995-7DA0-49FA-9051-EBC7F9F3D82A}">
      <dgm:prSet/>
      <dgm:spPr/>
      <dgm:t>
        <a:bodyPr/>
        <a:lstStyle/>
        <a:p>
          <a:endParaRPr lang="ru-RU" sz="3200"/>
        </a:p>
      </dgm:t>
    </dgm:pt>
    <dgm:pt modelId="{7E2A3A33-F56D-47FE-B1BD-363FC6CCAA3E}" type="sibTrans" cxnId="{B46AE995-7DA0-49FA-9051-EBC7F9F3D82A}">
      <dgm:prSet/>
      <dgm:spPr/>
      <dgm:t>
        <a:bodyPr/>
        <a:lstStyle/>
        <a:p>
          <a:endParaRPr lang="ru-RU" sz="3200"/>
        </a:p>
      </dgm:t>
    </dgm:pt>
    <dgm:pt modelId="{9270574D-EBC7-4A79-8A0B-D075F8E19292}">
      <dgm:prSet custT="1"/>
      <dgm:spPr/>
      <dgm:t>
        <a:bodyPr/>
        <a:lstStyle/>
        <a:p>
          <a:r>
            <a:rPr lang="ru-RU" sz="1400" dirty="0"/>
            <a:t>2) высокий расход энергии на распыление жидкости; </a:t>
          </a:r>
        </a:p>
      </dgm:t>
    </dgm:pt>
    <dgm:pt modelId="{A8F014E6-6D4B-41F5-B825-DA531423A6D1}" type="parTrans" cxnId="{DF078900-3BDA-40D7-9360-979D59285EED}">
      <dgm:prSet/>
      <dgm:spPr/>
      <dgm:t>
        <a:bodyPr/>
        <a:lstStyle/>
        <a:p>
          <a:endParaRPr lang="ru-RU" sz="3200"/>
        </a:p>
      </dgm:t>
    </dgm:pt>
    <dgm:pt modelId="{33D90D29-EBD3-48E3-B815-8EE928B5817F}" type="sibTrans" cxnId="{DF078900-3BDA-40D7-9360-979D59285EED}">
      <dgm:prSet/>
      <dgm:spPr/>
      <dgm:t>
        <a:bodyPr/>
        <a:lstStyle/>
        <a:p>
          <a:endParaRPr lang="ru-RU" sz="3200"/>
        </a:p>
      </dgm:t>
    </dgm:pt>
    <dgm:pt modelId="{B74DE584-694E-464F-B953-34F7F03C0F34}">
      <dgm:prSet custT="1"/>
      <dgm:spPr/>
      <dgm:t>
        <a:bodyPr/>
        <a:lstStyle/>
        <a:p>
          <a:r>
            <a:rPr lang="ru-RU" sz="1400" dirty="0"/>
            <a:t>3) брызгоунос при высоких скоростях газа; </a:t>
          </a:r>
        </a:p>
      </dgm:t>
    </dgm:pt>
    <dgm:pt modelId="{F50FD429-9CAB-4CE2-8ECB-6DBC77515E81}" type="parTrans" cxnId="{13C8B36A-C943-4A4F-8771-6BBFEC9DABE6}">
      <dgm:prSet/>
      <dgm:spPr/>
      <dgm:t>
        <a:bodyPr/>
        <a:lstStyle/>
        <a:p>
          <a:endParaRPr lang="ru-RU" sz="3200"/>
        </a:p>
      </dgm:t>
    </dgm:pt>
    <dgm:pt modelId="{F695A828-2E2C-4B67-8C50-77E9070261D4}" type="sibTrans" cxnId="{13C8B36A-C943-4A4F-8771-6BBFEC9DABE6}">
      <dgm:prSet/>
      <dgm:spPr/>
      <dgm:t>
        <a:bodyPr/>
        <a:lstStyle/>
        <a:p>
          <a:endParaRPr lang="ru-RU" sz="3200"/>
        </a:p>
      </dgm:t>
    </dgm:pt>
    <dgm:pt modelId="{45CB97EF-D3D5-49E7-B22F-CA1A9844FD4D}">
      <dgm:prSet custT="1"/>
      <dgm:spPr/>
      <dgm:t>
        <a:bodyPr/>
        <a:lstStyle/>
        <a:p>
          <a:r>
            <a:rPr lang="ru-RU" sz="1400" dirty="0"/>
            <a:t>4) снижение движущей силы из-за возникновения обратного перемешивания, и, как следствие, невысокая степень разделения. </a:t>
          </a:r>
        </a:p>
      </dgm:t>
    </dgm:pt>
    <dgm:pt modelId="{75D7A73A-AEA1-4511-9DCB-1DAFC0796147}" type="parTrans" cxnId="{3D532437-DA1F-41EF-B7AC-1EA095640118}">
      <dgm:prSet/>
      <dgm:spPr/>
      <dgm:t>
        <a:bodyPr/>
        <a:lstStyle/>
        <a:p>
          <a:endParaRPr lang="ru-RU" sz="3200"/>
        </a:p>
      </dgm:t>
    </dgm:pt>
    <dgm:pt modelId="{63F024BA-4985-4184-BC89-21F7DEE265D2}" type="sibTrans" cxnId="{3D532437-DA1F-41EF-B7AC-1EA095640118}">
      <dgm:prSet/>
      <dgm:spPr/>
      <dgm:t>
        <a:bodyPr/>
        <a:lstStyle/>
        <a:p>
          <a:endParaRPr lang="ru-RU" sz="3200"/>
        </a:p>
      </dgm:t>
    </dgm:pt>
    <dgm:pt modelId="{6BDB21EB-D28C-4AB0-9EBF-1540BC3A6E5C}" type="pres">
      <dgm:prSet presAssocID="{9E6EBE55-9693-45B4-82D7-D83220DB4A14}" presName="Name0" presStyleCnt="0">
        <dgm:presLayoutVars>
          <dgm:chMax val="7"/>
          <dgm:chPref val="7"/>
          <dgm:dir/>
          <dgm:animOne val="branch"/>
          <dgm:animLvl val="lvl"/>
        </dgm:presLayoutVars>
      </dgm:prSet>
      <dgm:spPr/>
      <dgm:t>
        <a:bodyPr/>
        <a:lstStyle/>
        <a:p>
          <a:endParaRPr lang="ru-RU"/>
        </a:p>
      </dgm:t>
    </dgm:pt>
    <dgm:pt modelId="{25C4B62D-6BFC-43D2-AECC-F4DF83698408}" type="pres">
      <dgm:prSet presAssocID="{73155870-6305-424E-B8DE-01082B435500}" presName="ParentComposite" presStyleCnt="0"/>
      <dgm:spPr/>
    </dgm:pt>
    <dgm:pt modelId="{0FE11DAC-89B2-4147-8084-6FC977ACF8AC}" type="pres">
      <dgm:prSet presAssocID="{73155870-6305-424E-B8DE-01082B435500}" presName="Chord" presStyleLbl="bgShp" presStyleIdx="0" presStyleCnt="2"/>
      <dgm:spPr/>
    </dgm:pt>
    <dgm:pt modelId="{5CDB3317-2D49-4AE9-A0AA-46C47CB5643E}" type="pres">
      <dgm:prSet presAssocID="{73155870-6305-424E-B8DE-01082B435500}" presName="Pie" presStyleLbl="alignNode1" presStyleIdx="0" presStyleCnt="2"/>
      <dgm:spPr/>
    </dgm:pt>
    <dgm:pt modelId="{D5B0C5C6-D0B7-4F18-BF19-411E86C2B5DB}" type="pres">
      <dgm:prSet presAssocID="{73155870-6305-424E-B8DE-01082B435500}" presName="Parent" presStyleLbl="revTx" presStyleIdx="0" presStyleCnt="4">
        <dgm:presLayoutVars>
          <dgm:chMax val="1"/>
          <dgm:chPref val="1"/>
          <dgm:bulletEnabled val="1"/>
        </dgm:presLayoutVars>
      </dgm:prSet>
      <dgm:spPr/>
      <dgm:t>
        <a:bodyPr/>
        <a:lstStyle/>
        <a:p>
          <a:endParaRPr lang="ru-RU"/>
        </a:p>
      </dgm:t>
    </dgm:pt>
    <dgm:pt modelId="{A7224488-1A8D-4FC6-A3CE-CD7556A24DF3}" type="pres">
      <dgm:prSet presAssocID="{6A354110-35BD-4E68-BB89-F6A3D5D5F53C}" presName="negSibTrans" presStyleCnt="0"/>
      <dgm:spPr/>
    </dgm:pt>
    <dgm:pt modelId="{98DDF8FC-17A2-4B8F-B5DB-3D9C6988FA5A}" type="pres">
      <dgm:prSet presAssocID="{73155870-6305-424E-B8DE-01082B435500}" presName="composite" presStyleCnt="0"/>
      <dgm:spPr/>
    </dgm:pt>
    <dgm:pt modelId="{3B2E842B-C4BE-4145-A161-FEC9DB61CD18}" type="pres">
      <dgm:prSet presAssocID="{73155870-6305-424E-B8DE-01082B435500}" presName="Child" presStyleLbl="revTx" presStyleIdx="1" presStyleCnt="4">
        <dgm:presLayoutVars>
          <dgm:chMax val="0"/>
          <dgm:chPref val="0"/>
          <dgm:bulletEnabled val="1"/>
        </dgm:presLayoutVars>
      </dgm:prSet>
      <dgm:spPr/>
      <dgm:t>
        <a:bodyPr/>
        <a:lstStyle/>
        <a:p>
          <a:endParaRPr lang="ru-RU"/>
        </a:p>
      </dgm:t>
    </dgm:pt>
    <dgm:pt modelId="{735197AA-FD00-41BA-B64E-9098D311A9B0}" type="pres">
      <dgm:prSet presAssocID="{2C6F6D32-4DDC-4896-BBB6-5D34D352ADEF}" presName="sibTrans" presStyleCnt="0"/>
      <dgm:spPr/>
    </dgm:pt>
    <dgm:pt modelId="{826260F1-F146-43C8-ABB1-D545F032CC9D}" type="pres">
      <dgm:prSet presAssocID="{A809CACC-C7E3-4456-A741-B15BEE62E1E9}" presName="ParentComposite" presStyleCnt="0"/>
      <dgm:spPr/>
    </dgm:pt>
    <dgm:pt modelId="{C12AD16B-4421-4DF3-9F95-DC6B0D47F35B}" type="pres">
      <dgm:prSet presAssocID="{A809CACC-C7E3-4456-A741-B15BEE62E1E9}" presName="Chord" presStyleLbl="bgShp" presStyleIdx="1" presStyleCnt="2"/>
      <dgm:spPr/>
    </dgm:pt>
    <dgm:pt modelId="{A68D0016-4360-4CD3-B941-2CDBF644E4AB}" type="pres">
      <dgm:prSet presAssocID="{A809CACC-C7E3-4456-A741-B15BEE62E1E9}" presName="Pie" presStyleLbl="alignNode1" presStyleIdx="1" presStyleCnt="2"/>
      <dgm:spPr/>
    </dgm:pt>
    <dgm:pt modelId="{0D6BBC5F-C064-46D3-879B-B3E167BB8D04}" type="pres">
      <dgm:prSet presAssocID="{A809CACC-C7E3-4456-A741-B15BEE62E1E9}" presName="Parent" presStyleLbl="revTx" presStyleIdx="2" presStyleCnt="4">
        <dgm:presLayoutVars>
          <dgm:chMax val="1"/>
          <dgm:chPref val="1"/>
          <dgm:bulletEnabled val="1"/>
        </dgm:presLayoutVars>
      </dgm:prSet>
      <dgm:spPr/>
      <dgm:t>
        <a:bodyPr/>
        <a:lstStyle/>
        <a:p>
          <a:endParaRPr lang="ru-RU"/>
        </a:p>
      </dgm:t>
    </dgm:pt>
    <dgm:pt modelId="{B024FD6C-A428-43D0-8F88-A79B90563F6C}" type="pres">
      <dgm:prSet presAssocID="{7E2A3A33-F56D-47FE-B1BD-363FC6CCAA3E}" presName="negSibTrans" presStyleCnt="0"/>
      <dgm:spPr/>
    </dgm:pt>
    <dgm:pt modelId="{3CC7CB5C-8628-43CF-BC4B-B11127E296EE}" type="pres">
      <dgm:prSet presAssocID="{A809CACC-C7E3-4456-A741-B15BEE62E1E9}" presName="composite" presStyleCnt="0"/>
      <dgm:spPr/>
    </dgm:pt>
    <dgm:pt modelId="{E1AEEB94-D880-486B-8276-96877B739111}" type="pres">
      <dgm:prSet presAssocID="{A809CACC-C7E3-4456-A741-B15BEE62E1E9}" presName="Child" presStyleLbl="revTx" presStyleIdx="3" presStyleCnt="4">
        <dgm:presLayoutVars>
          <dgm:chMax val="0"/>
          <dgm:chPref val="0"/>
          <dgm:bulletEnabled val="1"/>
        </dgm:presLayoutVars>
      </dgm:prSet>
      <dgm:spPr/>
      <dgm:t>
        <a:bodyPr/>
        <a:lstStyle/>
        <a:p>
          <a:endParaRPr lang="ru-RU"/>
        </a:p>
      </dgm:t>
    </dgm:pt>
  </dgm:ptLst>
  <dgm:cxnLst>
    <dgm:cxn modelId="{5571527E-D64A-4A52-B7EB-FE0DA3D3ACCE}" type="presOf" srcId="{961AAC13-BE97-49E1-B4D3-6676DD53A51E}" destId="{3B2E842B-C4BE-4145-A161-FEC9DB61CD18}" srcOrd="0" destOrd="0" presId="urn:microsoft.com/office/officeart/2009/3/layout/PieProcess"/>
    <dgm:cxn modelId="{F615ABC4-EA63-4688-B6FD-5FF0434D2B79}" srcId="{73155870-6305-424E-B8DE-01082B435500}" destId="{B551BE11-D817-464D-A8FF-78D9FB915FC7}" srcOrd="1" destOrd="0" parTransId="{78BE3132-BFF8-481A-8C98-5BE159739AD2}" sibTransId="{E8F40621-B83C-4CFF-99A5-B789B2BC68E5}"/>
    <dgm:cxn modelId="{FB5FAC1D-24CA-4E21-A15C-3A8B6EE58DD6}" type="presOf" srcId="{45CB97EF-D3D5-49E7-B22F-CA1A9844FD4D}" destId="{E1AEEB94-D880-486B-8276-96877B739111}" srcOrd="0" destOrd="3" presId="urn:microsoft.com/office/officeart/2009/3/layout/PieProcess"/>
    <dgm:cxn modelId="{DF078900-3BDA-40D7-9360-979D59285EED}" srcId="{A809CACC-C7E3-4456-A741-B15BEE62E1E9}" destId="{9270574D-EBC7-4A79-8A0B-D075F8E19292}" srcOrd="1" destOrd="0" parTransId="{A8F014E6-6D4B-41F5-B825-DA531423A6D1}" sibTransId="{33D90D29-EBD3-48E3-B815-8EE928B5817F}"/>
    <dgm:cxn modelId="{4FFEF1F0-1EBC-4351-A560-A93DE3D20C18}" srcId="{9E6EBE55-9693-45B4-82D7-D83220DB4A14}" destId="{73155870-6305-424E-B8DE-01082B435500}" srcOrd="0" destOrd="0" parTransId="{60B45F3D-CD6F-46B0-A235-30D480013179}" sibTransId="{2C6F6D32-4DDC-4896-BBB6-5D34D352ADEF}"/>
    <dgm:cxn modelId="{B46AE995-7DA0-49FA-9051-EBC7F9F3D82A}" srcId="{A809CACC-C7E3-4456-A741-B15BEE62E1E9}" destId="{8DB18A56-1F99-4532-8CB5-91E69FB37146}" srcOrd="0" destOrd="0" parTransId="{BC539893-3C13-4081-BAA0-CC829028C570}" sibTransId="{7E2A3A33-F56D-47FE-B1BD-363FC6CCAA3E}"/>
    <dgm:cxn modelId="{AFB67A3D-29BA-4D18-942C-A3A3DA5CDD92}" type="presOf" srcId="{9270574D-EBC7-4A79-8A0B-D075F8E19292}" destId="{E1AEEB94-D880-486B-8276-96877B739111}" srcOrd="0" destOrd="1" presId="urn:microsoft.com/office/officeart/2009/3/layout/PieProcess"/>
    <dgm:cxn modelId="{8B853DF0-FA55-4A45-A38B-7C206A3E7015}" srcId="{9E6EBE55-9693-45B4-82D7-D83220DB4A14}" destId="{A809CACC-C7E3-4456-A741-B15BEE62E1E9}" srcOrd="1" destOrd="0" parTransId="{7025BBC6-FFF9-496A-B7A1-30157AB6300A}" sibTransId="{EC6D3571-3202-4F09-9608-705593542253}"/>
    <dgm:cxn modelId="{6DA7D243-A94C-4E10-A29D-D51CEC5130FE}" srcId="{73155870-6305-424E-B8DE-01082B435500}" destId="{961AAC13-BE97-49E1-B4D3-6676DD53A51E}" srcOrd="0" destOrd="0" parTransId="{F6FAB22F-51B2-42E9-ABB4-C40339AEDA24}" sibTransId="{6A354110-35BD-4E68-BB89-F6A3D5D5F53C}"/>
    <dgm:cxn modelId="{0BE03805-9E66-4999-99DA-B9805745B575}" type="presOf" srcId="{B74DE584-694E-464F-B953-34F7F03C0F34}" destId="{E1AEEB94-D880-486B-8276-96877B739111}" srcOrd="0" destOrd="2" presId="urn:microsoft.com/office/officeart/2009/3/layout/PieProcess"/>
    <dgm:cxn modelId="{A7919C1D-BB88-4ED5-896A-A2CE93C7F014}" type="presOf" srcId="{9E6EBE55-9693-45B4-82D7-D83220DB4A14}" destId="{6BDB21EB-D28C-4AB0-9EBF-1540BC3A6E5C}" srcOrd="0" destOrd="0" presId="urn:microsoft.com/office/officeart/2009/3/layout/PieProcess"/>
    <dgm:cxn modelId="{6724EF9D-6474-49DF-B9AD-7AABF08B9143}" type="presOf" srcId="{A809CACC-C7E3-4456-A741-B15BEE62E1E9}" destId="{0D6BBC5F-C064-46D3-879B-B3E167BB8D04}" srcOrd="0" destOrd="0" presId="urn:microsoft.com/office/officeart/2009/3/layout/PieProcess"/>
    <dgm:cxn modelId="{4BCA81EC-308C-44EE-BCE1-D70887F750FD}" type="presOf" srcId="{73155870-6305-424E-B8DE-01082B435500}" destId="{D5B0C5C6-D0B7-4F18-BF19-411E86C2B5DB}" srcOrd="0" destOrd="0" presId="urn:microsoft.com/office/officeart/2009/3/layout/PieProcess"/>
    <dgm:cxn modelId="{D58E3AE4-A7A9-4B43-A2E6-BBC923B1697B}" type="presOf" srcId="{B551BE11-D817-464D-A8FF-78D9FB915FC7}" destId="{3B2E842B-C4BE-4145-A161-FEC9DB61CD18}" srcOrd="0" destOrd="1" presId="urn:microsoft.com/office/officeart/2009/3/layout/PieProcess"/>
    <dgm:cxn modelId="{3D532437-DA1F-41EF-B7AC-1EA095640118}" srcId="{A809CACC-C7E3-4456-A741-B15BEE62E1E9}" destId="{45CB97EF-D3D5-49E7-B22F-CA1A9844FD4D}" srcOrd="3" destOrd="0" parTransId="{75D7A73A-AEA1-4511-9DCB-1DAFC0796147}" sibTransId="{63F024BA-4985-4184-BC89-21F7DEE265D2}"/>
    <dgm:cxn modelId="{13C8B36A-C943-4A4F-8771-6BBFEC9DABE6}" srcId="{A809CACC-C7E3-4456-A741-B15BEE62E1E9}" destId="{B74DE584-694E-464F-B953-34F7F03C0F34}" srcOrd="2" destOrd="0" parTransId="{F50FD429-9CAB-4CE2-8ECB-6DBC77515E81}" sibTransId="{F695A828-2E2C-4B67-8C50-77E9070261D4}"/>
    <dgm:cxn modelId="{6DE6B655-D2F5-496D-BFDB-95E096B95267}" type="presOf" srcId="{8DB18A56-1F99-4532-8CB5-91E69FB37146}" destId="{E1AEEB94-D880-486B-8276-96877B739111}" srcOrd="0" destOrd="0" presId="urn:microsoft.com/office/officeart/2009/3/layout/PieProcess"/>
    <dgm:cxn modelId="{245F7168-ADAE-412D-B403-828CE3A22010}" type="presParOf" srcId="{6BDB21EB-D28C-4AB0-9EBF-1540BC3A6E5C}" destId="{25C4B62D-6BFC-43D2-AECC-F4DF83698408}" srcOrd="0" destOrd="0" presId="urn:microsoft.com/office/officeart/2009/3/layout/PieProcess"/>
    <dgm:cxn modelId="{1714850B-52AB-4ABA-9E9C-1F2355E2E4E4}" type="presParOf" srcId="{25C4B62D-6BFC-43D2-AECC-F4DF83698408}" destId="{0FE11DAC-89B2-4147-8084-6FC977ACF8AC}" srcOrd="0" destOrd="0" presId="urn:microsoft.com/office/officeart/2009/3/layout/PieProcess"/>
    <dgm:cxn modelId="{95C0EFBE-CE1A-427A-BAED-2A2E5EA3BEC6}" type="presParOf" srcId="{25C4B62D-6BFC-43D2-AECC-F4DF83698408}" destId="{5CDB3317-2D49-4AE9-A0AA-46C47CB5643E}" srcOrd="1" destOrd="0" presId="urn:microsoft.com/office/officeart/2009/3/layout/PieProcess"/>
    <dgm:cxn modelId="{E22A9CF9-794A-459C-8741-5337365870C1}" type="presParOf" srcId="{25C4B62D-6BFC-43D2-AECC-F4DF83698408}" destId="{D5B0C5C6-D0B7-4F18-BF19-411E86C2B5DB}" srcOrd="2" destOrd="0" presId="urn:microsoft.com/office/officeart/2009/3/layout/PieProcess"/>
    <dgm:cxn modelId="{F79F69B5-CC53-4C4D-8BEA-C7372B369FB6}" type="presParOf" srcId="{6BDB21EB-D28C-4AB0-9EBF-1540BC3A6E5C}" destId="{A7224488-1A8D-4FC6-A3CE-CD7556A24DF3}" srcOrd="1" destOrd="0" presId="urn:microsoft.com/office/officeart/2009/3/layout/PieProcess"/>
    <dgm:cxn modelId="{F26B07EA-A9EA-4694-B244-DD87F21BE3C5}" type="presParOf" srcId="{6BDB21EB-D28C-4AB0-9EBF-1540BC3A6E5C}" destId="{98DDF8FC-17A2-4B8F-B5DB-3D9C6988FA5A}" srcOrd="2" destOrd="0" presId="urn:microsoft.com/office/officeart/2009/3/layout/PieProcess"/>
    <dgm:cxn modelId="{667317E8-4C2D-42D6-B19A-6BC290F23404}" type="presParOf" srcId="{98DDF8FC-17A2-4B8F-B5DB-3D9C6988FA5A}" destId="{3B2E842B-C4BE-4145-A161-FEC9DB61CD18}" srcOrd="0" destOrd="0" presId="urn:microsoft.com/office/officeart/2009/3/layout/PieProcess"/>
    <dgm:cxn modelId="{8B0833C4-D9F8-4865-A087-CBF342ACF513}" type="presParOf" srcId="{6BDB21EB-D28C-4AB0-9EBF-1540BC3A6E5C}" destId="{735197AA-FD00-41BA-B64E-9098D311A9B0}" srcOrd="3" destOrd="0" presId="urn:microsoft.com/office/officeart/2009/3/layout/PieProcess"/>
    <dgm:cxn modelId="{E09FA8E7-1228-4F73-896B-EF98520CEBD3}" type="presParOf" srcId="{6BDB21EB-D28C-4AB0-9EBF-1540BC3A6E5C}" destId="{826260F1-F146-43C8-ABB1-D545F032CC9D}" srcOrd="4" destOrd="0" presId="urn:microsoft.com/office/officeart/2009/3/layout/PieProcess"/>
    <dgm:cxn modelId="{98034BD1-B1CC-4873-A3EE-4486C2B110A7}" type="presParOf" srcId="{826260F1-F146-43C8-ABB1-D545F032CC9D}" destId="{C12AD16B-4421-4DF3-9F95-DC6B0D47F35B}" srcOrd="0" destOrd="0" presId="urn:microsoft.com/office/officeart/2009/3/layout/PieProcess"/>
    <dgm:cxn modelId="{461D505E-642D-4754-B24F-EF370DB0072C}" type="presParOf" srcId="{826260F1-F146-43C8-ABB1-D545F032CC9D}" destId="{A68D0016-4360-4CD3-B941-2CDBF644E4AB}" srcOrd="1" destOrd="0" presId="urn:microsoft.com/office/officeart/2009/3/layout/PieProcess"/>
    <dgm:cxn modelId="{B54672AC-C6A2-40DD-A11A-2D65444A0BD5}" type="presParOf" srcId="{826260F1-F146-43C8-ABB1-D545F032CC9D}" destId="{0D6BBC5F-C064-46D3-879B-B3E167BB8D04}" srcOrd="2" destOrd="0" presId="urn:microsoft.com/office/officeart/2009/3/layout/PieProcess"/>
    <dgm:cxn modelId="{4EC54818-B9C8-484C-94A5-3542EC082ADE}" type="presParOf" srcId="{6BDB21EB-D28C-4AB0-9EBF-1540BC3A6E5C}" destId="{B024FD6C-A428-43D0-8F88-A79B90563F6C}" srcOrd="5" destOrd="0" presId="urn:microsoft.com/office/officeart/2009/3/layout/PieProcess"/>
    <dgm:cxn modelId="{761C8FE7-E562-436F-BF3C-AA908DD3CF4B}" type="presParOf" srcId="{6BDB21EB-D28C-4AB0-9EBF-1540BC3A6E5C}" destId="{3CC7CB5C-8628-43CF-BC4B-B11127E296EE}" srcOrd="6" destOrd="0" presId="urn:microsoft.com/office/officeart/2009/3/layout/PieProcess"/>
    <dgm:cxn modelId="{CE8E2561-3E76-494F-B084-01293DAB7CAE}" type="presParOf" srcId="{3CC7CB5C-8628-43CF-BC4B-B11127E296EE}" destId="{E1AEEB94-D880-486B-8276-96877B739111}" srcOrd="0" destOrd="0" presId="urn:microsoft.com/office/officeart/2009/3/layout/Pi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5E26E05-D078-45F0-978C-9D637819EDE2}" type="doc">
      <dgm:prSet loTypeId="urn:microsoft.com/office/officeart/2005/8/layout/lProcess2" loCatId="list" qsTypeId="urn:microsoft.com/office/officeart/2005/8/quickstyle/simple1" qsCatId="simple" csTypeId="urn:microsoft.com/office/officeart/2005/8/colors/colorful1#1" csCatId="colorful" phldr="1"/>
      <dgm:spPr/>
      <dgm:t>
        <a:bodyPr/>
        <a:lstStyle/>
        <a:p>
          <a:endParaRPr lang="ru-RU"/>
        </a:p>
      </dgm:t>
    </dgm:pt>
    <dgm:pt modelId="{3D336BF8-FE4A-42F8-8D4F-E87EC97EDF56}">
      <dgm:prSet phldrT="[Текст]"/>
      <dgm:spPr/>
      <dgm:t>
        <a:bodyPr/>
        <a:lstStyle/>
        <a:p>
          <a:r>
            <a:rPr lang="ru-RU" dirty="0"/>
            <a:t>Достоинства</a:t>
          </a:r>
        </a:p>
      </dgm:t>
    </dgm:pt>
    <dgm:pt modelId="{81108B2B-3E9E-445F-AC75-E3DC3653E047}" type="parTrans" cxnId="{2ED76225-A5AB-4C8F-BA0D-5E2EEBE5B195}">
      <dgm:prSet/>
      <dgm:spPr/>
      <dgm:t>
        <a:bodyPr/>
        <a:lstStyle/>
        <a:p>
          <a:endParaRPr lang="ru-RU"/>
        </a:p>
      </dgm:t>
    </dgm:pt>
    <dgm:pt modelId="{63323BBF-AAAD-47F0-8D41-DAEEE7741B9E}" type="sibTrans" cxnId="{2ED76225-A5AB-4C8F-BA0D-5E2EEBE5B195}">
      <dgm:prSet/>
      <dgm:spPr/>
      <dgm:t>
        <a:bodyPr/>
        <a:lstStyle/>
        <a:p>
          <a:endParaRPr lang="ru-RU"/>
        </a:p>
      </dgm:t>
    </dgm:pt>
    <dgm:pt modelId="{EC1F4C9B-2227-45E6-A5FB-FA3A2B49C361}">
      <dgm:prSet phldrT="[Текст]"/>
      <dgm:spPr/>
      <dgm:t>
        <a:bodyPr/>
        <a:lstStyle/>
        <a:p>
          <a:r>
            <a:rPr lang="ru-RU" dirty="0"/>
            <a:t>1) простота конструкции; </a:t>
          </a:r>
        </a:p>
      </dgm:t>
    </dgm:pt>
    <dgm:pt modelId="{BA99BD32-2348-4B4D-ABC8-D496172AEA81}" type="parTrans" cxnId="{FDC5D4EE-ADC5-4383-8371-509815C9DFF8}">
      <dgm:prSet/>
      <dgm:spPr/>
      <dgm:t>
        <a:bodyPr/>
        <a:lstStyle/>
        <a:p>
          <a:endParaRPr lang="ru-RU"/>
        </a:p>
      </dgm:t>
    </dgm:pt>
    <dgm:pt modelId="{2C969B61-7326-4724-8718-9EC46CE8AC4D}" type="sibTrans" cxnId="{FDC5D4EE-ADC5-4383-8371-509815C9DFF8}">
      <dgm:prSet/>
      <dgm:spPr/>
      <dgm:t>
        <a:bodyPr/>
        <a:lstStyle/>
        <a:p>
          <a:endParaRPr lang="ru-RU"/>
        </a:p>
      </dgm:t>
    </dgm:pt>
    <dgm:pt modelId="{B50F3700-6C86-4800-8FEE-4AE3EC1AC3BF}">
      <dgm:prSet phldrT="[Текст]"/>
      <dgm:spPr/>
      <dgm:t>
        <a:bodyPr/>
        <a:lstStyle/>
        <a:p>
          <a:r>
            <a:rPr lang="ru-RU" dirty="0"/>
            <a:t>Недостатки</a:t>
          </a:r>
        </a:p>
      </dgm:t>
    </dgm:pt>
    <dgm:pt modelId="{D3CD368A-0BFA-4D98-B0D8-49177D95CFE7}" type="parTrans" cxnId="{4FD382FA-2E64-4192-8879-9DCC91DE8E0A}">
      <dgm:prSet/>
      <dgm:spPr/>
      <dgm:t>
        <a:bodyPr/>
        <a:lstStyle/>
        <a:p>
          <a:endParaRPr lang="ru-RU"/>
        </a:p>
      </dgm:t>
    </dgm:pt>
    <dgm:pt modelId="{97750B5C-15BC-47C2-9721-9DED9EA12787}" type="sibTrans" cxnId="{4FD382FA-2E64-4192-8879-9DCC91DE8E0A}">
      <dgm:prSet/>
      <dgm:spPr/>
      <dgm:t>
        <a:bodyPr/>
        <a:lstStyle/>
        <a:p>
          <a:endParaRPr lang="ru-RU"/>
        </a:p>
      </dgm:t>
    </dgm:pt>
    <dgm:pt modelId="{E29459D9-FE89-4297-B567-B1C35B2474B5}">
      <dgm:prSet phldrT="[Текст]"/>
      <dgm:spPr/>
      <dgm:t>
        <a:bodyPr/>
        <a:lstStyle/>
        <a:p>
          <a:r>
            <a:rPr lang="ru-RU" dirty="0"/>
            <a:t>1) разделяющая способность вследствие прямотока фаз ограничена возможностью лишь однократного достижения равновесия между фазами; </a:t>
          </a:r>
        </a:p>
      </dgm:t>
    </dgm:pt>
    <dgm:pt modelId="{BC80D470-C62B-4CCD-AAEB-09EC83F48662}" type="parTrans" cxnId="{21874D77-28CF-4EA6-B50D-FB5376F37879}">
      <dgm:prSet/>
      <dgm:spPr/>
      <dgm:t>
        <a:bodyPr/>
        <a:lstStyle/>
        <a:p>
          <a:endParaRPr lang="ru-RU"/>
        </a:p>
      </dgm:t>
    </dgm:pt>
    <dgm:pt modelId="{A3662CAD-941C-4FD4-B818-8B2448A77B1F}" type="sibTrans" cxnId="{21874D77-28CF-4EA6-B50D-FB5376F37879}">
      <dgm:prSet/>
      <dgm:spPr/>
      <dgm:t>
        <a:bodyPr/>
        <a:lstStyle/>
        <a:p>
          <a:endParaRPr lang="ru-RU"/>
        </a:p>
      </dgm:t>
    </dgm:pt>
    <dgm:pt modelId="{9495DA0D-E10B-445A-AB94-AA542B0057FB}">
      <dgm:prSet/>
      <dgm:spPr/>
      <dgm:t>
        <a:bodyPr/>
        <a:lstStyle/>
        <a:p>
          <a:r>
            <a:rPr lang="ru-RU" dirty="0"/>
            <a:t>2) работа при высоких расходах газовой фазы.</a:t>
          </a:r>
        </a:p>
      </dgm:t>
    </dgm:pt>
    <dgm:pt modelId="{5B5F63BB-193A-4F3D-B0F1-3638F448AF84}" type="parTrans" cxnId="{E8315D85-828E-4016-8E5E-2C96EBD0019E}">
      <dgm:prSet/>
      <dgm:spPr/>
      <dgm:t>
        <a:bodyPr/>
        <a:lstStyle/>
        <a:p>
          <a:endParaRPr lang="ru-RU"/>
        </a:p>
      </dgm:t>
    </dgm:pt>
    <dgm:pt modelId="{63957BC8-6871-4AC5-AA91-AB9275D0369A}" type="sibTrans" cxnId="{E8315D85-828E-4016-8E5E-2C96EBD0019E}">
      <dgm:prSet/>
      <dgm:spPr/>
      <dgm:t>
        <a:bodyPr/>
        <a:lstStyle/>
        <a:p>
          <a:endParaRPr lang="ru-RU"/>
        </a:p>
      </dgm:t>
    </dgm:pt>
    <dgm:pt modelId="{39CF76BD-7666-420F-9157-0F5C70C1CF67}">
      <dgm:prSet/>
      <dgm:spPr/>
      <dgm:t>
        <a:bodyPr/>
        <a:lstStyle/>
        <a:p>
          <a:r>
            <a:rPr lang="ru-RU"/>
            <a:t>2) малая площадь поверхности контакта фаз на единицу объёма аппарата; </a:t>
          </a:r>
        </a:p>
      </dgm:t>
    </dgm:pt>
    <dgm:pt modelId="{30DB0FB8-5F43-45CF-B94A-1A237AF477AD}" type="parTrans" cxnId="{6A4EA712-018D-4927-A767-984CEBF41AB0}">
      <dgm:prSet/>
      <dgm:spPr/>
      <dgm:t>
        <a:bodyPr/>
        <a:lstStyle/>
        <a:p>
          <a:endParaRPr lang="ru-RU"/>
        </a:p>
      </dgm:t>
    </dgm:pt>
    <dgm:pt modelId="{5DFD657C-F27A-4617-B5B6-CDE656153A97}" type="sibTrans" cxnId="{6A4EA712-018D-4927-A767-984CEBF41AB0}">
      <dgm:prSet/>
      <dgm:spPr/>
      <dgm:t>
        <a:bodyPr/>
        <a:lstStyle/>
        <a:p>
          <a:endParaRPr lang="ru-RU"/>
        </a:p>
      </dgm:t>
    </dgm:pt>
    <dgm:pt modelId="{0BF21081-EFF5-4C95-B3F6-4E1E3B121C2E}">
      <dgm:prSet/>
      <dgm:spPr/>
      <dgm:t>
        <a:bodyPr/>
        <a:lstStyle/>
        <a:p>
          <a:r>
            <a:rPr lang="ru-RU" dirty="0"/>
            <a:t>3) сравнительно высокое гидравлическое сопротивление. </a:t>
          </a:r>
        </a:p>
      </dgm:t>
    </dgm:pt>
    <dgm:pt modelId="{E2F9543D-5F37-44A5-B9CE-2DF2FC23FF9A}" type="parTrans" cxnId="{C186DE1F-494B-4870-8A26-028A19F8FD89}">
      <dgm:prSet/>
      <dgm:spPr/>
      <dgm:t>
        <a:bodyPr/>
        <a:lstStyle/>
        <a:p>
          <a:endParaRPr lang="ru-RU"/>
        </a:p>
      </dgm:t>
    </dgm:pt>
    <dgm:pt modelId="{F2C573F0-CB46-438C-8E4B-37F2B3C97F72}" type="sibTrans" cxnId="{C186DE1F-494B-4870-8A26-028A19F8FD89}">
      <dgm:prSet/>
      <dgm:spPr/>
      <dgm:t>
        <a:bodyPr/>
        <a:lstStyle/>
        <a:p>
          <a:endParaRPr lang="ru-RU"/>
        </a:p>
      </dgm:t>
    </dgm:pt>
    <dgm:pt modelId="{AC81111B-9224-4D1C-A17D-6E3DFEC99F3E}" type="pres">
      <dgm:prSet presAssocID="{95E26E05-D078-45F0-978C-9D637819EDE2}" presName="theList" presStyleCnt="0">
        <dgm:presLayoutVars>
          <dgm:dir/>
          <dgm:animLvl val="lvl"/>
          <dgm:resizeHandles val="exact"/>
        </dgm:presLayoutVars>
      </dgm:prSet>
      <dgm:spPr/>
      <dgm:t>
        <a:bodyPr/>
        <a:lstStyle/>
        <a:p>
          <a:endParaRPr lang="ru-RU"/>
        </a:p>
      </dgm:t>
    </dgm:pt>
    <dgm:pt modelId="{EED84D52-F751-440F-A2E4-FBFE82587EDD}" type="pres">
      <dgm:prSet presAssocID="{3D336BF8-FE4A-42F8-8D4F-E87EC97EDF56}" presName="compNode" presStyleCnt="0"/>
      <dgm:spPr/>
    </dgm:pt>
    <dgm:pt modelId="{8C87B628-87F3-452D-8A2F-FAF4F93C28A5}" type="pres">
      <dgm:prSet presAssocID="{3D336BF8-FE4A-42F8-8D4F-E87EC97EDF56}" presName="aNode" presStyleLbl="bgShp" presStyleIdx="0" presStyleCnt="2"/>
      <dgm:spPr/>
      <dgm:t>
        <a:bodyPr/>
        <a:lstStyle/>
        <a:p>
          <a:endParaRPr lang="ru-RU"/>
        </a:p>
      </dgm:t>
    </dgm:pt>
    <dgm:pt modelId="{E862DEBC-6BFD-4C4C-A2A6-8436B741E23B}" type="pres">
      <dgm:prSet presAssocID="{3D336BF8-FE4A-42F8-8D4F-E87EC97EDF56}" presName="textNode" presStyleLbl="bgShp" presStyleIdx="0" presStyleCnt="2"/>
      <dgm:spPr/>
      <dgm:t>
        <a:bodyPr/>
        <a:lstStyle/>
        <a:p>
          <a:endParaRPr lang="ru-RU"/>
        </a:p>
      </dgm:t>
    </dgm:pt>
    <dgm:pt modelId="{64B8C8FD-4A39-46C7-847B-D9DA451C2D22}" type="pres">
      <dgm:prSet presAssocID="{3D336BF8-FE4A-42F8-8D4F-E87EC97EDF56}" presName="compChildNode" presStyleCnt="0"/>
      <dgm:spPr/>
    </dgm:pt>
    <dgm:pt modelId="{839B154D-CEBE-4E55-8670-234B87528F49}" type="pres">
      <dgm:prSet presAssocID="{3D336BF8-FE4A-42F8-8D4F-E87EC97EDF56}" presName="theInnerList" presStyleCnt="0"/>
      <dgm:spPr/>
    </dgm:pt>
    <dgm:pt modelId="{A97A6991-E6E6-4167-BAB1-2B6BC0541DC7}" type="pres">
      <dgm:prSet presAssocID="{EC1F4C9B-2227-45E6-A5FB-FA3A2B49C361}" presName="childNode" presStyleLbl="node1" presStyleIdx="0" presStyleCnt="5">
        <dgm:presLayoutVars>
          <dgm:bulletEnabled val="1"/>
        </dgm:presLayoutVars>
      </dgm:prSet>
      <dgm:spPr/>
      <dgm:t>
        <a:bodyPr/>
        <a:lstStyle/>
        <a:p>
          <a:endParaRPr lang="ru-RU"/>
        </a:p>
      </dgm:t>
    </dgm:pt>
    <dgm:pt modelId="{D72938D8-5851-4898-B477-37EA35F2A12C}" type="pres">
      <dgm:prSet presAssocID="{EC1F4C9B-2227-45E6-A5FB-FA3A2B49C361}" presName="aSpace2" presStyleCnt="0"/>
      <dgm:spPr/>
    </dgm:pt>
    <dgm:pt modelId="{648461A7-6AE5-44CC-A9E7-382F34EE95FF}" type="pres">
      <dgm:prSet presAssocID="{9495DA0D-E10B-445A-AB94-AA542B0057FB}" presName="childNode" presStyleLbl="node1" presStyleIdx="1" presStyleCnt="5">
        <dgm:presLayoutVars>
          <dgm:bulletEnabled val="1"/>
        </dgm:presLayoutVars>
      </dgm:prSet>
      <dgm:spPr/>
      <dgm:t>
        <a:bodyPr/>
        <a:lstStyle/>
        <a:p>
          <a:endParaRPr lang="ru-RU"/>
        </a:p>
      </dgm:t>
    </dgm:pt>
    <dgm:pt modelId="{DABB4A10-E946-4882-B637-ACFB94189D2D}" type="pres">
      <dgm:prSet presAssocID="{3D336BF8-FE4A-42F8-8D4F-E87EC97EDF56}" presName="aSpace" presStyleCnt="0"/>
      <dgm:spPr/>
    </dgm:pt>
    <dgm:pt modelId="{A1AB28E5-5A30-48B3-8ED9-725C6C1B46D2}" type="pres">
      <dgm:prSet presAssocID="{B50F3700-6C86-4800-8FEE-4AE3EC1AC3BF}" presName="compNode" presStyleCnt="0"/>
      <dgm:spPr/>
    </dgm:pt>
    <dgm:pt modelId="{810C41AA-7F9E-4D6B-9727-FDB633A914F1}" type="pres">
      <dgm:prSet presAssocID="{B50F3700-6C86-4800-8FEE-4AE3EC1AC3BF}" presName="aNode" presStyleLbl="bgShp" presStyleIdx="1" presStyleCnt="2"/>
      <dgm:spPr/>
      <dgm:t>
        <a:bodyPr/>
        <a:lstStyle/>
        <a:p>
          <a:endParaRPr lang="ru-RU"/>
        </a:p>
      </dgm:t>
    </dgm:pt>
    <dgm:pt modelId="{BDCEA6AD-1500-4FE0-8F82-AFF0B748488B}" type="pres">
      <dgm:prSet presAssocID="{B50F3700-6C86-4800-8FEE-4AE3EC1AC3BF}" presName="textNode" presStyleLbl="bgShp" presStyleIdx="1" presStyleCnt="2"/>
      <dgm:spPr/>
      <dgm:t>
        <a:bodyPr/>
        <a:lstStyle/>
        <a:p>
          <a:endParaRPr lang="ru-RU"/>
        </a:p>
      </dgm:t>
    </dgm:pt>
    <dgm:pt modelId="{C6565C89-20C6-4CCF-9900-5F71265A85BC}" type="pres">
      <dgm:prSet presAssocID="{B50F3700-6C86-4800-8FEE-4AE3EC1AC3BF}" presName="compChildNode" presStyleCnt="0"/>
      <dgm:spPr/>
    </dgm:pt>
    <dgm:pt modelId="{8F76A29C-B5D5-40B1-86D1-32DED8C8091F}" type="pres">
      <dgm:prSet presAssocID="{B50F3700-6C86-4800-8FEE-4AE3EC1AC3BF}" presName="theInnerList" presStyleCnt="0"/>
      <dgm:spPr/>
    </dgm:pt>
    <dgm:pt modelId="{50C1EC1F-5A45-4BC7-AB34-1CB187FADD76}" type="pres">
      <dgm:prSet presAssocID="{E29459D9-FE89-4297-B567-B1C35B2474B5}" presName="childNode" presStyleLbl="node1" presStyleIdx="2" presStyleCnt="5">
        <dgm:presLayoutVars>
          <dgm:bulletEnabled val="1"/>
        </dgm:presLayoutVars>
      </dgm:prSet>
      <dgm:spPr/>
      <dgm:t>
        <a:bodyPr/>
        <a:lstStyle/>
        <a:p>
          <a:endParaRPr lang="ru-RU"/>
        </a:p>
      </dgm:t>
    </dgm:pt>
    <dgm:pt modelId="{511D139F-89E0-4BC6-90DA-ACC037F0BA24}" type="pres">
      <dgm:prSet presAssocID="{E29459D9-FE89-4297-B567-B1C35B2474B5}" presName="aSpace2" presStyleCnt="0"/>
      <dgm:spPr/>
    </dgm:pt>
    <dgm:pt modelId="{65058435-A01B-4907-BD62-398E3D0CD4B5}" type="pres">
      <dgm:prSet presAssocID="{39CF76BD-7666-420F-9157-0F5C70C1CF67}" presName="childNode" presStyleLbl="node1" presStyleIdx="3" presStyleCnt="5">
        <dgm:presLayoutVars>
          <dgm:bulletEnabled val="1"/>
        </dgm:presLayoutVars>
      </dgm:prSet>
      <dgm:spPr/>
      <dgm:t>
        <a:bodyPr/>
        <a:lstStyle/>
        <a:p>
          <a:endParaRPr lang="ru-RU"/>
        </a:p>
      </dgm:t>
    </dgm:pt>
    <dgm:pt modelId="{4C39EE6D-BAC5-4A00-B4F3-AF073C7A95ED}" type="pres">
      <dgm:prSet presAssocID="{39CF76BD-7666-420F-9157-0F5C70C1CF67}" presName="aSpace2" presStyleCnt="0"/>
      <dgm:spPr/>
    </dgm:pt>
    <dgm:pt modelId="{971011C6-7BFB-45C6-AAFF-B3178909480E}" type="pres">
      <dgm:prSet presAssocID="{0BF21081-EFF5-4C95-B3F6-4E1E3B121C2E}" presName="childNode" presStyleLbl="node1" presStyleIdx="4" presStyleCnt="5">
        <dgm:presLayoutVars>
          <dgm:bulletEnabled val="1"/>
        </dgm:presLayoutVars>
      </dgm:prSet>
      <dgm:spPr/>
      <dgm:t>
        <a:bodyPr/>
        <a:lstStyle/>
        <a:p>
          <a:endParaRPr lang="ru-RU"/>
        </a:p>
      </dgm:t>
    </dgm:pt>
  </dgm:ptLst>
  <dgm:cxnLst>
    <dgm:cxn modelId="{D7E5F1AE-A20E-47A0-8DBC-6EC22C0B1B5E}" type="presOf" srcId="{B50F3700-6C86-4800-8FEE-4AE3EC1AC3BF}" destId="{BDCEA6AD-1500-4FE0-8F82-AFF0B748488B}" srcOrd="1" destOrd="0" presId="urn:microsoft.com/office/officeart/2005/8/layout/lProcess2"/>
    <dgm:cxn modelId="{E8315D85-828E-4016-8E5E-2C96EBD0019E}" srcId="{3D336BF8-FE4A-42F8-8D4F-E87EC97EDF56}" destId="{9495DA0D-E10B-445A-AB94-AA542B0057FB}" srcOrd="1" destOrd="0" parTransId="{5B5F63BB-193A-4F3D-B0F1-3638F448AF84}" sibTransId="{63957BC8-6871-4AC5-AA91-AB9275D0369A}"/>
    <dgm:cxn modelId="{6A4EA712-018D-4927-A767-984CEBF41AB0}" srcId="{B50F3700-6C86-4800-8FEE-4AE3EC1AC3BF}" destId="{39CF76BD-7666-420F-9157-0F5C70C1CF67}" srcOrd="1" destOrd="0" parTransId="{30DB0FB8-5F43-45CF-B94A-1A237AF477AD}" sibTransId="{5DFD657C-F27A-4617-B5B6-CDE656153A97}"/>
    <dgm:cxn modelId="{18EEADC6-D799-45BA-9D04-867DFB84BB7A}" type="presOf" srcId="{B50F3700-6C86-4800-8FEE-4AE3EC1AC3BF}" destId="{810C41AA-7F9E-4D6B-9727-FDB633A914F1}" srcOrd="0" destOrd="0" presId="urn:microsoft.com/office/officeart/2005/8/layout/lProcess2"/>
    <dgm:cxn modelId="{7276C34C-1136-46CE-BB57-827DA612546B}" type="presOf" srcId="{EC1F4C9B-2227-45E6-A5FB-FA3A2B49C361}" destId="{A97A6991-E6E6-4167-BAB1-2B6BC0541DC7}" srcOrd="0" destOrd="0" presId="urn:microsoft.com/office/officeart/2005/8/layout/lProcess2"/>
    <dgm:cxn modelId="{F1EA7B37-3134-44D8-9560-81B4CAEBF0C7}" type="presOf" srcId="{E29459D9-FE89-4297-B567-B1C35B2474B5}" destId="{50C1EC1F-5A45-4BC7-AB34-1CB187FADD76}" srcOrd="0" destOrd="0" presId="urn:microsoft.com/office/officeart/2005/8/layout/lProcess2"/>
    <dgm:cxn modelId="{27F786AF-E9DD-4CE4-B976-A2C12D88CCA0}" type="presOf" srcId="{9495DA0D-E10B-445A-AB94-AA542B0057FB}" destId="{648461A7-6AE5-44CC-A9E7-382F34EE95FF}" srcOrd="0" destOrd="0" presId="urn:microsoft.com/office/officeart/2005/8/layout/lProcess2"/>
    <dgm:cxn modelId="{21874D77-28CF-4EA6-B50D-FB5376F37879}" srcId="{B50F3700-6C86-4800-8FEE-4AE3EC1AC3BF}" destId="{E29459D9-FE89-4297-B567-B1C35B2474B5}" srcOrd="0" destOrd="0" parTransId="{BC80D470-C62B-4CCD-AAEB-09EC83F48662}" sibTransId="{A3662CAD-941C-4FD4-B818-8B2448A77B1F}"/>
    <dgm:cxn modelId="{4FD382FA-2E64-4192-8879-9DCC91DE8E0A}" srcId="{95E26E05-D078-45F0-978C-9D637819EDE2}" destId="{B50F3700-6C86-4800-8FEE-4AE3EC1AC3BF}" srcOrd="1" destOrd="0" parTransId="{D3CD368A-0BFA-4D98-B0D8-49177D95CFE7}" sibTransId="{97750B5C-15BC-47C2-9721-9DED9EA12787}"/>
    <dgm:cxn modelId="{C4AE40AC-EEBE-42B9-BF43-396F36AA782F}" type="presOf" srcId="{3D336BF8-FE4A-42F8-8D4F-E87EC97EDF56}" destId="{8C87B628-87F3-452D-8A2F-FAF4F93C28A5}" srcOrd="0" destOrd="0" presId="urn:microsoft.com/office/officeart/2005/8/layout/lProcess2"/>
    <dgm:cxn modelId="{2ED76225-A5AB-4C8F-BA0D-5E2EEBE5B195}" srcId="{95E26E05-D078-45F0-978C-9D637819EDE2}" destId="{3D336BF8-FE4A-42F8-8D4F-E87EC97EDF56}" srcOrd="0" destOrd="0" parTransId="{81108B2B-3E9E-445F-AC75-E3DC3653E047}" sibTransId="{63323BBF-AAAD-47F0-8D41-DAEEE7741B9E}"/>
    <dgm:cxn modelId="{A86BD805-49A5-4165-99A5-C69AF25A6CDE}" type="presOf" srcId="{39CF76BD-7666-420F-9157-0F5C70C1CF67}" destId="{65058435-A01B-4907-BD62-398E3D0CD4B5}" srcOrd="0" destOrd="0" presId="urn:microsoft.com/office/officeart/2005/8/layout/lProcess2"/>
    <dgm:cxn modelId="{8635CF92-60A0-4F0E-ADEF-4CBCF8183500}" type="presOf" srcId="{95E26E05-D078-45F0-978C-9D637819EDE2}" destId="{AC81111B-9224-4D1C-A17D-6E3DFEC99F3E}" srcOrd="0" destOrd="0" presId="urn:microsoft.com/office/officeart/2005/8/layout/lProcess2"/>
    <dgm:cxn modelId="{A555D065-41FE-4CC7-BBC2-E8AE15D9EDE4}" type="presOf" srcId="{3D336BF8-FE4A-42F8-8D4F-E87EC97EDF56}" destId="{E862DEBC-6BFD-4C4C-A2A6-8436B741E23B}" srcOrd="1" destOrd="0" presId="urn:microsoft.com/office/officeart/2005/8/layout/lProcess2"/>
    <dgm:cxn modelId="{17314CB3-DA8A-48E1-ADF7-EE6CF1A6825C}" type="presOf" srcId="{0BF21081-EFF5-4C95-B3F6-4E1E3B121C2E}" destId="{971011C6-7BFB-45C6-AAFF-B3178909480E}" srcOrd="0" destOrd="0" presId="urn:microsoft.com/office/officeart/2005/8/layout/lProcess2"/>
    <dgm:cxn modelId="{FDC5D4EE-ADC5-4383-8371-509815C9DFF8}" srcId="{3D336BF8-FE4A-42F8-8D4F-E87EC97EDF56}" destId="{EC1F4C9B-2227-45E6-A5FB-FA3A2B49C361}" srcOrd="0" destOrd="0" parTransId="{BA99BD32-2348-4B4D-ABC8-D496172AEA81}" sibTransId="{2C969B61-7326-4724-8718-9EC46CE8AC4D}"/>
    <dgm:cxn modelId="{C186DE1F-494B-4870-8A26-028A19F8FD89}" srcId="{B50F3700-6C86-4800-8FEE-4AE3EC1AC3BF}" destId="{0BF21081-EFF5-4C95-B3F6-4E1E3B121C2E}" srcOrd="2" destOrd="0" parTransId="{E2F9543D-5F37-44A5-B9CE-2DF2FC23FF9A}" sibTransId="{F2C573F0-CB46-438C-8E4B-37F2B3C97F72}"/>
    <dgm:cxn modelId="{4E21CA75-389C-4AB9-AF70-36EF0CF40E56}" type="presParOf" srcId="{AC81111B-9224-4D1C-A17D-6E3DFEC99F3E}" destId="{EED84D52-F751-440F-A2E4-FBFE82587EDD}" srcOrd="0" destOrd="0" presId="urn:microsoft.com/office/officeart/2005/8/layout/lProcess2"/>
    <dgm:cxn modelId="{F1427CA1-3A66-4A77-9E57-1C9C91416B39}" type="presParOf" srcId="{EED84D52-F751-440F-A2E4-FBFE82587EDD}" destId="{8C87B628-87F3-452D-8A2F-FAF4F93C28A5}" srcOrd="0" destOrd="0" presId="urn:microsoft.com/office/officeart/2005/8/layout/lProcess2"/>
    <dgm:cxn modelId="{06E71EFC-94AD-4FCE-9FFB-C423BF22424C}" type="presParOf" srcId="{EED84D52-F751-440F-A2E4-FBFE82587EDD}" destId="{E862DEBC-6BFD-4C4C-A2A6-8436B741E23B}" srcOrd="1" destOrd="0" presId="urn:microsoft.com/office/officeart/2005/8/layout/lProcess2"/>
    <dgm:cxn modelId="{8BC8B8B0-4279-4CF1-BBBB-EEE15B49BF5C}" type="presParOf" srcId="{EED84D52-F751-440F-A2E4-FBFE82587EDD}" destId="{64B8C8FD-4A39-46C7-847B-D9DA451C2D22}" srcOrd="2" destOrd="0" presId="urn:microsoft.com/office/officeart/2005/8/layout/lProcess2"/>
    <dgm:cxn modelId="{A4F2F634-B739-44EF-824B-C0BC3B62568A}" type="presParOf" srcId="{64B8C8FD-4A39-46C7-847B-D9DA451C2D22}" destId="{839B154D-CEBE-4E55-8670-234B87528F49}" srcOrd="0" destOrd="0" presId="urn:microsoft.com/office/officeart/2005/8/layout/lProcess2"/>
    <dgm:cxn modelId="{446F0798-ABC1-4974-BFA2-91DB0E448CBF}" type="presParOf" srcId="{839B154D-CEBE-4E55-8670-234B87528F49}" destId="{A97A6991-E6E6-4167-BAB1-2B6BC0541DC7}" srcOrd="0" destOrd="0" presId="urn:microsoft.com/office/officeart/2005/8/layout/lProcess2"/>
    <dgm:cxn modelId="{2035BFA2-B831-448A-A7F7-565AD276480E}" type="presParOf" srcId="{839B154D-CEBE-4E55-8670-234B87528F49}" destId="{D72938D8-5851-4898-B477-37EA35F2A12C}" srcOrd="1" destOrd="0" presId="urn:microsoft.com/office/officeart/2005/8/layout/lProcess2"/>
    <dgm:cxn modelId="{5A82FAE4-2ADB-4464-98AD-E0431B6B83B6}" type="presParOf" srcId="{839B154D-CEBE-4E55-8670-234B87528F49}" destId="{648461A7-6AE5-44CC-A9E7-382F34EE95FF}" srcOrd="2" destOrd="0" presId="urn:microsoft.com/office/officeart/2005/8/layout/lProcess2"/>
    <dgm:cxn modelId="{13F8B65C-2A9D-4409-9693-71A253DAB7C8}" type="presParOf" srcId="{AC81111B-9224-4D1C-A17D-6E3DFEC99F3E}" destId="{DABB4A10-E946-4882-B637-ACFB94189D2D}" srcOrd="1" destOrd="0" presId="urn:microsoft.com/office/officeart/2005/8/layout/lProcess2"/>
    <dgm:cxn modelId="{58B3064C-1DE2-4864-A2F9-93EC35AD50D1}" type="presParOf" srcId="{AC81111B-9224-4D1C-A17D-6E3DFEC99F3E}" destId="{A1AB28E5-5A30-48B3-8ED9-725C6C1B46D2}" srcOrd="2" destOrd="0" presId="urn:microsoft.com/office/officeart/2005/8/layout/lProcess2"/>
    <dgm:cxn modelId="{B9CB7839-9C5A-4CFC-A2ED-3FE4CA62FD14}" type="presParOf" srcId="{A1AB28E5-5A30-48B3-8ED9-725C6C1B46D2}" destId="{810C41AA-7F9E-4D6B-9727-FDB633A914F1}" srcOrd="0" destOrd="0" presId="urn:microsoft.com/office/officeart/2005/8/layout/lProcess2"/>
    <dgm:cxn modelId="{8B007525-2E93-4DD9-98F2-07A081CBE814}" type="presParOf" srcId="{A1AB28E5-5A30-48B3-8ED9-725C6C1B46D2}" destId="{BDCEA6AD-1500-4FE0-8F82-AFF0B748488B}" srcOrd="1" destOrd="0" presId="urn:microsoft.com/office/officeart/2005/8/layout/lProcess2"/>
    <dgm:cxn modelId="{02004F25-BB24-47D8-B6B9-D2FC190C6CDB}" type="presParOf" srcId="{A1AB28E5-5A30-48B3-8ED9-725C6C1B46D2}" destId="{C6565C89-20C6-4CCF-9900-5F71265A85BC}" srcOrd="2" destOrd="0" presId="urn:microsoft.com/office/officeart/2005/8/layout/lProcess2"/>
    <dgm:cxn modelId="{04B70380-DFA2-4436-B525-8CA0EE03D95F}" type="presParOf" srcId="{C6565C89-20C6-4CCF-9900-5F71265A85BC}" destId="{8F76A29C-B5D5-40B1-86D1-32DED8C8091F}" srcOrd="0" destOrd="0" presId="urn:microsoft.com/office/officeart/2005/8/layout/lProcess2"/>
    <dgm:cxn modelId="{106B5D0F-9364-4964-988C-D02777449889}" type="presParOf" srcId="{8F76A29C-B5D5-40B1-86D1-32DED8C8091F}" destId="{50C1EC1F-5A45-4BC7-AB34-1CB187FADD76}" srcOrd="0" destOrd="0" presId="urn:microsoft.com/office/officeart/2005/8/layout/lProcess2"/>
    <dgm:cxn modelId="{FA684D3B-4288-475C-82CD-D28161E82708}" type="presParOf" srcId="{8F76A29C-B5D5-40B1-86D1-32DED8C8091F}" destId="{511D139F-89E0-4BC6-90DA-ACC037F0BA24}" srcOrd="1" destOrd="0" presId="urn:microsoft.com/office/officeart/2005/8/layout/lProcess2"/>
    <dgm:cxn modelId="{5BF9E9B6-27A4-46B1-BDFA-43A15FF55859}" type="presParOf" srcId="{8F76A29C-B5D5-40B1-86D1-32DED8C8091F}" destId="{65058435-A01B-4907-BD62-398E3D0CD4B5}" srcOrd="2" destOrd="0" presId="urn:microsoft.com/office/officeart/2005/8/layout/lProcess2"/>
    <dgm:cxn modelId="{9FD051A0-1C38-434C-B776-D73D7850C9A5}" type="presParOf" srcId="{8F76A29C-B5D5-40B1-86D1-32DED8C8091F}" destId="{4C39EE6D-BAC5-4A00-B4F3-AF073C7A95ED}" srcOrd="3" destOrd="0" presId="urn:microsoft.com/office/officeart/2005/8/layout/lProcess2"/>
    <dgm:cxn modelId="{60EA74D0-BABA-4696-AC6E-D6EE527BD9F8}" type="presParOf" srcId="{8F76A29C-B5D5-40B1-86D1-32DED8C8091F}" destId="{971011C6-7BFB-45C6-AAFF-B3178909480E}"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E0F85AC-95B6-4331-A807-1C0ADEFF7C89}" type="doc">
      <dgm:prSet loTypeId="urn:microsoft.com/office/officeart/2005/8/layout/vList2" loCatId="list" qsTypeId="urn:microsoft.com/office/officeart/2005/8/quickstyle/simple1" qsCatId="simple" csTypeId="urn:microsoft.com/office/officeart/2005/8/colors/accent6_2" csCatId="accent6" phldr="1"/>
      <dgm:spPr/>
      <dgm:t>
        <a:bodyPr/>
        <a:lstStyle/>
        <a:p>
          <a:endParaRPr lang="ru-RU"/>
        </a:p>
      </dgm:t>
    </dgm:pt>
    <dgm:pt modelId="{A9387A66-B49B-45FD-A779-D96A896C003C}">
      <dgm:prSet/>
      <dgm:spPr/>
      <dgm:t>
        <a:bodyPr/>
        <a:lstStyle/>
        <a:p>
          <a:r>
            <a:rPr lang="ru-RU"/>
            <a:t>Достоинства насадочного плёночного абсорбера: </a:t>
          </a:r>
        </a:p>
      </dgm:t>
    </dgm:pt>
    <dgm:pt modelId="{F925C525-7D23-4467-8074-6206C74C2BA4}" type="parTrans" cxnId="{C8D98F00-D0DD-452B-AAD0-EDFC8AC48A59}">
      <dgm:prSet/>
      <dgm:spPr/>
      <dgm:t>
        <a:bodyPr/>
        <a:lstStyle/>
        <a:p>
          <a:endParaRPr lang="ru-RU"/>
        </a:p>
      </dgm:t>
    </dgm:pt>
    <dgm:pt modelId="{C065CBF8-AF42-483D-A5A3-545D44A11BC4}" type="sibTrans" cxnId="{C8D98F00-D0DD-452B-AAD0-EDFC8AC48A59}">
      <dgm:prSet/>
      <dgm:spPr/>
      <dgm:t>
        <a:bodyPr/>
        <a:lstStyle/>
        <a:p>
          <a:endParaRPr lang="ru-RU"/>
        </a:p>
      </dgm:t>
    </dgm:pt>
    <dgm:pt modelId="{ABC0C4B3-3831-4BCB-A14E-54098F1B974E}">
      <dgm:prSet/>
      <dgm:spPr/>
      <dgm:t>
        <a:bodyPr/>
        <a:lstStyle/>
        <a:p>
          <a:r>
            <a:rPr lang="ru-RU" dirty="0"/>
            <a:t>1) относительно большая площадь поверхности контакта фаз, по сравнению с плёночными трубчатыми и полыми </a:t>
          </a:r>
          <a:r>
            <a:rPr lang="ru-RU" dirty="0" err="1"/>
            <a:t>распыливающими</a:t>
          </a:r>
          <a:r>
            <a:rPr lang="ru-RU" dirty="0"/>
            <a:t> абсорберами; </a:t>
          </a:r>
        </a:p>
      </dgm:t>
    </dgm:pt>
    <dgm:pt modelId="{08E521DE-4D12-427C-B355-B44664FDFAC8}" type="parTrans" cxnId="{0AE4F6D6-7B23-4B33-985C-68C71B57B734}">
      <dgm:prSet/>
      <dgm:spPr/>
      <dgm:t>
        <a:bodyPr/>
        <a:lstStyle/>
        <a:p>
          <a:endParaRPr lang="ru-RU"/>
        </a:p>
      </dgm:t>
    </dgm:pt>
    <dgm:pt modelId="{08B3A0A7-D02E-4AE9-A2E9-6590C7058683}" type="sibTrans" cxnId="{0AE4F6D6-7B23-4B33-985C-68C71B57B734}">
      <dgm:prSet/>
      <dgm:spPr/>
      <dgm:t>
        <a:bodyPr/>
        <a:lstStyle/>
        <a:p>
          <a:endParaRPr lang="ru-RU"/>
        </a:p>
      </dgm:t>
    </dgm:pt>
    <dgm:pt modelId="{4365F4A7-61C1-4E3E-9480-7CCA1F18F169}">
      <dgm:prSet/>
      <dgm:spPr/>
      <dgm:t>
        <a:bodyPr/>
        <a:lstStyle/>
        <a:p>
          <a:r>
            <a:rPr lang="ru-RU" dirty="0"/>
            <a:t>2) низкое гидравлическое сопротивление, по сравнению с тарельчатыми абсорберами; </a:t>
          </a:r>
        </a:p>
      </dgm:t>
    </dgm:pt>
    <dgm:pt modelId="{8F102003-08E5-4B81-8DB2-57457DD14AC8}" type="parTrans" cxnId="{08B2CAE6-EBEA-4B0F-B188-1B271C67C7F0}">
      <dgm:prSet/>
      <dgm:spPr/>
      <dgm:t>
        <a:bodyPr/>
        <a:lstStyle/>
        <a:p>
          <a:endParaRPr lang="ru-RU"/>
        </a:p>
      </dgm:t>
    </dgm:pt>
    <dgm:pt modelId="{1C42EAD3-F1B3-4978-AC9F-F4BA7ECC7964}" type="sibTrans" cxnId="{08B2CAE6-EBEA-4B0F-B188-1B271C67C7F0}">
      <dgm:prSet/>
      <dgm:spPr/>
      <dgm:t>
        <a:bodyPr/>
        <a:lstStyle/>
        <a:p>
          <a:endParaRPr lang="ru-RU"/>
        </a:p>
      </dgm:t>
    </dgm:pt>
    <dgm:pt modelId="{DD3BA0E6-48FA-4C5D-ADC5-BEFF369D19C9}">
      <dgm:prSet/>
      <dgm:spPr/>
      <dgm:t>
        <a:bodyPr/>
        <a:lstStyle/>
        <a:p>
          <a:r>
            <a:rPr lang="ru-RU" dirty="0"/>
            <a:t>3) высокая коррозионная стойкость контактных элементов; </a:t>
          </a:r>
        </a:p>
      </dgm:t>
    </dgm:pt>
    <dgm:pt modelId="{4F7EF979-8639-4E69-A5DE-EE23502B73B7}" type="parTrans" cxnId="{C515ACFE-93C9-4CEA-857F-5F40CCA42D0C}">
      <dgm:prSet/>
      <dgm:spPr/>
      <dgm:t>
        <a:bodyPr/>
        <a:lstStyle/>
        <a:p>
          <a:endParaRPr lang="ru-RU"/>
        </a:p>
      </dgm:t>
    </dgm:pt>
    <dgm:pt modelId="{3F097687-2C44-46CE-9D10-09D5D173FCEB}" type="sibTrans" cxnId="{C515ACFE-93C9-4CEA-857F-5F40CCA42D0C}">
      <dgm:prSet/>
      <dgm:spPr/>
      <dgm:t>
        <a:bodyPr/>
        <a:lstStyle/>
        <a:p>
          <a:endParaRPr lang="ru-RU"/>
        </a:p>
      </dgm:t>
    </dgm:pt>
    <dgm:pt modelId="{929EE160-9947-449E-AE9A-66E6DA6734D7}">
      <dgm:prSet/>
      <dgm:spPr/>
      <dgm:t>
        <a:bodyPr/>
        <a:lstStyle/>
        <a:p>
          <a:r>
            <a:rPr lang="ru-RU" dirty="0"/>
            <a:t>4) более простая и менее металлоёмкая конструкция по сравнению с тарельчатыми аппаратами; </a:t>
          </a:r>
        </a:p>
      </dgm:t>
    </dgm:pt>
    <dgm:pt modelId="{2E0558C2-8BE1-4681-B0A6-AF7922307074}" type="parTrans" cxnId="{9E51D0B2-9516-4AEF-8663-18EE1BEB3B1B}">
      <dgm:prSet/>
      <dgm:spPr/>
      <dgm:t>
        <a:bodyPr/>
        <a:lstStyle/>
        <a:p>
          <a:endParaRPr lang="ru-RU"/>
        </a:p>
      </dgm:t>
    </dgm:pt>
    <dgm:pt modelId="{BF8B45D6-F89F-4638-85E4-1A086BBF7EB8}" type="sibTrans" cxnId="{9E51D0B2-9516-4AEF-8663-18EE1BEB3B1B}">
      <dgm:prSet/>
      <dgm:spPr/>
      <dgm:t>
        <a:bodyPr/>
        <a:lstStyle/>
        <a:p>
          <a:endParaRPr lang="ru-RU"/>
        </a:p>
      </dgm:t>
    </dgm:pt>
    <dgm:pt modelId="{0FD43DCD-BFB8-44C9-B668-B7A6EFC465CF}">
      <dgm:prSet/>
      <dgm:spPr/>
      <dgm:t>
        <a:bodyPr/>
        <a:lstStyle/>
        <a:p>
          <a:r>
            <a:rPr lang="ru-RU" dirty="0"/>
            <a:t>5) высокая движущая сила благодаря малому продольному перемешиванию. </a:t>
          </a:r>
        </a:p>
      </dgm:t>
    </dgm:pt>
    <dgm:pt modelId="{AD98E055-09CC-4834-905B-B74388E08E0F}" type="parTrans" cxnId="{3CFF74E7-10E2-4F85-AA06-5068909E986A}">
      <dgm:prSet/>
      <dgm:spPr/>
      <dgm:t>
        <a:bodyPr/>
        <a:lstStyle/>
        <a:p>
          <a:endParaRPr lang="ru-RU"/>
        </a:p>
      </dgm:t>
    </dgm:pt>
    <dgm:pt modelId="{35E785FF-45A1-45CA-AF05-686F22B957A5}" type="sibTrans" cxnId="{3CFF74E7-10E2-4F85-AA06-5068909E986A}">
      <dgm:prSet/>
      <dgm:spPr/>
      <dgm:t>
        <a:bodyPr/>
        <a:lstStyle/>
        <a:p>
          <a:endParaRPr lang="ru-RU"/>
        </a:p>
      </dgm:t>
    </dgm:pt>
    <dgm:pt modelId="{BB066391-C207-4399-9866-11135D89F81D}">
      <dgm:prSet/>
      <dgm:spPr/>
      <dgm:t>
        <a:bodyPr/>
        <a:lstStyle/>
        <a:p>
          <a:r>
            <a:rPr lang="ru-RU"/>
            <a:t>Недостатки насадочного плёночного абсорбера: </a:t>
          </a:r>
        </a:p>
      </dgm:t>
    </dgm:pt>
    <dgm:pt modelId="{3F33E7C4-7FB7-40C2-A14E-6EDBE4335746}" type="parTrans" cxnId="{32185BF6-41B4-4467-9E7F-9603F1B37E00}">
      <dgm:prSet/>
      <dgm:spPr/>
      <dgm:t>
        <a:bodyPr/>
        <a:lstStyle/>
        <a:p>
          <a:endParaRPr lang="ru-RU"/>
        </a:p>
      </dgm:t>
    </dgm:pt>
    <dgm:pt modelId="{0BC551AB-DF81-4DA4-A4D7-2E6C0435C63D}" type="sibTrans" cxnId="{32185BF6-41B4-4467-9E7F-9603F1B37E00}">
      <dgm:prSet/>
      <dgm:spPr/>
      <dgm:t>
        <a:bodyPr/>
        <a:lstStyle/>
        <a:p>
          <a:endParaRPr lang="ru-RU"/>
        </a:p>
      </dgm:t>
    </dgm:pt>
    <dgm:pt modelId="{98BA9C96-D730-44A6-9AA8-A7C5912EDDE9}">
      <dgm:prSet/>
      <dgm:spPr/>
      <dgm:t>
        <a:bodyPr/>
        <a:lstStyle/>
        <a:p>
          <a:r>
            <a:rPr lang="ru-RU" dirty="0"/>
            <a:t>1) меньшая поверхность контакта фаз, по сравнению с тарельчатыми </a:t>
          </a:r>
          <a:r>
            <a:rPr lang="ru-RU" dirty="0" err="1"/>
            <a:t>барботажными</a:t>
          </a:r>
          <a:r>
            <a:rPr lang="ru-RU" dirty="0"/>
            <a:t> колоннами, и, как следствие, большие объёмы аппаратов; </a:t>
          </a:r>
        </a:p>
      </dgm:t>
    </dgm:pt>
    <dgm:pt modelId="{8049614A-58C9-4588-A63E-8E553A1A3BE5}" type="parTrans" cxnId="{E4D3A8ED-9B52-4242-8A2B-9E8ABEB6CDE3}">
      <dgm:prSet/>
      <dgm:spPr/>
      <dgm:t>
        <a:bodyPr/>
        <a:lstStyle/>
        <a:p>
          <a:endParaRPr lang="ru-RU"/>
        </a:p>
      </dgm:t>
    </dgm:pt>
    <dgm:pt modelId="{9692CDCF-DEBC-4E0A-9B70-A43BED6998DF}" type="sibTrans" cxnId="{E4D3A8ED-9B52-4242-8A2B-9E8ABEB6CDE3}">
      <dgm:prSet/>
      <dgm:spPr/>
      <dgm:t>
        <a:bodyPr/>
        <a:lstStyle/>
        <a:p>
          <a:endParaRPr lang="ru-RU"/>
        </a:p>
      </dgm:t>
    </dgm:pt>
    <dgm:pt modelId="{F4789940-E39C-418A-A542-65DCC607B002}">
      <dgm:prSet/>
      <dgm:spPr/>
      <dgm:t>
        <a:bodyPr/>
        <a:lstStyle/>
        <a:p>
          <a:r>
            <a:rPr lang="ru-RU" dirty="0"/>
            <a:t>2) плохое смачивание насадки при малых расходах жидкой фазы; </a:t>
          </a:r>
        </a:p>
      </dgm:t>
    </dgm:pt>
    <dgm:pt modelId="{E23F1884-B0B2-4846-982A-ADBADCF21EA7}" type="parTrans" cxnId="{EF8F6AD6-AEF9-4BC6-BEE7-B8B41708DEBC}">
      <dgm:prSet/>
      <dgm:spPr/>
      <dgm:t>
        <a:bodyPr/>
        <a:lstStyle/>
        <a:p>
          <a:endParaRPr lang="ru-RU"/>
        </a:p>
      </dgm:t>
    </dgm:pt>
    <dgm:pt modelId="{7505C054-5A1D-4D2B-AE44-85157E9495CC}" type="sibTrans" cxnId="{EF8F6AD6-AEF9-4BC6-BEE7-B8B41708DEBC}">
      <dgm:prSet/>
      <dgm:spPr/>
      <dgm:t>
        <a:bodyPr/>
        <a:lstStyle/>
        <a:p>
          <a:endParaRPr lang="ru-RU"/>
        </a:p>
      </dgm:t>
    </dgm:pt>
    <dgm:pt modelId="{EA5ADBBB-FDC9-4CC2-A0B0-47DEA588DA84}">
      <dgm:prSet/>
      <dgm:spPr/>
      <dgm:t>
        <a:bodyPr/>
        <a:lstStyle/>
        <a:p>
          <a:r>
            <a:rPr lang="ru-RU" dirty="0"/>
            <a:t>3) сложность отвода теплоты при экзотермическом эффекте абсорбции. </a:t>
          </a:r>
        </a:p>
      </dgm:t>
    </dgm:pt>
    <dgm:pt modelId="{00F6138E-BC1B-4B59-A4A7-CD1FCDDF4D36}" type="parTrans" cxnId="{88C2F598-6009-4D89-A327-45C8AA4F1BC9}">
      <dgm:prSet/>
      <dgm:spPr/>
      <dgm:t>
        <a:bodyPr/>
        <a:lstStyle/>
        <a:p>
          <a:endParaRPr lang="ru-RU"/>
        </a:p>
      </dgm:t>
    </dgm:pt>
    <dgm:pt modelId="{278CB3BA-8B05-4179-967C-281579E72898}" type="sibTrans" cxnId="{88C2F598-6009-4D89-A327-45C8AA4F1BC9}">
      <dgm:prSet/>
      <dgm:spPr/>
      <dgm:t>
        <a:bodyPr/>
        <a:lstStyle/>
        <a:p>
          <a:endParaRPr lang="ru-RU"/>
        </a:p>
      </dgm:t>
    </dgm:pt>
    <dgm:pt modelId="{8134B4CF-60FD-491F-BA3D-E0672640D3CC}" type="pres">
      <dgm:prSet presAssocID="{7E0F85AC-95B6-4331-A807-1C0ADEFF7C89}" presName="linear" presStyleCnt="0">
        <dgm:presLayoutVars>
          <dgm:animLvl val="lvl"/>
          <dgm:resizeHandles val="exact"/>
        </dgm:presLayoutVars>
      </dgm:prSet>
      <dgm:spPr/>
      <dgm:t>
        <a:bodyPr/>
        <a:lstStyle/>
        <a:p>
          <a:endParaRPr lang="ru-RU"/>
        </a:p>
      </dgm:t>
    </dgm:pt>
    <dgm:pt modelId="{2B9E3A4C-F226-4F51-A598-06F992CB84CA}" type="pres">
      <dgm:prSet presAssocID="{A9387A66-B49B-45FD-A779-D96A896C003C}" presName="parentText" presStyleLbl="node1" presStyleIdx="0" presStyleCnt="2">
        <dgm:presLayoutVars>
          <dgm:chMax val="0"/>
          <dgm:bulletEnabled val="1"/>
        </dgm:presLayoutVars>
      </dgm:prSet>
      <dgm:spPr/>
      <dgm:t>
        <a:bodyPr/>
        <a:lstStyle/>
        <a:p>
          <a:endParaRPr lang="ru-RU"/>
        </a:p>
      </dgm:t>
    </dgm:pt>
    <dgm:pt modelId="{A4FB4440-8D30-4350-ABC1-7DA5E9391442}" type="pres">
      <dgm:prSet presAssocID="{A9387A66-B49B-45FD-A779-D96A896C003C}" presName="childText" presStyleLbl="revTx" presStyleIdx="0" presStyleCnt="2">
        <dgm:presLayoutVars>
          <dgm:bulletEnabled val="1"/>
        </dgm:presLayoutVars>
      </dgm:prSet>
      <dgm:spPr/>
      <dgm:t>
        <a:bodyPr/>
        <a:lstStyle/>
        <a:p>
          <a:endParaRPr lang="ru-RU"/>
        </a:p>
      </dgm:t>
    </dgm:pt>
    <dgm:pt modelId="{D6A48331-6F4A-4D95-9903-22DC094CAA99}" type="pres">
      <dgm:prSet presAssocID="{BB066391-C207-4399-9866-11135D89F81D}" presName="parentText" presStyleLbl="node1" presStyleIdx="1" presStyleCnt="2">
        <dgm:presLayoutVars>
          <dgm:chMax val="0"/>
          <dgm:bulletEnabled val="1"/>
        </dgm:presLayoutVars>
      </dgm:prSet>
      <dgm:spPr/>
      <dgm:t>
        <a:bodyPr/>
        <a:lstStyle/>
        <a:p>
          <a:endParaRPr lang="ru-RU"/>
        </a:p>
      </dgm:t>
    </dgm:pt>
    <dgm:pt modelId="{9E641BD7-1631-4090-8B3D-A7573BAF77D0}" type="pres">
      <dgm:prSet presAssocID="{BB066391-C207-4399-9866-11135D89F81D}" presName="childText" presStyleLbl="revTx" presStyleIdx="1" presStyleCnt="2">
        <dgm:presLayoutVars>
          <dgm:bulletEnabled val="1"/>
        </dgm:presLayoutVars>
      </dgm:prSet>
      <dgm:spPr/>
      <dgm:t>
        <a:bodyPr/>
        <a:lstStyle/>
        <a:p>
          <a:endParaRPr lang="ru-RU"/>
        </a:p>
      </dgm:t>
    </dgm:pt>
  </dgm:ptLst>
  <dgm:cxnLst>
    <dgm:cxn modelId="{08B2CAE6-EBEA-4B0F-B188-1B271C67C7F0}" srcId="{A9387A66-B49B-45FD-A779-D96A896C003C}" destId="{4365F4A7-61C1-4E3E-9480-7CCA1F18F169}" srcOrd="1" destOrd="0" parTransId="{8F102003-08E5-4B81-8DB2-57457DD14AC8}" sibTransId="{1C42EAD3-F1B3-4978-AC9F-F4BA7ECC7964}"/>
    <dgm:cxn modelId="{F5D44483-61C8-47D8-85C1-A0C81B0DABCE}" type="presOf" srcId="{7E0F85AC-95B6-4331-A807-1C0ADEFF7C89}" destId="{8134B4CF-60FD-491F-BA3D-E0672640D3CC}" srcOrd="0" destOrd="0" presId="urn:microsoft.com/office/officeart/2005/8/layout/vList2"/>
    <dgm:cxn modelId="{D6C5A7EA-AF81-4036-A592-668CBCBB49B7}" type="presOf" srcId="{ABC0C4B3-3831-4BCB-A14E-54098F1B974E}" destId="{A4FB4440-8D30-4350-ABC1-7DA5E9391442}" srcOrd="0" destOrd="0" presId="urn:microsoft.com/office/officeart/2005/8/layout/vList2"/>
    <dgm:cxn modelId="{0B3ACC90-5243-4082-B2B8-C9D2CC6D21D9}" type="presOf" srcId="{EA5ADBBB-FDC9-4CC2-A0B0-47DEA588DA84}" destId="{9E641BD7-1631-4090-8B3D-A7573BAF77D0}" srcOrd="0" destOrd="2" presId="urn:microsoft.com/office/officeart/2005/8/layout/vList2"/>
    <dgm:cxn modelId="{C515ACFE-93C9-4CEA-857F-5F40CCA42D0C}" srcId="{A9387A66-B49B-45FD-A779-D96A896C003C}" destId="{DD3BA0E6-48FA-4C5D-ADC5-BEFF369D19C9}" srcOrd="2" destOrd="0" parTransId="{4F7EF979-8639-4E69-A5DE-EE23502B73B7}" sibTransId="{3F097687-2C44-46CE-9D10-09D5D173FCEB}"/>
    <dgm:cxn modelId="{DE1E69F2-8A37-476D-BE0E-222F32E73960}" type="presOf" srcId="{A9387A66-B49B-45FD-A779-D96A896C003C}" destId="{2B9E3A4C-F226-4F51-A598-06F992CB84CA}" srcOrd="0" destOrd="0" presId="urn:microsoft.com/office/officeart/2005/8/layout/vList2"/>
    <dgm:cxn modelId="{C8D98F00-D0DD-452B-AAD0-EDFC8AC48A59}" srcId="{7E0F85AC-95B6-4331-A807-1C0ADEFF7C89}" destId="{A9387A66-B49B-45FD-A779-D96A896C003C}" srcOrd="0" destOrd="0" parTransId="{F925C525-7D23-4467-8074-6206C74C2BA4}" sibTransId="{C065CBF8-AF42-483D-A5A3-545D44A11BC4}"/>
    <dgm:cxn modelId="{A3D2D75D-7409-4D77-82B1-19AD6810ECC7}" type="presOf" srcId="{4365F4A7-61C1-4E3E-9480-7CCA1F18F169}" destId="{A4FB4440-8D30-4350-ABC1-7DA5E9391442}" srcOrd="0" destOrd="1" presId="urn:microsoft.com/office/officeart/2005/8/layout/vList2"/>
    <dgm:cxn modelId="{32185BF6-41B4-4467-9E7F-9603F1B37E00}" srcId="{7E0F85AC-95B6-4331-A807-1C0ADEFF7C89}" destId="{BB066391-C207-4399-9866-11135D89F81D}" srcOrd="1" destOrd="0" parTransId="{3F33E7C4-7FB7-40C2-A14E-6EDBE4335746}" sibTransId="{0BC551AB-DF81-4DA4-A4D7-2E6C0435C63D}"/>
    <dgm:cxn modelId="{D8201922-0C7A-468A-AA03-196F504019FD}" type="presOf" srcId="{0FD43DCD-BFB8-44C9-B668-B7A6EFC465CF}" destId="{A4FB4440-8D30-4350-ABC1-7DA5E9391442}" srcOrd="0" destOrd="4" presId="urn:microsoft.com/office/officeart/2005/8/layout/vList2"/>
    <dgm:cxn modelId="{3CFF74E7-10E2-4F85-AA06-5068909E986A}" srcId="{A9387A66-B49B-45FD-A779-D96A896C003C}" destId="{0FD43DCD-BFB8-44C9-B668-B7A6EFC465CF}" srcOrd="4" destOrd="0" parTransId="{AD98E055-09CC-4834-905B-B74388E08E0F}" sibTransId="{35E785FF-45A1-45CA-AF05-686F22B957A5}"/>
    <dgm:cxn modelId="{4EAB428C-54FE-4E93-B39E-DE75F3F7945B}" type="presOf" srcId="{929EE160-9947-449E-AE9A-66E6DA6734D7}" destId="{A4FB4440-8D30-4350-ABC1-7DA5E9391442}" srcOrd="0" destOrd="3" presId="urn:microsoft.com/office/officeart/2005/8/layout/vList2"/>
    <dgm:cxn modelId="{9E51D0B2-9516-4AEF-8663-18EE1BEB3B1B}" srcId="{A9387A66-B49B-45FD-A779-D96A896C003C}" destId="{929EE160-9947-449E-AE9A-66E6DA6734D7}" srcOrd="3" destOrd="0" parTransId="{2E0558C2-8BE1-4681-B0A6-AF7922307074}" sibTransId="{BF8B45D6-F89F-4638-85E4-1A086BBF7EB8}"/>
    <dgm:cxn modelId="{6BC1092E-22D7-4B31-BDED-208A76B9D28C}" type="presOf" srcId="{DD3BA0E6-48FA-4C5D-ADC5-BEFF369D19C9}" destId="{A4FB4440-8D30-4350-ABC1-7DA5E9391442}" srcOrd="0" destOrd="2" presId="urn:microsoft.com/office/officeart/2005/8/layout/vList2"/>
    <dgm:cxn modelId="{C4F3B95F-73DB-44A4-8E47-6E4DC6F4FAF5}" type="presOf" srcId="{F4789940-E39C-418A-A542-65DCC607B002}" destId="{9E641BD7-1631-4090-8B3D-A7573BAF77D0}" srcOrd="0" destOrd="1" presId="urn:microsoft.com/office/officeart/2005/8/layout/vList2"/>
    <dgm:cxn modelId="{6B35EE22-26B9-49AE-9FF3-4CABA5333157}" type="presOf" srcId="{BB066391-C207-4399-9866-11135D89F81D}" destId="{D6A48331-6F4A-4D95-9903-22DC094CAA99}" srcOrd="0" destOrd="0" presId="urn:microsoft.com/office/officeart/2005/8/layout/vList2"/>
    <dgm:cxn modelId="{88C2F598-6009-4D89-A327-45C8AA4F1BC9}" srcId="{BB066391-C207-4399-9866-11135D89F81D}" destId="{EA5ADBBB-FDC9-4CC2-A0B0-47DEA588DA84}" srcOrd="2" destOrd="0" parTransId="{00F6138E-BC1B-4B59-A4A7-CD1FCDDF4D36}" sibTransId="{278CB3BA-8B05-4179-967C-281579E72898}"/>
    <dgm:cxn modelId="{A1551629-78A7-4939-BF5E-D95386F18508}" type="presOf" srcId="{98BA9C96-D730-44A6-9AA8-A7C5912EDDE9}" destId="{9E641BD7-1631-4090-8B3D-A7573BAF77D0}" srcOrd="0" destOrd="0" presId="urn:microsoft.com/office/officeart/2005/8/layout/vList2"/>
    <dgm:cxn modelId="{EF8F6AD6-AEF9-4BC6-BEE7-B8B41708DEBC}" srcId="{BB066391-C207-4399-9866-11135D89F81D}" destId="{F4789940-E39C-418A-A542-65DCC607B002}" srcOrd="1" destOrd="0" parTransId="{E23F1884-B0B2-4846-982A-ADBADCF21EA7}" sibTransId="{7505C054-5A1D-4D2B-AE44-85157E9495CC}"/>
    <dgm:cxn modelId="{0AE4F6D6-7B23-4B33-985C-68C71B57B734}" srcId="{A9387A66-B49B-45FD-A779-D96A896C003C}" destId="{ABC0C4B3-3831-4BCB-A14E-54098F1B974E}" srcOrd="0" destOrd="0" parTransId="{08E521DE-4D12-427C-B355-B44664FDFAC8}" sibTransId="{08B3A0A7-D02E-4AE9-A2E9-6590C7058683}"/>
    <dgm:cxn modelId="{E4D3A8ED-9B52-4242-8A2B-9E8ABEB6CDE3}" srcId="{BB066391-C207-4399-9866-11135D89F81D}" destId="{98BA9C96-D730-44A6-9AA8-A7C5912EDDE9}" srcOrd="0" destOrd="0" parTransId="{8049614A-58C9-4588-A63E-8E553A1A3BE5}" sibTransId="{9692CDCF-DEBC-4E0A-9B70-A43BED6998DF}"/>
    <dgm:cxn modelId="{712EB31E-FD96-4587-8FC7-AD95BD355FE7}" type="presParOf" srcId="{8134B4CF-60FD-491F-BA3D-E0672640D3CC}" destId="{2B9E3A4C-F226-4F51-A598-06F992CB84CA}" srcOrd="0" destOrd="0" presId="urn:microsoft.com/office/officeart/2005/8/layout/vList2"/>
    <dgm:cxn modelId="{26389169-5FD1-408A-8995-DF6042FDE8BE}" type="presParOf" srcId="{8134B4CF-60FD-491F-BA3D-E0672640D3CC}" destId="{A4FB4440-8D30-4350-ABC1-7DA5E9391442}" srcOrd="1" destOrd="0" presId="urn:microsoft.com/office/officeart/2005/8/layout/vList2"/>
    <dgm:cxn modelId="{FEFBFF1F-425B-4CF4-B4D8-1071D567EF5E}" type="presParOf" srcId="{8134B4CF-60FD-491F-BA3D-E0672640D3CC}" destId="{D6A48331-6F4A-4D95-9903-22DC094CAA99}" srcOrd="2" destOrd="0" presId="urn:microsoft.com/office/officeart/2005/8/layout/vList2"/>
    <dgm:cxn modelId="{CD86B254-9383-453E-9BDE-5DDDCDB24CF7}" type="presParOf" srcId="{8134B4CF-60FD-491F-BA3D-E0672640D3CC}" destId="{9E641BD7-1631-4090-8B3D-A7573BAF77D0}"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0A40E7-D68C-4153-8343-B305E13B4BDD}">
      <dsp:nvSpPr>
        <dsp:cNvPr id="0" name=""/>
        <dsp:cNvSpPr/>
      </dsp:nvSpPr>
      <dsp:spPr>
        <a:xfrm>
          <a:off x="1968" y="727"/>
          <a:ext cx="5330062" cy="1939451"/>
        </a:xfrm>
        <a:prstGeom prst="roundRect">
          <a:avLst>
            <a:gd name="adj" fmla="val 10000"/>
          </a:avLst>
        </a:prstGeom>
        <a:solidFill>
          <a:schemeClr val="accent5">
            <a:alpha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220" tIns="236220" rIns="236220" bIns="236220" numCol="1" spcCol="1270" anchor="ctr" anchorCtr="0">
          <a:noAutofit/>
        </a:bodyPr>
        <a:lstStyle/>
        <a:p>
          <a:pPr lvl="0" algn="ctr" defTabSz="2755900">
            <a:lnSpc>
              <a:spcPct val="90000"/>
            </a:lnSpc>
            <a:spcBef>
              <a:spcPct val="0"/>
            </a:spcBef>
            <a:spcAft>
              <a:spcPct val="35000"/>
            </a:spcAft>
          </a:pPr>
          <a:r>
            <a:rPr lang="ru-RU" sz="6200" kern="1200" dirty="0"/>
            <a:t>Абсорбция</a:t>
          </a:r>
        </a:p>
      </dsp:txBody>
      <dsp:txXfrm>
        <a:off x="58773" y="57532"/>
        <a:ext cx="5216452" cy="1825841"/>
      </dsp:txXfrm>
    </dsp:sp>
    <dsp:sp modelId="{711C7EFE-DA59-4630-879C-C5E699BDB0A0}">
      <dsp:nvSpPr>
        <dsp:cNvPr id="0" name=""/>
        <dsp:cNvSpPr/>
      </dsp:nvSpPr>
      <dsp:spPr>
        <a:xfrm>
          <a:off x="1968" y="2084134"/>
          <a:ext cx="2557611" cy="1939451"/>
        </a:xfrm>
        <a:prstGeom prst="roundRect">
          <a:avLst>
            <a:gd name="adj" fmla="val 10000"/>
          </a:avLst>
        </a:prstGeom>
        <a:solidFill>
          <a:schemeClr val="accent5">
            <a:alpha val="7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ru-RU" sz="2200" kern="1200" dirty="0"/>
            <a:t>Физическая</a:t>
          </a:r>
        </a:p>
      </dsp:txBody>
      <dsp:txXfrm>
        <a:off x="58773" y="2140939"/>
        <a:ext cx="2444001" cy="1825841"/>
      </dsp:txXfrm>
    </dsp:sp>
    <dsp:sp modelId="{8B7134F8-0FB7-44A7-9DDC-684C8A5036EB}">
      <dsp:nvSpPr>
        <dsp:cNvPr id="0" name=""/>
        <dsp:cNvSpPr/>
      </dsp:nvSpPr>
      <dsp:spPr>
        <a:xfrm>
          <a:off x="2774419" y="2084134"/>
          <a:ext cx="2557611" cy="1939451"/>
        </a:xfrm>
        <a:prstGeom prst="roundRect">
          <a:avLst>
            <a:gd name="adj" fmla="val 10000"/>
          </a:avLst>
        </a:prstGeom>
        <a:solidFill>
          <a:schemeClr val="accent5">
            <a:alpha val="7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ru-RU" sz="2200" kern="1200" dirty="0"/>
            <a:t>Химическая (хемосорбция)</a:t>
          </a:r>
        </a:p>
      </dsp:txBody>
      <dsp:txXfrm>
        <a:off x="2831224" y="2140939"/>
        <a:ext cx="2444001" cy="18258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07C4B0-C00C-4B4B-B4FA-9834545ED7D8}">
      <dsp:nvSpPr>
        <dsp:cNvPr id="0" name=""/>
        <dsp:cNvSpPr/>
      </dsp:nvSpPr>
      <dsp:spPr>
        <a:xfrm>
          <a:off x="0" y="206928"/>
          <a:ext cx="10820400" cy="875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ru-RU" sz="2200" kern="1200" dirty="0"/>
            <a:t>В промышленности абсорбцию применяют для решения следующих основных задач:</a:t>
          </a:r>
        </a:p>
      </dsp:txBody>
      <dsp:txXfrm>
        <a:off x="42722" y="249650"/>
        <a:ext cx="10734956" cy="789716"/>
      </dsp:txXfrm>
    </dsp:sp>
    <dsp:sp modelId="{A02F873E-3DEE-464B-B579-98FCF37E9DEE}">
      <dsp:nvSpPr>
        <dsp:cNvPr id="0" name=""/>
        <dsp:cNvSpPr/>
      </dsp:nvSpPr>
      <dsp:spPr>
        <a:xfrm>
          <a:off x="0" y="1082088"/>
          <a:ext cx="10820400" cy="364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3548"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ru-RU" sz="1700" kern="1200" dirty="0"/>
            <a:t>1) для получения готового продукта, например, абсорбция разбавленной серной кислотой серного ангидрида в производстве серной кислоты, абсорбция водой хлороводорода при получении соляной кислоты, абсорбция водой оксидов азота в производстве азотной кислоты;</a:t>
          </a:r>
        </a:p>
        <a:p>
          <a:pPr marL="171450" lvl="1" indent="-171450" algn="l" defTabSz="755650">
            <a:lnSpc>
              <a:spcPct val="90000"/>
            </a:lnSpc>
            <a:spcBef>
              <a:spcPct val="0"/>
            </a:spcBef>
            <a:spcAft>
              <a:spcPct val="20000"/>
            </a:spcAft>
            <a:buChar char="••"/>
          </a:pPr>
          <a:r>
            <a:rPr lang="ru-RU" sz="1700" kern="1200" dirty="0"/>
            <a:t>2) для выделения ценных компонентов из газовых смесей, например, абсорбция бензола из коксового газа, абсорбция ацетилена из газов крекинга и пиролиза природного газа; при этом абсорбцию проводят в сочетании с десорбцией;</a:t>
          </a:r>
        </a:p>
        <a:p>
          <a:pPr marL="171450" lvl="1" indent="-171450" algn="l" defTabSz="755650">
            <a:lnSpc>
              <a:spcPct val="90000"/>
            </a:lnSpc>
            <a:spcBef>
              <a:spcPct val="0"/>
            </a:spcBef>
            <a:spcAft>
              <a:spcPct val="20000"/>
            </a:spcAft>
            <a:buChar char="••"/>
          </a:pPr>
          <a:r>
            <a:rPr lang="ru-RU" sz="1700" kern="1200" dirty="0"/>
            <a:t>3) для очистки газов от примесей, например, очистка коксового и нефтяного газов от сероводорода, очистка </a:t>
          </a:r>
          <a:r>
            <a:rPr lang="ru-RU" sz="1700" kern="1200" dirty="0" err="1"/>
            <a:t>азотоводородной</a:t>
          </a:r>
          <a:r>
            <a:rPr lang="ru-RU" sz="1700" kern="1200" dirty="0"/>
            <a:t> смеси от угарного и углекислого газа при синтезе аммиака;</a:t>
          </a:r>
        </a:p>
        <a:p>
          <a:pPr marL="171450" lvl="1" indent="-171450" algn="l" defTabSz="755650">
            <a:lnSpc>
              <a:spcPct val="90000"/>
            </a:lnSpc>
            <a:spcBef>
              <a:spcPct val="0"/>
            </a:spcBef>
            <a:spcAft>
              <a:spcPct val="20000"/>
            </a:spcAft>
            <a:buChar char="••"/>
          </a:pPr>
          <a:r>
            <a:rPr lang="ru-RU" sz="1700" kern="1200" dirty="0"/>
            <a:t>4) для осушки газов, например, нефтяного газа и природного газа при их переработке;</a:t>
          </a:r>
        </a:p>
        <a:p>
          <a:pPr marL="171450" lvl="1" indent="-171450" algn="l" defTabSz="755650">
            <a:lnSpc>
              <a:spcPct val="90000"/>
            </a:lnSpc>
            <a:spcBef>
              <a:spcPct val="0"/>
            </a:spcBef>
            <a:spcAft>
              <a:spcPct val="20000"/>
            </a:spcAft>
            <a:buChar char="••"/>
          </a:pPr>
          <a:r>
            <a:rPr lang="ru-RU" sz="1700" kern="1200" dirty="0"/>
            <a:t>5) для очистки газовых выбросов от вредных примесей, например, очистка топочных газов от диоксида серы, очистка от фтористых соединений газов, выделяющихся при производстве минеральных удобрений.</a:t>
          </a:r>
        </a:p>
      </dsp:txBody>
      <dsp:txXfrm>
        <a:off x="0" y="1082088"/>
        <a:ext cx="10820400" cy="36432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7475CB-8269-4BEE-A411-625D38231900}">
      <dsp:nvSpPr>
        <dsp:cNvPr id="0" name=""/>
        <dsp:cNvSpPr/>
      </dsp:nvSpPr>
      <dsp:spPr>
        <a:xfrm>
          <a:off x="1544538" y="2012156"/>
          <a:ext cx="501590" cy="955774"/>
        </a:xfrm>
        <a:custGeom>
          <a:avLst/>
          <a:gdLst/>
          <a:ahLst/>
          <a:cxnLst/>
          <a:rect l="0" t="0" r="0" b="0"/>
          <a:pathLst>
            <a:path>
              <a:moveTo>
                <a:pt x="0" y="0"/>
              </a:moveTo>
              <a:lnTo>
                <a:pt x="250795" y="0"/>
              </a:lnTo>
              <a:lnTo>
                <a:pt x="250795" y="955774"/>
              </a:lnTo>
              <a:lnTo>
                <a:pt x="501590" y="955774"/>
              </a:lnTo>
            </a:path>
          </a:pathLst>
        </a:custGeom>
        <a:noFill/>
        <a:ln w="127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1768348" y="2463058"/>
        <a:ext cx="53969" cy="53969"/>
      </dsp:txXfrm>
    </dsp:sp>
    <dsp:sp modelId="{D64B4EC2-CE53-4D15-B26F-9F3D2D6CBC6A}">
      <dsp:nvSpPr>
        <dsp:cNvPr id="0" name=""/>
        <dsp:cNvSpPr/>
      </dsp:nvSpPr>
      <dsp:spPr>
        <a:xfrm>
          <a:off x="1544538" y="1966436"/>
          <a:ext cx="501590" cy="91440"/>
        </a:xfrm>
        <a:custGeom>
          <a:avLst/>
          <a:gdLst/>
          <a:ahLst/>
          <a:cxnLst/>
          <a:rect l="0" t="0" r="0" b="0"/>
          <a:pathLst>
            <a:path>
              <a:moveTo>
                <a:pt x="0" y="45720"/>
              </a:moveTo>
              <a:lnTo>
                <a:pt x="501590" y="45720"/>
              </a:lnTo>
            </a:path>
          </a:pathLst>
        </a:custGeom>
        <a:noFill/>
        <a:ln w="127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1782794" y="1999616"/>
        <a:ext cx="25079" cy="25079"/>
      </dsp:txXfrm>
    </dsp:sp>
    <dsp:sp modelId="{04FF89AB-491A-4DF1-BC36-D064641DED69}">
      <dsp:nvSpPr>
        <dsp:cNvPr id="0" name=""/>
        <dsp:cNvSpPr/>
      </dsp:nvSpPr>
      <dsp:spPr>
        <a:xfrm>
          <a:off x="1544538" y="1056382"/>
          <a:ext cx="501590" cy="955774"/>
        </a:xfrm>
        <a:custGeom>
          <a:avLst/>
          <a:gdLst/>
          <a:ahLst/>
          <a:cxnLst/>
          <a:rect l="0" t="0" r="0" b="0"/>
          <a:pathLst>
            <a:path>
              <a:moveTo>
                <a:pt x="0" y="955774"/>
              </a:moveTo>
              <a:lnTo>
                <a:pt x="250795" y="955774"/>
              </a:lnTo>
              <a:lnTo>
                <a:pt x="250795" y="0"/>
              </a:lnTo>
              <a:lnTo>
                <a:pt x="501590" y="0"/>
              </a:lnTo>
            </a:path>
          </a:pathLst>
        </a:custGeom>
        <a:noFill/>
        <a:ln w="127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1768348" y="1507284"/>
        <a:ext cx="53969" cy="53969"/>
      </dsp:txXfrm>
    </dsp:sp>
    <dsp:sp modelId="{303A6348-3FC8-4DF2-A8F2-E59B610A241E}">
      <dsp:nvSpPr>
        <dsp:cNvPr id="0" name=""/>
        <dsp:cNvSpPr/>
      </dsp:nvSpPr>
      <dsp:spPr>
        <a:xfrm rot="16200000">
          <a:off x="-849927" y="1629846"/>
          <a:ext cx="4024313" cy="764619"/>
        </a:xfrm>
        <a:prstGeom prst="rect">
          <a:avLst/>
        </a:prstGeom>
        <a:solidFill>
          <a:schemeClr val="accent1">
            <a:alpha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ru-RU" sz="2600" kern="1200" dirty="0"/>
            <a:t>Пленочные абсорберы</a:t>
          </a:r>
        </a:p>
      </dsp:txBody>
      <dsp:txXfrm>
        <a:off x="-849927" y="1629846"/>
        <a:ext cx="4024313" cy="764619"/>
      </dsp:txXfrm>
    </dsp:sp>
    <dsp:sp modelId="{5B5B361B-975A-4E25-822B-0B32BBC92790}">
      <dsp:nvSpPr>
        <dsp:cNvPr id="0" name=""/>
        <dsp:cNvSpPr/>
      </dsp:nvSpPr>
      <dsp:spPr>
        <a:xfrm>
          <a:off x="2046128" y="674072"/>
          <a:ext cx="2507951" cy="764619"/>
        </a:xfrm>
        <a:prstGeom prst="rect">
          <a:avLst/>
        </a:prstGeom>
        <a:solidFill>
          <a:schemeClr val="accent1">
            <a:alpha val="7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ru-RU" sz="1500" kern="1200" dirty="0"/>
            <a:t>Трубчатые абсорберы</a:t>
          </a:r>
        </a:p>
      </dsp:txBody>
      <dsp:txXfrm>
        <a:off x="2046128" y="674072"/>
        <a:ext cx="2507951" cy="764619"/>
      </dsp:txXfrm>
    </dsp:sp>
    <dsp:sp modelId="{9581F41C-E89D-4D18-8A52-C2EDCE5CA423}">
      <dsp:nvSpPr>
        <dsp:cNvPr id="0" name=""/>
        <dsp:cNvSpPr/>
      </dsp:nvSpPr>
      <dsp:spPr>
        <a:xfrm>
          <a:off x="2046128" y="1629846"/>
          <a:ext cx="2507951" cy="764619"/>
        </a:xfrm>
        <a:prstGeom prst="rect">
          <a:avLst/>
        </a:prstGeom>
        <a:solidFill>
          <a:schemeClr val="accent1">
            <a:alpha val="7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ru-RU" sz="1500" kern="1200" dirty="0"/>
            <a:t>Абсорберы с плоскопараллельной или листовой насадкой</a:t>
          </a:r>
        </a:p>
      </dsp:txBody>
      <dsp:txXfrm>
        <a:off x="2046128" y="1629846"/>
        <a:ext cx="2507951" cy="764619"/>
      </dsp:txXfrm>
    </dsp:sp>
    <dsp:sp modelId="{7DED592C-5BF5-40BB-B806-FB17D12C42AB}">
      <dsp:nvSpPr>
        <dsp:cNvPr id="0" name=""/>
        <dsp:cNvSpPr/>
      </dsp:nvSpPr>
      <dsp:spPr>
        <a:xfrm>
          <a:off x="2046128" y="2585621"/>
          <a:ext cx="2507951" cy="764619"/>
        </a:xfrm>
        <a:prstGeom prst="rect">
          <a:avLst/>
        </a:prstGeom>
        <a:solidFill>
          <a:schemeClr val="accent1">
            <a:alpha val="7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ru-RU" sz="1500" kern="1200" dirty="0"/>
            <a:t>Абсорберы с восходящим движением пленки жидкости</a:t>
          </a:r>
        </a:p>
      </dsp:txBody>
      <dsp:txXfrm>
        <a:off x="2046128" y="2585621"/>
        <a:ext cx="2507951" cy="7646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397E1F-167C-4734-B6D0-8E278F4C9955}">
      <dsp:nvSpPr>
        <dsp:cNvPr id="0" name=""/>
        <dsp:cNvSpPr/>
      </dsp:nvSpPr>
      <dsp:spPr>
        <a:xfrm>
          <a:off x="0" y="99075"/>
          <a:ext cx="5334000" cy="91494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ru-RU" sz="2300" kern="1200" dirty="0"/>
            <a:t>Достоинства плёночного трубчатого абсорбера:</a:t>
          </a:r>
        </a:p>
      </dsp:txBody>
      <dsp:txXfrm>
        <a:off x="44664" y="143739"/>
        <a:ext cx="5244672" cy="825612"/>
      </dsp:txXfrm>
    </dsp:sp>
    <dsp:sp modelId="{1CFCD3DC-BDCF-479C-8662-8703D808B592}">
      <dsp:nvSpPr>
        <dsp:cNvPr id="0" name=""/>
        <dsp:cNvSpPr/>
      </dsp:nvSpPr>
      <dsp:spPr>
        <a:xfrm>
          <a:off x="0" y="1014015"/>
          <a:ext cx="5334000" cy="1713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9355"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ru-RU" sz="1800" kern="1200" dirty="0"/>
            <a:t>1) низкое гидравлическое сопротивление, по сравнению с насадочными и тарельчатыми;</a:t>
          </a:r>
        </a:p>
        <a:p>
          <a:pPr marL="171450" lvl="1" indent="-171450" algn="l" defTabSz="800100">
            <a:lnSpc>
              <a:spcPct val="90000"/>
            </a:lnSpc>
            <a:spcBef>
              <a:spcPct val="0"/>
            </a:spcBef>
            <a:spcAft>
              <a:spcPct val="20000"/>
            </a:spcAft>
            <a:buChar char="••"/>
          </a:pPr>
          <a:r>
            <a:rPr lang="ru-RU" sz="1800" kern="1200" dirty="0"/>
            <a:t>2) высокая движущая сила благодаря структуре потоков, близкой к МИВ;</a:t>
          </a:r>
        </a:p>
        <a:p>
          <a:pPr marL="171450" lvl="1" indent="-171450" algn="l" defTabSz="800100">
            <a:lnSpc>
              <a:spcPct val="90000"/>
            </a:lnSpc>
            <a:spcBef>
              <a:spcPct val="0"/>
            </a:spcBef>
            <a:spcAft>
              <a:spcPct val="20000"/>
            </a:spcAft>
            <a:buChar char="••"/>
          </a:pPr>
          <a:r>
            <a:rPr lang="ru-RU" sz="1800" kern="1200" dirty="0"/>
            <a:t>3) возможность отвода теплоты.</a:t>
          </a:r>
        </a:p>
      </dsp:txBody>
      <dsp:txXfrm>
        <a:off x="0" y="1014015"/>
        <a:ext cx="5334000" cy="1713960"/>
      </dsp:txXfrm>
    </dsp:sp>
    <dsp:sp modelId="{3AD64C38-C5A2-4F46-AD76-E615A408C389}">
      <dsp:nvSpPr>
        <dsp:cNvPr id="0" name=""/>
        <dsp:cNvSpPr/>
      </dsp:nvSpPr>
      <dsp:spPr>
        <a:xfrm>
          <a:off x="0" y="2727976"/>
          <a:ext cx="5334000" cy="914940"/>
        </a:xfrm>
        <a:prstGeom prst="roundRect">
          <a:avLst/>
        </a:prstGeom>
        <a:solidFill>
          <a:schemeClr val="accent3">
            <a:hueOff val="-1854091"/>
            <a:satOff val="13367"/>
            <a:lumOff val="300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ru-RU" sz="2300" kern="1200" dirty="0"/>
            <a:t>Недостатки плёночного трубчатого абсорбера:</a:t>
          </a:r>
        </a:p>
      </dsp:txBody>
      <dsp:txXfrm>
        <a:off x="44664" y="2772640"/>
        <a:ext cx="5244672" cy="825612"/>
      </dsp:txXfrm>
    </dsp:sp>
    <dsp:sp modelId="{B354AB76-5E8A-4026-932A-545DE9AC5716}">
      <dsp:nvSpPr>
        <dsp:cNvPr id="0" name=""/>
        <dsp:cNvSpPr/>
      </dsp:nvSpPr>
      <dsp:spPr>
        <a:xfrm>
          <a:off x="0" y="3642916"/>
          <a:ext cx="5334000" cy="166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9355"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ru-RU" sz="1800" kern="1200" dirty="0"/>
            <a:t>1) трудности с осуществлением равномерного распределения жидкости по трубам в виде плёнки;</a:t>
          </a:r>
        </a:p>
        <a:p>
          <a:pPr marL="171450" lvl="1" indent="-171450" algn="l" defTabSz="800100">
            <a:lnSpc>
              <a:spcPct val="90000"/>
            </a:lnSpc>
            <a:spcBef>
              <a:spcPct val="0"/>
            </a:spcBef>
            <a:spcAft>
              <a:spcPct val="20000"/>
            </a:spcAft>
            <a:buChar char="••"/>
          </a:pPr>
          <a:r>
            <a:rPr lang="ru-RU" sz="1800" kern="1200" dirty="0"/>
            <a:t>2) низкая площадь поверхности контакта фаз, делающая использование этих абсорберов весьма редким.</a:t>
          </a:r>
        </a:p>
      </dsp:txBody>
      <dsp:txXfrm>
        <a:off x="0" y="3642916"/>
        <a:ext cx="5334000" cy="16663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E11DAC-89B2-4147-8084-6FC977ACF8AC}">
      <dsp:nvSpPr>
        <dsp:cNvPr id="0" name=""/>
        <dsp:cNvSpPr/>
      </dsp:nvSpPr>
      <dsp:spPr>
        <a:xfrm>
          <a:off x="7488" y="2448"/>
          <a:ext cx="1252611" cy="1252611"/>
        </a:xfrm>
        <a:prstGeom prst="chord">
          <a:avLst>
            <a:gd name="adj1" fmla="val 4800000"/>
            <a:gd name="adj2" fmla="val 1680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DB3317-2D49-4AE9-A0AA-46C47CB5643E}">
      <dsp:nvSpPr>
        <dsp:cNvPr id="0" name=""/>
        <dsp:cNvSpPr/>
      </dsp:nvSpPr>
      <dsp:spPr>
        <a:xfrm>
          <a:off x="132749" y="127710"/>
          <a:ext cx="1002089" cy="1002089"/>
        </a:xfrm>
        <a:prstGeom prst="pie">
          <a:avLst>
            <a:gd name="adj1" fmla="val 10800000"/>
            <a:gd name="adj2" fmla="val 1620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B0C5C6-D0B7-4F18-BF19-411E86C2B5DB}">
      <dsp:nvSpPr>
        <dsp:cNvPr id="0" name=""/>
        <dsp:cNvSpPr/>
      </dsp:nvSpPr>
      <dsp:spPr>
        <a:xfrm rot="16200000">
          <a:off x="-1433015" y="2820825"/>
          <a:ext cx="3632574" cy="751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lvl="0" algn="r" defTabSz="1244600">
            <a:lnSpc>
              <a:spcPct val="90000"/>
            </a:lnSpc>
            <a:spcBef>
              <a:spcPct val="0"/>
            </a:spcBef>
            <a:spcAft>
              <a:spcPct val="35000"/>
            </a:spcAft>
          </a:pPr>
          <a:r>
            <a:rPr lang="ru-RU" sz="2800" kern="1200" dirty="0"/>
            <a:t>Достоинства полых </a:t>
          </a:r>
          <a:r>
            <a:rPr lang="ru-RU" sz="2800" kern="1200" dirty="0" err="1"/>
            <a:t>распыливающих</a:t>
          </a:r>
          <a:r>
            <a:rPr lang="ru-RU" sz="2800" kern="1200" dirty="0"/>
            <a:t> абсорберов: </a:t>
          </a:r>
        </a:p>
      </dsp:txBody>
      <dsp:txXfrm>
        <a:off x="-1433015" y="2820825"/>
        <a:ext cx="3632574" cy="751567"/>
      </dsp:txXfrm>
    </dsp:sp>
    <dsp:sp modelId="{3B2E842B-C4BE-4145-A161-FEC9DB61CD18}">
      <dsp:nvSpPr>
        <dsp:cNvPr id="0" name=""/>
        <dsp:cNvSpPr/>
      </dsp:nvSpPr>
      <dsp:spPr>
        <a:xfrm>
          <a:off x="884316" y="2448"/>
          <a:ext cx="2505223" cy="5010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l" defTabSz="622300">
            <a:lnSpc>
              <a:spcPct val="90000"/>
            </a:lnSpc>
            <a:spcBef>
              <a:spcPct val="0"/>
            </a:spcBef>
            <a:spcAft>
              <a:spcPct val="35000"/>
            </a:spcAft>
          </a:pPr>
          <a:r>
            <a:rPr lang="ru-RU" sz="1400" kern="1200" dirty="0"/>
            <a:t>1) простота устройства и низкая стоимость; </a:t>
          </a:r>
        </a:p>
        <a:p>
          <a:pPr lvl="0" algn="l" defTabSz="622300">
            <a:lnSpc>
              <a:spcPct val="90000"/>
            </a:lnSpc>
            <a:spcBef>
              <a:spcPct val="0"/>
            </a:spcBef>
            <a:spcAft>
              <a:spcPct val="35000"/>
            </a:spcAft>
          </a:pPr>
          <a:r>
            <a:rPr lang="ru-RU" sz="1400" kern="1200" dirty="0"/>
            <a:t>2) низкое гидравлическое сопротивление по газовой фазе, по сравнению с другими типами абсорберов.</a:t>
          </a:r>
        </a:p>
      </dsp:txBody>
      <dsp:txXfrm>
        <a:off x="884316" y="2448"/>
        <a:ext cx="2505223" cy="5010447"/>
      </dsp:txXfrm>
    </dsp:sp>
    <dsp:sp modelId="{C12AD16B-4421-4DF3-9F95-DC6B0D47F35B}">
      <dsp:nvSpPr>
        <dsp:cNvPr id="0" name=""/>
        <dsp:cNvSpPr/>
      </dsp:nvSpPr>
      <dsp:spPr>
        <a:xfrm>
          <a:off x="3690132" y="2448"/>
          <a:ext cx="1252611" cy="1252611"/>
        </a:xfrm>
        <a:prstGeom prst="chord">
          <a:avLst>
            <a:gd name="adj1" fmla="val 4800000"/>
            <a:gd name="adj2" fmla="val 1680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8D0016-4360-4CD3-B941-2CDBF644E4AB}">
      <dsp:nvSpPr>
        <dsp:cNvPr id="0" name=""/>
        <dsp:cNvSpPr/>
      </dsp:nvSpPr>
      <dsp:spPr>
        <a:xfrm>
          <a:off x="3815393" y="127710"/>
          <a:ext cx="1002089" cy="1002089"/>
        </a:xfrm>
        <a:prstGeom prst="pie">
          <a:avLst>
            <a:gd name="adj1" fmla="val 5400000"/>
            <a:gd name="adj2" fmla="val 1620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6BBC5F-C064-46D3-879B-B3E167BB8D04}">
      <dsp:nvSpPr>
        <dsp:cNvPr id="0" name=""/>
        <dsp:cNvSpPr/>
      </dsp:nvSpPr>
      <dsp:spPr>
        <a:xfrm rot="16200000">
          <a:off x="2249629" y="2820825"/>
          <a:ext cx="3632574" cy="751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lvl="0" algn="r" defTabSz="1244600">
            <a:lnSpc>
              <a:spcPct val="90000"/>
            </a:lnSpc>
            <a:spcBef>
              <a:spcPct val="0"/>
            </a:spcBef>
            <a:spcAft>
              <a:spcPct val="35000"/>
            </a:spcAft>
          </a:pPr>
          <a:r>
            <a:rPr lang="ru-RU" sz="2800" kern="1200" dirty="0"/>
            <a:t>Недостатки полых </a:t>
          </a:r>
          <a:r>
            <a:rPr lang="ru-RU" sz="2800" kern="1200" dirty="0" err="1"/>
            <a:t>распыливающих</a:t>
          </a:r>
          <a:r>
            <a:rPr lang="ru-RU" sz="2800" kern="1200" dirty="0"/>
            <a:t> абсорберов: </a:t>
          </a:r>
        </a:p>
      </dsp:txBody>
      <dsp:txXfrm>
        <a:off x="2249629" y="2820825"/>
        <a:ext cx="3632574" cy="751567"/>
      </dsp:txXfrm>
    </dsp:sp>
    <dsp:sp modelId="{E1AEEB94-D880-486B-8276-96877B739111}">
      <dsp:nvSpPr>
        <dsp:cNvPr id="0" name=""/>
        <dsp:cNvSpPr/>
      </dsp:nvSpPr>
      <dsp:spPr>
        <a:xfrm>
          <a:off x="4566960" y="2448"/>
          <a:ext cx="2505223" cy="5010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l" defTabSz="622300">
            <a:lnSpc>
              <a:spcPct val="90000"/>
            </a:lnSpc>
            <a:spcBef>
              <a:spcPct val="0"/>
            </a:spcBef>
            <a:spcAft>
              <a:spcPct val="35000"/>
            </a:spcAft>
          </a:pPr>
          <a:r>
            <a:rPr lang="ru-RU" sz="1400" kern="1200" dirty="0"/>
            <a:t>1) невысокая площадь поверхности контакта фаз, отнесённая к объёму аппарата, и, как следствие, громоздкость; </a:t>
          </a:r>
        </a:p>
        <a:p>
          <a:pPr lvl="0" algn="l" defTabSz="622300">
            <a:lnSpc>
              <a:spcPct val="90000"/>
            </a:lnSpc>
            <a:spcBef>
              <a:spcPct val="0"/>
            </a:spcBef>
            <a:spcAft>
              <a:spcPct val="35000"/>
            </a:spcAft>
          </a:pPr>
          <a:r>
            <a:rPr lang="ru-RU" sz="1400" kern="1200" dirty="0"/>
            <a:t>2) высокий расход энергии на распыление жидкости; </a:t>
          </a:r>
        </a:p>
        <a:p>
          <a:pPr lvl="0" algn="l" defTabSz="622300">
            <a:lnSpc>
              <a:spcPct val="90000"/>
            </a:lnSpc>
            <a:spcBef>
              <a:spcPct val="0"/>
            </a:spcBef>
            <a:spcAft>
              <a:spcPct val="35000"/>
            </a:spcAft>
          </a:pPr>
          <a:r>
            <a:rPr lang="ru-RU" sz="1400" kern="1200" dirty="0"/>
            <a:t>3) брызгоунос при высоких скоростях газа; </a:t>
          </a:r>
        </a:p>
        <a:p>
          <a:pPr lvl="0" algn="l" defTabSz="622300">
            <a:lnSpc>
              <a:spcPct val="90000"/>
            </a:lnSpc>
            <a:spcBef>
              <a:spcPct val="0"/>
            </a:spcBef>
            <a:spcAft>
              <a:spcPct val="35000"/>
            </a:spcAft>
          </a:pPr>
          <a:r>
            <a:rPr lang="ru-RU" sz="1400" kern="1200" dirty="0"/>
            <a:t>4) снижение движущей силы из-за возникновения обратного перемешивания, и, как следствие, невысокая степень разделения. </a:t>
          </a:r>
        </a:p>
      </dsp:txBody>
      <dsp:txXfrm>
        <a:off x="4566960" y="2448"/>
        <a:ext cx="2505223" cy="501044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7B628-87F3-452D-8A2F-FAF4F93C28A5}">
      <dsp:nvSpPr>
        <dsp:cNvPr id="0" name=""/>
        <dsp:cNvSpPr/>
      </dsp:nvSpPr>
      <dsp:spPr>
        <a:xfrm>
          <a:off x="5415" y="0"/>
          <a:ext cx="5209430" cy="508216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lvl="0" algn="ctr" defTabSz="2533650">
            <a:lnSpc>
              <a:spcPct val="90000"/>
            </a:lnSpc>
            <a:spcBef>
              <a:spcPct val="0"/>
            </a:spcBef>
            <a:spcAft>
              <a:spcPct val="35000"/>
            </a:spcAft>
          </a:pPr>
          <a:r>
            <a:rPr lang="ru-RU" sz="5700" kern="1200" dirty="0"/>
            <a:t>Достоинства</a:t>
          </a:r>
        </a:p>
      </dsp:txBody>
      <dsp:txXfrm>
        <a:off x="5415" y="0"/>
        <a:ext cx="5209430" cy="1524649"/>
      </dsp:txXfrm>
    </dsp:sp>
    <dsp:sp modelId="{A97A6991-E6E6-4167-BAB1-2B6BC0541DC7}">
      <dsp:nvSpPr>
        <dsp:cNvPr id="0" name=""/>
        <dsp:cNvSpPr/>
      </dsp:nvSpPr>
      <dsp:spPr>
        <a:xfrm>
          <a:off x="526358" y="1526138"/>
          <a:ext cx="4167544" cy="153234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ru-RU" sz="1500" kern="1200" dirty="0"/>
            <a:t>1) простота конструкции; </a:t>
          </a:r>
        </a:p>
      </dsp:txBody>
      <dsp:txXfrm>
        <a:off x="526358" y="1526138"/>
        <a:ext cx="4167544" cy="1532342"/>
      </dsp:txXfrm>
    </dsp:sp>
    <dsp:sp modelId="{648461A7-6AE5-44CC-A9E7-382F34EE95FF}">
      <dsp:nvSpPr>
        <dsp:cNvPr id="0" name=""/>
        <dsp:cNvSpPr/>
      </dsp:nvSpPr>
      <dsp:spPr>
        <a:xfrm>
          <a:off x="526358" y="3294225"/>
          <a:ext cx="4167544" cy="1532342"/>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ru-RU" sz="1500" kern="1200" dirty="0"/>
            <a:t>2) работа при высоких расходах газовой фазы.</a:t>
          </a:r>
        </a:p>
      </dsp:txBody>
      <dsp:txXfrm>
        <a:off x="526358" y="3294225"/>
        <a:ext cx="4167544" cy="1532342"/>
      </dsp:txXfrm>
    </dsp:sp>
    <dsp:sp modelId="{810C41AA-7F9E-4D6B-9727-FDB633A914F1}">
      <dsp:nvSpPr>
        <dsp:cNvPr id="0" name=""/>
        <dsp:cNvSpPr/>
      </dsp:nvSpPr>
      <dsp:spPr>
        <a:xfrm>
          <a:off x="5605553" y="0"/>
          <a:ext cx="5209430" cy="508216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17170" tIns="217170" rIns="217170" bIns="217170" numCol="1" spcCol="1270" anchor="ctr" anchorCtr="0">
          <a:noAutofit/>
        </a:bodyPr>
        <a:lstStyle/>
        <a:p>
          <a:pPr lvl="0" algn="ctr" defTabSz="2533650">
            <a:lnSpc>
              <a:spcPct val="90000"/>
            </a:lnSpc>
            <a:spcBef>
              <a:spcPct val="0"/>
            </a:spcBef>
            <a:spcAft>
              <a:spcPct val="35000"/>
            </a:spcAft>
          </a:pPr>
          <a:r>
            <a:rPr lang="ru-RU" sz="5700" kern="1200" dirty="0"/>
            <a:t>Недостатки</a:t>
          </a:r>
        </a:p>
      </dsp:txBody>
      <dsp:txXfrm>
        <a:off x="5605553" y="0"/>
        <a:ext cx="5209430" cy="1524649"/>
      </dsp:txXfrm>
    </dsp:sp>
    <dsp:sp modelId="{50C1EC1F-5A45-4BC7-AB34-1CB187FADD76}">
      <dsp:nvSpPr>
        <dsp:cNvPr id="0" name=""/>
        <dsp:cNvSpPr/>
      </dsp:nvSpPr>
      <dsp:spPr>
        <a:xfrm>
          <a:off x="6126496" y="1525083"/>
          <a:ext cx="4167544" cy="99844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ru-RU" sz="1500" kern="1200" dirty="0"/>
            <a:t>1) разделяющая способность вследствие прямотока фаз ограничена возможностью лишь однократного достижения равновесия между фазами; </a:t>
          </a:r>
        </a:p>
      </dsp:txBody>
      <dsp:txXfrm>
        <a:off x="6126496" y="1525083"/>
        <a:ext cx="4167544" cy="998441"/>
      </dsp:txXfrm>
    </dsp:sp>
    <dsp:sp modelId="{65058435-A01B-4907-BD62-398E3D0CD4B5}">
      <dsp:nvSpPr>
        <dsp:cNvPr id="0" name=""/>
        <dsp:cNvSpPr/>
      </dsp:nvSpPr>
      <dsp:spPr>
        <a:xfrm>
          <a:off x="6126496" y="2677132"/>
          <a:ext cx="4167544" cy="99844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ru-RU" sz="1500" kern="1200"/>
            <a:t>2) малая площадь поверхности контакта фаз на единицу объёма аппарата; </a:t>
          </a:r>
        </a:p>
      </dsp:txBody>
      <dsp:txXfrm>
        <a:off x="6126496" y="2677132"/>
        <a:ext cx="4167544" cy="998441"/>
      </dsp:txXfrm>
    </dsp:sp>
    <dsp:sp modelId="{971011C6-7BFB-45C6-AAFF-B3178909480E}">
      <dsp:nvSpPr>
        <dsp:cNvPr id="0" name=""/>
        <dsp:cNvSpPr/>
      </dsp:nvSpPr>
      <dsp:spPr>
        <a:xfrm>
          <a:off x="6126496" y="3829180"/>
          <a:ext cx="4167544" cy="998441"/>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ru-RU" sz="1500" kern="1200" dirty="0"/>
            <a:t>3) сравнительно высокое гидравлическое сопротивление. </a:t>
          </a:r>
        </a:p>
      </dsp:txBody>
      <dsp:txXfrm>
        <a:off x="6126496" y="3829180"/>
        <a:ext cx="4167544" cy="99844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E3A4C-F226-4F51-A598-06F992CB84CA}">
      <dsp:nvSpPr>
        <dsp:cNvPr id="0" name=""/>
        <dsp:cNvSpPr/>
      </dsp:nvSpPr>
      <dsp:spPr>
        <a:xfrm>
          <a:off x="0" y="11436"/>
          <a:ext cx="10820400" cy="575639"/>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kern="1200"/>
            <a:t>Достоинства насадочного плёночного абсорбера: </a:t>
          </a:r>
        </a:p>
      </dsp:txBody>
      <dsp:txXfrm>
        <a:off x="0" y="11436"/>
        <a:ext cx="10820400" cy="575639"/>
      </dsp:txXfrm>
    </dsp:sp>
    <dsp:sp modelId="{A4FB4440-8D30-4350-ABC1-7DA5E9391442}">
      <dsp:nvSpPr>
        <dsp:cNvPr id="0" name=""/>
        <dsp:cNvSpPr/>
      </dsp:nvSpPr>
      <dsp:spPr>
        <a:xfrm>
          <a:off x="0" y="587076"/>
          <a:ext cx="10820400" cy="243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3548"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ru-RU" sz="1900" kern="1200" dirty="0"/>
            <a:t>1) относительно большая площадь поверхности контакта фаз, по сравнению с плёночными трубчатыми и полыми </a:t>
          </a:r>
          <a:r>
            <a:rPr lang="ru-RU" sz="1900" kern="1200" dirty="0" err="1"/>
            <a:t>распыливающими</a:t>
          </a:r>
          <a:r>
            <a:rPr lang="ru-RU" sz="1900" kern="1200" dirty="0"/>
            <a:t> абсорберами; </a:t>
          </a:r>
        </a:p>
        <a:p>
          <a:pPr marL="171450" lvl="1" indent="-171450" algn="l" defTabSz="844550">
            <a:lnSpc>
              <a:spcPct val="90000"/>
            </a:lnSpc>
            <a:spcBef>
              <a:spcPct val="0"/>
            </a:spcBef>
            <a:spcAft>
              <a:spcPct val="20000"/>
            </a:spcAft>
            <a:buChar char="••"/>
          </a:pPr>
          <a:r>
            <a:rPr lang="ru-RU" sz="1900" kern="1200" dirty="0"/>
            <a:t>2) низкое гидравлическое сопротивление, по сравнению с тарельчатыми абсорберами; </a:t>
          </a:r>
        </a:p>
        <a:p>
          <a:pPr marL="171450" lvl="1" indent="-171450" algn="l" defTabSz="844550">
            <a:lnSpc>
              <a:spcPct val="90000"/>
            </a:lnSpc>
            <a:spcBef>
              <a:spcPct val="0"/>
            </a:spcBef>
            <a:spcAft>
              <a:spcPct val="20000"/>
            </a:spcAft>
            <a:buChar char="••"/>
          </a:pPr>
          <a:r>
            <a:rPr lang="ru-RU" sz="1900" kern="1200" dirty="0"/>
            <a:t>3) высокая коррозионная стойкость контактных элементов; </a:t>
          </a:r>
        </a:p>
        <a:p>
          <a:pPr marL="171450" lvl="1" indent="-171450" algn="l" defTabSz="844550">
            <a:lnSpc>
              <a:spcPct val="90000"/>
            </a:lnSpc>
            <a:spcBef>
              <a:spcPct val="0"/>
            </a:spcBef>
            <a:spcAft>
              <a:spcPct val="20000"/>
            </a:spcAft>
            <a:buChar char="••"/>
          </a:pPr>
          <a:r>
            <a:rPr lang="ru-RU" sz="1900" kern="1200" dirty="0"/>
            <a:t>4) более простая и менее металлоёмкая конструкция по сравнению с тарельчатыми аппаратами; </a:t>
          </a:r>
        </a:p>
        <a:p>
          <a:pPr marL="171450" lvl="1" indent="-171450" algn="l" defTabSz="844550">
            <a:lnSpc>
              <a:spcPct val="90000"/>
            </a:lnSpc>
            <a:spcBef>
              <a:spcPct val="0"/>
            </a:spcBef>
            <a:spcAft>
              <a:spcPct val="20000"/>
            </a:spcAft>
            <a:buChar char="••"/>
          </a:pPr>
          <a:r>
            <a:rPr lang="ru-RU" sz="1900" kern="1200" dirty="0"/>
            <a:t>5) высокая движущая сила благодаря малому продольному перемешиванию. </a:t>
          </a:r>
        </a:p>
      </dsp:txBody>
      <dsp:txXfrm>
        <a:off x="0" y="587076"/>
        <a:ext cx="10820400" cy="2434320"/>
      </dsp:txXfrm>
    </dsp:sp>
    <dsp:sp modelId="{D6A48331-6F4A-4D95-9903-22DC094CAA99}">
      <dsp:nvSpPr>
        <dsp:cNvPr id="0" name=""/>
        <dsp:cNvSpPr/>
      </dsp:nvSpPr>
      <dsp:spPr>
        <a:xfrm>
          <a:off x="0" y="3021396"/>
          <a:ext cx="10820400" cy="575639"/>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kern="1200"/>
            <a:t>Недостатки насадочного плёночного абсорбера: </a:t>
          </a:r>
        </a:p>
      </dsp:txBody>
      <dsp:txXfrm>
        <a:off x="0" y="3021396"/>
        <a:ext cx="10820400" cy="575639"/>
      </dsp:txXfrm>
    </dsp:sp>
    <dsp:sp modelId="{9E641BD7-1631-4090-8B3D-A7573BAF77D0}">
      <dsp:nvSpPr>
        <dsp:cNvPr id="0" name=""/>
        <dsp:cNvSpPr/>
      </dsp:nvSpPr>
      <dsp:spPr>
        <a:xfrm>
          <a:off x="0" y="3597036"/>
          <a:ext cx="10820400" cy="1266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3548"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ru-RU" sz="1900" kern="1200" dirty="0"/>
            <a:t>1) меньшая поверхность контакта фаз, по сравнению с тарельчатыми </a:t>
          </a:r>
          <a:r>
            <a:rPr lang="ru-RU" sz="1900" kern="1200" dirty="0" err="1"/>
            <a:t>барботажными</a:t>
          </a:r>
          <a:r>
            <a:rPr lang="ru-RU" sz="1900" kern="1200" dirty="0"/>
            <a:t> колоннами, и, как следствие, большие объёмы аппаратов; </a:t>
          </a:r>
        </a:p>
        <a:p>
          <a:pPr marL="171450" lvl="1" indent="-171450" algn="l" defTabSz="844550">
            <a:lnSpc>
              <a:spcPct val="90000"/>
            </a:lnSpc>
            <a:spcBef>
              <a:spcPct val="0"/>
            </a:spcBef>
            <a:spcAft>
              <a:spcPct val="20000"/>
            </a:spcAft>
            <a:buChar char="••"/>
          </a:pPr>
          <a:r>
            <a:rPr lang="ru-RU" sz="1900" kern="1200" dirty="0"/>
            <a:t>2) плохое смачивание насадки при малых расходах жидкой фазы; </a:t>
          </a:r>
        </a:p>
        <a:p>
          <a:pPr marL="171450" lvl="1" indent="-171450" algn="l" defTabSz="844550">
            <a:lnSpc>
              <a:spcPct val="90000"/>
            </a:lnSpc>
            <a:spcBef>
              <a:spcPct val="0"/>
            </a:spcBef>
            <a:spcAft>
              <a:spcPct val="20000"/>
            </a:spcAft>
            <a:buChar char="••"/>
          </a:pPr>
          <a:r>
            <a:rPr lang="ru-RU" sz="1900" kern="1200" dirty="0"/>
            <a:t>3) сложность отвода теплоты при экзотермическом эффекте абсорбции. </a:t>
          </a:r>
        </a:p>
      </dsp:txBody>
      <dsp:txXfrm>
        <a:off x="0" y="3597036"/>
        <a:ext cx="10820400" cy="126684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9/3/layout/PieProcess">
  <dgm:title val=""/>
  <dgm:desc val=""/>
  <dgm:catLst>
    <dgm:cat type="list" pri="8600"/>
    <dgm:cat type="process" pri="4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constrLst>
      <dgm:constr type="primFontSz" for="des" forName="Parent" val="65"/>
      <dgm:constr type="primFontSz" for="des" forName="Child" refType="primFontSz" refFor="des" refForName="Parent" op="lte"/>
      <dgm:constr type="w" for="ch" forName="composite" refType="w"/>
      <dgm:constr type="h" for="ch" forName="composite" refType="h"/>
      <dgm:constr type="w" for="ch" forName="ParentComposite" refType="w" fact="0.5"/>
      <dgm:constr type="h" for="ch" forName="ParentComposite" refType="h"/>
      <dgm:constr type="w" for="ch" forName="negSibTrans" refType="h" refFor="ch" refForName="composite" fact="-0.075"/>
      <dgm:constr type="w" for="ch" forName="sibTrans" refType="w" refFor="ch" refForName="composite" fact="0.0425"/>
    </dgm:constrLst>
    <dgm:forEach name="nodesForEach" axis="ch" ptType="node" cnt="7">
      <dgm:layoutNode name="ParentComposite">
        <dgm:alg type="composite">
          <dgm:param type="ar" val="0.25"/>
        </dgm:alg>
        <dgm:shape xmlns:r="http://schemas.openxmlformats.org/officeDocument/2006/relationships" r:blip="">
          <dgm:adjLst/>
        </dgm:shape>
        <dgm:choose name="Name4">
          <dgm:if name="Name5" func="var" arg="dir" op="equ" val="norm">
            <dgm:constrLst>
              <dgm:constr type="l" for="ch" forName="Parent" refType="w" fact="0"/>
              <dgm:constr type="t" for="ch" forName="Parent" refType="h" fact="0.275"/>
              <dgm:constr type="w" for="ch" forName="Parent" refType="w" fact="0.6"/>
              <dgm:constr type="h" for="ch" forName="Parent" refType="h" fact="0.725"/>
              <dgm:constr type="l" for="ch" forName="Chord" refType="w" fact="0"/>
              <dgm:constr type="t" for="ch" forName="Chord" refType="h" fact="0"/>
              <dgm:constr type="w" for="ch" forName="Chord" refType="w"/>
              <dgm:constr type="h" for="ch" forName="Chord" refType="h" fact="0.25"/>
              <dgm:constr type="l" for="ch" forName="Pie" refType="w" fact="0.1"/>
              <dgm:constr type="t" for="ch" forName="Pie" refType="h" fact="0.025"/>
              <dgm:constr type="w" for="ch" forName="Pie" refType="w" fact="0.8"/>
              <dgm:constr type="h" for="ch" forName="Pie" refType="h" fact="0.2"/>
            </dgm:constrLst>
          </dgm:if>
          <dgm:else name="Name6">
            <dgm:constrLst>
              <dgm:constr type="r" for="ch" forName="Parent" refType="w"/>
              <dgm:constr type="t" for="ch" forName="Parent" refType="h" fact="0.275"/>
              <dgm:constr type="w" for="ch" forName="Parent" refType="w" fact="0.6"/>
              <dgm:constr type="h" for="ch" forName="Parent" refType="h" fact="0.725"/>
              <dgm:constr type="r" for="ch" forName="Chord" refType="w"/>
              <dgm:constr type="t" for="ch" forName="Chord" refType="h" fact="0"/>
              <dgm:constr type="w" for="ch" forName="Chord" refType="w"/>
              <dgm:constr type="h" for="ch" forName="Chord" refType="h" fact="0.25"/>
              <dgm:constr type="r" for="ch" forName="Pie" refType="w" fact="0.9"/>
              <dgm:constr type="t" for="ch" forName="Pie" refType="h" fact="0.025"/>
              <dgm:constr type="w" for="ch" forName="Pie" refType="w" fact="0.8"/>
              <dgm:constr type="h" for="ch" forName="Pie" refType="h" fact="0.2"/>
            </dgm:constrLst>
          </dgm:else>
        </dgm:choose>
        <dgm:layoutNode name="Chord" styleLbl="bgShp">
          <dgm:alg type="sp"/>
          <dgm:choose name="Name7">
            <dgm:if name="Name8" func="var" arg="dir" op="equ" val="norm">
              <dgm:shape xmlns:r="http://schemas.openxmlformats.org/officeDocument/2006/relationships" type="chord" r:blip="">
                <dgm:adjLst>
                  <dgm:adj idx="1" val="80"/>
                  <dgm:adj idx="2" val="-80"/>
                </dgm:adjLst>
              </dgm:shape>
            </dgm:if>
            <dgm:else name="Name9">
              <dgm:shape xmlns:r="http://schemas.openxmlformats.org/officeDocument/2006/relationships" rot="180" type="chord" r:blip="">
                <dgm:adjLst>
                  <dgm:adj idx="1" val="80"/>
                  <dgm:adj idx="2" val="-80"/>
                </dgm:adjLst>
              </dgm:shape>
            </dgm:else>
          </dgm:choose>
          <dgm:presOf/>
        </dgm:layoutNode>
        <dgm:layoutNode name="Pie" styleLbl="alignNode1">
          <dgm:alg type="sp"/>
          <dgm:choose name="Name10">
            <dgm:if name="Name11" func="var" arg="dir" op="equ" val="norm">
              <dgm:choose name="Name12">
                <dgm:if name="Name13" axis="precedSib" ptType="node" func="cnt" op="equ" val="0">
                  <dgm:choose name="Name14">
                    <dgm:if name="Name15" axis="followSib" ptType="node" func="cnt" op="equ" val="0">
                      <dgm:shape xmlns:r="http://schemas.openxmlformats.org/officeDocument/2006/relationships" type="pie" r:blip="">
                        <dgm:adjLst>
                          <dgm:adj idx="1" val="90"/>
                          <dgm:adj idx="2" val="-90"/>
                        </dgm:adjLst>
                      </dgm:shape>
                    </dgm:if>
                    <dgm:if name="Name16" axis="followSib" ptType="node" func="cnt" op="equ" val="1">
                      <dgm:shape xmlns:r="http://schemas.openxmlformats.org/officeDocument/2006/relationships" type="pie" r:blip="">
                        <dgm:adjLst>
                          <dgm:adj idx="1" val="180"/>
                          <dgm:adj idx="2" val="-90"/>
                        </dgm:adjLst>
                      </dgm:shape>
                    </dgm:if>
                    <dgm:if name="Name17" axis="followSib" ptType="node" func="cnt" op="equ" val="2">
                      <dgm:shape xmlns:r="http://schemas.openxmlformats.org/officeDocument/2006/relationships" type="pie" r:blip="">
                        <dgm:adjLst>
                          <dgm:adj idx="1" val="-150"/>
                          <dgm:adj idx="2" val="-90"/>
                        </dgm:adjLst>
                      </dgm:shape>
                    </dgm:if>
                    <dgm:if name="Name18" axis="followSib" ptType="node" func="cnt" op="equ" val="3">
                      <dgm:shape xmlns:r="http://schemas.openxmlformats.org/officeDocument/2006/relationships" type="pie" r:blip="">
                        <dgm:adjLst>
                          <dgm:adj idx="1" val="-135"/>
                          <dgm:adj idx="2" val="-90"/>
                        </dgm:adjLst>
                      </dgm:shape>
                    </dgm:if>
                    <dgm:if name="Name19" axis="followSib" ptType="node" func="cnt" op="equ" val="4">
                      <dgm:shape xmlns:r="http://schemas.openxmlformats.org/officeDocument/2006/relationships" type="pie" r:blip="">
                        <dgm:adjLst>
                          <dgm:adj idx="1" val="-126"/>
                          <dgm:adj idx="2" val="-90"/>
                        </dgm:adjLst>
                      </dgm:shape>
                    </dgm:if>
                    <dgm:if name="Name20" axis="followSib" ptType="node" func="cnt" op="equ" val="5">
                      <dgm:shape xmlns:r="http://schemas.openxmlformats.org/officeDocument/2006/relationships" type="pie" r:blip="">
                        <dgm:adjLst>
                          <dgm:adj idx="1" val="-120"/>
                          <dgm:adj idx="2" val="-90"/>
                        </dgm:adjLst>
                      </dgm:shape>
                    </dgm:if>
                    <dgm:else name="Name21">
                      <dgm:shape xmlns:r="http://schemas.openxmlformats.org/officeDocument/2006/relationships" type="pie" r:blip="">
                        <dgm:adjLst>
                          <dgm:adj idx="1" val="-115.7143"/>
                          <dgm:adj idx="2" val="-90"/>
                        </dgm:adjLst>
                      </dgm:shape>
                    </dgm:else>
                  </dgm:choose>
                </dgm:if>
                <dgm:if name="Name22" axis="precedSib" ptType="node" func="cnt" op="equ" val="1">
                  <dgm:choose name="Name23">
                    <dgm:if name="Name24" axis="followSib" ptType="node" func="cnt" op="equ" val="0">
                      <dgm:shape xmlns:r="http://schemas.openxmlformats.org/officeDocument/2006/relationships" type="pie" r:blip="">
                        <dgm:adjLst>
                          <dgm:adj idx="1" val="90"/>
                          <dgm:adj idx="2" val="-90"/>
                        </dgm:adjLst>
                      </dgm:shape>
                    </dgm:if>
                    <dgm:if name="Name25" axis="followSib" ptType="node" func="cnt" op="equ" val="1">
                      <dgm:shape xmlns:r="http://schemas.openxmlformats.org/officeDocument/2006/relationships" type="pie" r:blip="">
                        <dgm:adjLst>
                          <dgm:adj idx="1" val="150"/>
                          <dgm:adj idx="2" val="-90"/>
                        </dgm:adjLst>
                      </dgm:shape>
                    </dgm:if>
                    <dgm:if name="Name26" axis="followSib" ptType="node" func="cnt" op="equ" val="2">
                      <dgm:shape xmlns:r="http://schemas.openxmlformats.org/officeDocument/2006/relationships" type="pie" r:blip="">
                        <dgm:adjLst>
                          <dgm:adj idx="1" val="180"/>
                          <dgm:adj idx="2" val="-90"/>
                        </dgm:adjLst>
                      </dgm:shape>
                    </dgm:if>
                    <dgm:if name="Name27" axis="followSib" ptType="node" func="cnt" op="equ" val="3">
                      <dgm:shape xmlns:r="http://schemas.openxmlformats.org/officeDocument/2006/relationships" type="pie" r:blip="">
                        <dgm:adjLst>
                          <dgm:adj idx="1" val="-162"/>
                          <dgm:adj idx="2" val="-90"/>
                        </dgm:adjLst>
                      </dgm:shape>
                    </dgm:if>
                    <dgm:if name="Name28" axis="followSib" ptType="node" func="cnt" op="equ" val="4">
                      <dgm:shape xmlns:r="http://schemas.openxmlformats.org/officeDocument/2006/relationships" type="pie" r:blip="">
                        <dgm:adjLst>
                          <dgm:adj idx="1" val="-150"/>
                          <dgm:adj idx="2" val="-90"/>
                        </dgm:adjLst>
                      </dgm:shape>
                    </dgm:if>
                    <dgm:else name="Name29">
                      <dgm:shape xmlns:r="http://schemas.openxmlformats.org/officeDocument/2006/relationships" type="pie" r:blip="">
                        <dgm:adjLst>
                          <dgm:adj idx="1" val="-141.4286"/>
                          <dgm:adj idx="2" val="-90"/>
                        </dgm:adjLst>
                      </dgm:shape>
                    </dgm:else>
                  </dgm:choose>
                </dgm:if>
                <dgm:if name="Name30" axis="precedSib" ptType="node" func="cnt" op="equ" val="2">
                  <dgm:choose name="Name31">
                    <dgm:if name="Name32" axis="followSib" ptType="node" func="cnt" op="equ" val="0">
                      <dgm:shape xmlns:r="http://schemas.openxmlformats.org/officeDocument/2006/relationships" type="pie" r:blip="">
                        <dgm:adjLst>
                          <dgm:adj idx="1" val="90"/>
                          <dgm:adj idx="2" val="-90"/>
                        </dgm:adjLst>
                      </dgm:shape>
                    </dgm:if>
                    <dgm:if name="Name33" axis="followSib" ptType="node" func="cnt" op="equ" val="1">
                      <dgm:shape xmlns:r="http://schemas.openxmlformats.org/officeDocument/2006/relationships" type="pie" r:blip="">
                        <dgm:adjLst>
                          <dgm:adj idx="1" val="135"/>
                          <dgm:adj idx="2" val="-90"/>
                        </dgm:adjLst>
                      </dgm:shape>
                    </dgm:if>
                    <dgm:if name="Name34" axis="followSib" ptType="node" func="cnt" op="equ" val="2">
                      <dgm:shape xmlns:r="http://schemas.openxmlformats.org/officeDocument/2006/relationships" type="pie" r:blip="">
                        <dgm:adjLst>
                          <dgm:adj idx="1" val="162"/>
                          <dgm:adj idx="2" val="-90"/>
                        </dgm:adjLst>
                      </dgm:shape>
                    </dgm:if>
                    <dgm:if name="Name35" axis="followSib" ptType="node" func="cnt" op="equ" val="3">
                      <dgm:shape xmlns:r="http://schemas.openxmlformats.org/officeDocument/2006/relationships" type="pie" r:blip="">
                        <dgm:adjLst>
                          <dgm:adj idx="1" val="180"/>
                          <dgm:adj idx="2" val="-90"/>
                        </dgm:adjLst>
                      </dgm:shape>
                    </dgm:if>
                    <dgm:else name="Name36">
                      <dgm:shape xmlns:r="http://schemas.openxmlformats.org/officeDocument/2006/relationships" type="pie" r:blip="">
                        <dgm:adjLst>
                          <dgm:adj idx="1" val="-167.1429"/>
                          <dgm:adj idx="2" val="-90"/>
                        </dgm:adjLst>
                      </dgm:shape>
                    </dgm:else>
                  </dgm:choose>
                </dgm:if>
                <dgm:if name="Name37" axis="precedSib" ptType="node" func="cnt" op="equ" val="3">
                  <dgm:choose name="Name38">
                    <dgm:if name="Name39" axis="followSib" ptType="node" func="cnt" op="equ" val="0">
                      <dgm:shape xmlns:r="http://schemas.openxmlformats.org/officeDocument/2006/relationships" type="pie" r:blip="">
                        <dgm:adjLst>
                          <dgm:adj idx="1" val="90"/>
                          <dgm:adj idx="2" val="-90"/>
                        </dgm:adjLst>
                      </dgm:shape>
                    </dgm:if>
                    <dgm:if name="Name40" axis="followSib" ptType="node" func="cnt" op="equ" val="1">
                      <dgm:shape xmlns:r="http://schemas.openxmlformats.org/officeDocument/2006/relationships" type="pie" r:blip="">
                        <dgm:adjLst>
                          <dgm:adj idx="1" val="126"/>
                          <dgm:adj idx="2" val="-90"/>
                        </dgm:adjLst>
                      </dgm:shape>
                    </dgm:if>
                    <dgm:if name="Name41" axis="followSib" ptType="node" func="cnt" op="equ" val="2">
                      <dgm:shape xmlns:r="http://schemas.openxmlformats.org/officeDocument/2006/relationships" type="pie" r:blip="">
                        <dgm:adjLst>
                          <dgm:adj idx="1" val="150"/>
                          <dgm:adj idx="2" val="-90"/>
                        </dgm:adjLst>
                      </dgm:shape>
                    </dgm:if>
                    <dgm:else name="Name42">
                      <dgm:shape xmlns:r="http://schemas.openxmlformats.org/officeDocument/2006/relationships" type="pie" r:blip="">
                        <dgm:adjLst>
                          <dgm:adj idx="1" val="167.1429"/>
                          <dgm:adj idx="2" val="-90"/>
                        </dgm:adjLst>
                      </dgm:shape>
                    </dgm:else>
                  </dgm:choose>
                </dgm:if>
                <dgm:if name="Name43" axis="precedSib" ptType="node" func="cnt" op="equ" val="4">
                  <dgm:choose name="Name44">
                    <dgm:if name="Name45" axis="followSib" ptType="node" func="cnt" op="equ" val="0">
                      <dgm:shape xmlns:r="http://schemas.openxmlformats.org/officeDocument/2006/relationships" type="pie" r:blip="">
                        <dgm:adjLst>
                          <dgm:adj idx="1" val="90"/>
                          <dgm:adj idx="2" val="-90"/>
                        </dgm:adjLst>
                      </dgm:shape>
                    </dgm:if>
                    <dgm:if name="Name46" axis="followSib" ptType="node" func="cnt" op="equ" val="1">
                      <dgm:shape xmlns:r="http://schemas.openxmlformats.org/officeDocument/2006/relationships" type="pie" r:blip="">
                        <dgm:adjLst>
                          <dgm:adj idx="1" val="120"/>
                          <dgm:adj idx="2" val="-90"/>
                        </dgm:adjLst>
                      </dgm:shape>
                    </dgm:if>
                    <dgm:else name="Name47">
                      <dgm:shape xmlns:r="http://schemas.openxmlformats.org/officeDocument/2006/relationships" type="pie" r:blip="">
                        <dgm:adjLst>
                          <dgm:adj idx="1" val="141.4286"/>
                          <dgm:adj idx="2" val="-90"/>
                        </dgm:adjLst>
                      </dgm:shape>
                    </dgm:else>
                  </dgm:choose>
                </dgm:if>
                <dgm:if name="Name48" axis="precedSib" ptType="node" func="cnt" op="equ" val="5">
                  <dgm:choose name="Name49">
                    <dgm:if name="Name50" axis="followSib" ptType="node" func="cnt" op="equ" val="0">
                      <dgm:shape xmlns:r="http://schemas.openxmlformats.org/officeDocument/2006/relationships" type="pie" r:blip="">
                        <dgm:adjLst>
                          <dgm:adj idx="1" val="90"/>
                          <dgm:adj idx="2" val="-90"/>
                        </dgm:adjLst>
                      </dgm:shape>
                    </dgm:if>
                    <dgm:else name="Name51">
                      <dgm:shape xmlns:r="http://schemas.openxmlformats.org/officeDocument/2006/relationships" type="pie" r:blip="">
                        <dgm:adjLst>
                          <dgm:adj idx="1" val="115.7143"/>
                          <dgm:adj idx="2" val="-90"/>
                        </dgm:adjLst>
                      </dgm:shape>
                    </dgm:else>
                  </dgm:choose>
                </dgm:if>
                <dgm:else name="Name52">
                  <dgm:shape xmlns:r="http://schemas.openxmlformats.org/officeDocument/2006/relationships" type="pie" r:blip="">
                    <dgm:adjLst>
                      <dgm:adj idx="1" val="90"/>
                      <dgm:adj idx="2" val="-90"/>
                    </dgm:adjLst>
                  </dgm:shape>
                </dgm:else>
              </dgm:choose>
            </dgm:if>
            <dgm:else name="Name53">
              <dgm:choose name="Name54">
                <dgm:if name="Name55" axis="precedSib" ptType="node" func="cnt" op="equ" val="0">
                  <dgm:choose name="Name56">
                    <dgm:if name="Name57" axis="followSib" ptType="node" func="cnt" op="equ" val="0">
                      <dgm:shape xmlns:r="http://schemas.openxmlformats.org/officeDocument/2006/relationships" rot="180" type="pie" r:blip="">
                        <dgm:adjLst>
                          <dgm:adj idx="1" val="90"/>
                          <dgm:adj idx="2" val="-90"/>
                        </dgm:adjLst>
                      </dgm:shape>
                    </dgm:if>
                    <dgm:if name="Name58" axis="followSib" ptType="node" func="cnt" op="equ" val="1">
                      <dgm:shape xmlns:r="http://schemas.openxmlformats.org/officeDocument/2006/relationships" rot="180" type="pie" r:blip="">
                        <dgm:adjLst>
                          <dgm:adj idx="1" val="90"/>
                          <dgm:adj idx="2" val="180"/>
                        </dgm:adjLst>
                      </dgm:shape>
                    </dgm:if>
                    <dgm:if name="Name59" axis="followSib" ptType="node" func="cnt" op="equ" val="2">
                      <dgm:shape xmlns:r="http://schemas.openxmlformats.org/officeDocument/2006/relationships" rot="180" type="pie" r:blip="">
                        <dgm:adjLst>
                          <dgm:adj idx="1" val="90"/>
                          <dgm:adj idx="2" val="150"/>
                        </dgm:adjLst>
                      </dgm:shape>
                    </dgm:if>
                    <dgm:if name="Name60" axis="followSib" ptType="node" func="cnt" op="equ" val="3">
                      <dgm:shape xmlns:r="http://schemas.openxmlformats.org/officeDocument/2006/relationships" rot="180" type="pie" r:blip="">
                        <dgm:adjLst>
                          <dgm:adj idx="1" val="90"/>
                          <dgm:adj idx="2" val="135"/>
                        </dgm:adjLst>
                      </dgm:shape>
                    </dgm:if>
                    <dgm:if name="Name61" axis="followSib" ptType="node" func="cnt" op="equ" val="4">
                      <dgm:shape xmlns:r="http://schemas.openxmlformats.org/officeDocument/2006/relationships" rot="180" type="pie" r:blip="">
                        <dgm:adjLst>
                          <dgm:adj idx="1" val="90"/>
                          <dgm:adj idx="2" val="126"/>
                        </dgm:adjLst>
                      </dgm:shape>
                    </dgm:if>
                    <dgm:if name="Name62" axis="followSib" ptType="node" func="cnt" op="equ" val="5">
                      <dgm:shape xmlns:r="http://schemas.openxmlformats.org/officeDocument/2006/relationships" rot="180" type="pie" r:blip="">
                        <dgm:adjLst>
                          <dgm:adj idx="1" val="90"/>
                          <dgm:adj idx="2" val="120"/>
                        </dgm:adjLst>
                      </dgm:shape>
                    </dgm:if>
                    <dgm:else name="Name63">
                      <dgm:shape xmlns:r="http://schemas.openxmlformats.org/officeDocument/2006/relationships" rot="180" type="pie" r:blip="">
                        <dgm:adjLst>
                          <dgm:adj idx="1" val="90"/>
                          <dgm:adj idx="2" val="115.7143"/>
                        </dgm:adjLst>
                      </dgm:shape>
                    </dgm:else>
                  </dgm:choose>
                </dgm:if>
                <dgm:if name="Name64" axis="precedSib" ptType="node" func="cnt" op="equ" val="1">
                  <dgm:choose name="Name65">
                    <dgm:if name="Name66" axis="followSib" ptType="node" func="cnt" op="equ" val="0">
                      <dgm:shape xmlns:r="http://schemas.openxmlformats.org/officeDocument/2006/relationships" rot="180" type="pie" r:blip="">
                        <dgm:adjLst>
                          <dgm:adj idx="1" val="90"/>
                          <dgm:adj idx="2" val="-90"/>
                        </dgm:adjLst>
                      </dgm:shape>
                    </dgm:if>
                    <dgm:if name="Name67" axis="followSib" ptType="node" func="cnt" op="equ" val="1">
                      <dgm:shape xmlns:r="http://schemas.openxmlformats.org/officeDocument/2006/relationships" rot="180" type="pie" r:blip="">
                        <dgm:adjLst>
                          <dgm:adj idx="1" val="90"/>
                          <dgm:adj idx="2" val="-150"/>
                        </dgm:adjLst>
                      </dgm:shape>
                    </dgm:if>
                    <dgm:if name="Name68" axis="followSib" ptType="node" func="cnt" op="equ" val="2">
                      <dgm:shape xmlns:r="http://schemas.openxmlformats.org/officeDocument/2006/relationships" rot="180" type="pie" r:blip="">
                        <dgm:adjLst>
                          <dgm:adj idx="1" val="90"/>
                          <dgm:adj idx="2" val="180"/>
                        </dgm:adjLst>
                      </dgm:shape>
                    </dgm:if>
                    <dgm:if name="Name69" axis="followSib" ptType="node" func="cnt" op="equ" val="3">
                      <dgm:shape xmlns:r="http://schemas.openxmlformats.org/officeDocument/2006/relationships" rot="180" type="pie" r:blip="">
                        <dgm:adjLst>
                          <dgm:adj idx="1" val="90"/>
                          <dgm:adj idx="2" val="162"/>
                        </dgm:adjLst>
                      </dgm:shape>
                    </dgm:if>
                    <dgm:if name="Name70" axis="followSib" ptType="node" func="cnt" op="equ" val="4">
                      <dgm:shape xmlns:r="http://schemas.openxmlformats.org/officeDocument/2006/relationships" rot="180" type="pie" r:blip="">
                        <dgm:adjLst>
                          <dgm:adj idx="1" val="90"/>
                          <dgm:adj idx="2" val="150"/>
                        </dgm:adjLst>
                      </dgm:shape>
                    </dgm:if>
                    <dgm:else name="Name71">
                      <dgm:shape xmlns:r="http://schemas.openxmlformats.org/officeDocument/2006/relationships" rot="180" type="pie" r:blip="">
                        <dgm:adjLst>
                          <dgm:adj idx="1" val="90"/>
                          <dgm:adj idx="2" val="141.4286"/>
                        </dgm:adjLst>
                      </dgm:shape>
                    </dgm:else>
                  </dgm:choose>
                </dgm:if>
                <dgm:if name="Name72" axis="precedSib" ptType="node" func="cnt" op="equ" val="2">
                  <dgm:choose name="Name73">
                    <dgm:if name="Name74" axis="followSib" ptType="node" func="cnt" op="equ" val="0">
                      <dgm:shape xmlns:r="http://schemas.openxmlformats.org/officeDocument/2006/relationships" rot="180" type="pie" r:blip="">
                        <dgm:adjLst>
                          <dgm:adj idx="1" val="90"/>
                          <dgm:adj idx="2" val="-90"/>
                        </dgm:adjLst>
                      </dgm:shape>
                    </dgm:if>
                    <dgm:if name="Name75" axis="followSib" ptType="node" func="cnt" op="equ" val="1">
                      <dgm:shape xmlns:r="http://schemas.openxmlformats.org/officeDocument/2006/relationships" rot="180" type="pie" r:blip="">
                        <dgm:adjLst>
                          <dgm:adj idx="1" val="90"/>
                          <dgm:adj idx="2" val="-135"/>
                        </dgm:adjLst>
                      </dgm:shape>
                    </dgm:if>
                    <dgm:if name="Name76" axis="followSib" ptType="node" func="cnt" op="equ" val="2">
                      <dgm:shape xmlns:r="http://schemas.openxmlformats.org/officeDocument/2006/relationships" rot="180" type="pie" r:blip="">
                        <dgm:adjLst>
                          <dgm:adj idx="1" val="90"/>
                          <dgm:adj idx="2" val="-162"/>
                        </dgm:adjLst>
                      </dgm:shape>
                    </dgm:if>
                    <dgm:if name="Name77" axis="followSib" ptType="node" func="cnt" op="equ" val="3">
                      <dgm:shape xmlns:r="http://schemas.openxmlformats.org/officeDocument/2006/relationships" rot="180" type="pie" r:blip="">
                        <dgm:adjLst>
                          <dgm:adj idx="1" val="90"/>
                          <dgm:adj idx="2" val="180"/>
                        </dgm:adjLst>
                      </dgm:shape>
                    </dgm:if>
                    <dgm:else name="Name78">
                      <dgm:shape xmlns:r="http://schemas.openxmlformats.org/officeDocument/2006/relationships" rot="180" type="pie" r:blip="">
                        <dgm:adjLst>
                          <dgm:adj idx="1" val="90"/>
                          <dgm:adj idx="2" val="167.1429"/>
                        </dgm:adjLst>
                      </dgm:shape>
                    </dgm:else>
                  </dgm:choose>
                </dgm:if>
                <dgm:if name="Name79" axis="precedSib" ptType="node" func="cnt" op="equ" val="3">
                  <dgm:choose name="Name80">
                    <dgm:if name="Name81" axis="followSib" ptType="node" func="cnt" op="equ" val="0">
                      <dgm:shape xmlns:r="http://schemas.openxmlformats.org/officeDocument/2006/relationships" rot="180" type="pie" r:blip="">
                        <dgm:adjLst>
                          <dgm:adj idx="1" val="90"/>
                          <dgm:adj idx="2" val="-90"/>
                        </dgm:adjLst>
                      </dgm:shape>
                    </dgm:if>
                    <dgm:if name="Name82" axis="followSib" ptType="node" func="cnt" op="equ" val="1">
                      <dgm:shape xmlns:r="http://schemas.openxmlformats.org/officeDocument/2006/relationships" rot="180" type="pie" r:blip="">
                        <dgm:adjLst>
                          <dgm:adj idx="1" val="90"/>
                          <dgm:adj idx="2" val="-126"/>
                        </dgm:adjLst>
                      </dgm:shape>
                    </dgm:if>
                    <dgm:if name="Name83" axis="followSib" ptType="node" func="cnt" op="equ" val="2">
                      <dgm:shape xmlns:r="http://schemas.openxmlformats.org/officeDocument/2006/relationships" rot="180" type="pie" r:blip="">
                        <dgm:adjLst>
                          <dgm:adj idx="1" val="90"/>
                          <dgm:adj idx="2" val="-150"/>
                        </dgm:adjLst>
                      </dgm:shape>
                    </dgm:if>
                    <dgm:else name="Name84">
                      <dgm:shape xmlns:r="http://schemas.openxmlformats.org/officeDocument/2006/relationships" rot="180" type="pie" r:blip="">
                        <dgm:adjLst>
                          <dgm:adj idx="1" val="90"/>
                          <dgm:adj idx="2" val="-167.1429"/>
                        </dgm:adjLst>
                      </dgm:shape>
                    </dgm:else>
                  </dgm:choose>
                </dgm:if>
                <dgm:if name="Name85" axis="precedSib" ptType="node" func="cnt" op="equ" val="4">
                  <dgm:choose name="Name86">
                    <dgm:if name="Name87" axis="followSib" ptType="node" func="cnt" op="equ" val="0">
                      <dgm:shape xmlns:r="http://schemas.openxmlformats.org/officeDocument/2006/relationships" rot="180" type="pie" r:blip="">
                        <dgm:adjLst>
                          <dgm:adj idx="1" val="90"/>
                          <dgm:adj idx="2" val="-90"/>
                        </dgm:adjLst>
                      </dgm:shape>
                    </dgm:if>
                    <dgm:if name="Name88" axis="followSib" ptType="node" func="cnt" op="equ" val="1">
                      <dgm:shape xmlns:r="http://schemas.openxmlformats.org/officeDocument/2006/relationships" rot="180" type="pie" r:blip="">
                        <dgm:adjLst>
                          <dgm:adj idx="1" val="90"/>
                          <dgm:adj idx="2" val="-120"/>
                        </dgm:adjLst>
                      </dgm:shape>
                    </dgm:if>
                    <dgm:else name="Name89">
                      <dgm:shape xmlns:r="http://schemas.openxmlformats.org/officeDocument/2006/relationships" rot="180" type="pie" r:blip="">
                        <dgm:adjLst>
                          <dgm:adj idx="1" val="90"/>
                          <dgm:adj idx="2" val="-141.4286"/>
                        </dgm:adjLst>
                      </dgm:shape>
                    </dgm:else>
                  </dgm:choose>
                </dgm:if>
                <dgm:if name="Name90" axis="precedSib" ptType="node" func="cnt" op="equ" val="5">
                  <dgm:choose name="Name91">
                    <dgm:if name="Name92" axis="followSib" ptType="node" func="cnt" op="equ" val="0">
                      <dgm:shape xmlns:r="http://schemas.openxmlformats.org/officeDocument/2006/relationships" rot="180" type="pie" r:blip="">
                        <dgm:adjLst>
                          <dgm:adj idx="1" val="90"/>
                          <dgm:adj idx="2" val="-90"/>
                        </dgm:adjLst>
                      </dgm:shape>
                    </dgm:if>
                    <dgm:else name="Name93">
                      <dgm:shape xmlns:r="http://schemas.openxmlformats.org/officeDocument/2006/relationships" rot="180" type="pie" r:blip="">
                        <dgm:adjLst>
                          <dgm:adj idx="1" val="90"/>
                          <dgm:adj idx="2" val="-115.7143"/>
                        </dgm:adjLst>
                      </dgm:shape>
                    </dgm:else>
                  </dgm:choose>
                </dgm:if>
                <dgm:else name="Name94">
                  <dgm:shape xmlns:r="http://schemas.openxmlformats.org/officeDocument/2006/relationships" rot="180" type="pie" r:blip="">
                    <dgm:adjLst>
                      <dgm:adj idx="1" val="90"/>
                      <dgm:adj idx="2" val="-90"/>
                    </dgm:adjLst>
                  </dgm:shape>
                </dgm:else>
              </dgm:choose>
            </dgm:else>
          </dgm:choose>
          <dgm:presOf/>
        </dgm:layoutNode>
        <dgm:layoutNode name="Parent" styleLbl="revTx">
          <dgm:varLst>
            <dgm:chMax val="1"/>
            <dgm:chPref val="1"/>
            <dgm:bulletEnabled val="1"/>
          </dgm:varLst>
          <dgm:choose name="Name95">
            <dgm:if name="Name96" func="var" arg="dir" op="equ" val="norm">
              <dgm:alg type="tx">
                <dgm:param type="parTxLTRAlign" val="r"/>
                <dgm:param type="parTxRTLAlign" val="r"/>
                <dgm:param type="shpTxLTRAlignCh" val="r"/>
                <dgm:param type="shpTxRTLAlignCh" val="r"/>
                <dgm:param type="txAnchorVert" val="b"/>
                <dgm:param type="autoTxRot" val="grav"/>
              </dgm:alg>
            </dgm:if>
            <dgm:else name="Name97">
              <dgm:alg type="tx">
                <dgm:param type="parTxLTRAlign" val="l"/>
                <dgm:param type="parTxRTLAlign" val="l"/>
                <dgm:param type="shpTxLTRAlignCh" val="l"/>
                <dgm:param type="shpTxRTLAlignCh" val="l"/>
                <dgm:param type="txAnchorVert" val="b"/>
                <dgm:param type="autoTxRot" val="grav"/>
              </dgm:alg>
            </dgm:else>
          </dgm:choose>
          <dgm:choose name="Name98">
            <dgm:if name="Name99" func="var" arg="dir" op="equ" val="norm">
              <dgm:shape xmlns:r="http://schemas.openxmlformats.org/officeDocument/2006/relationships" rot="-90" type="rect" r:blip="">
                <dgm:adjLst/>
              </dgm:shape>
            </dgm:if>
            <dgm:else name="Name100">
              <dgm:shape xmlns:r="http://schemas.openxmlformats.org/officeDocument/2006/relationships" rot="90" type="rect" r:blip="">
                <dgm:adjLst/>
              </dgm:shape>
            </dgm:else>
          </dgm:choose>
          <dgm:presOf axis="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dgm:choose name="Name101">
        <dgm:if name="Name102" axis="ch" ptType="node" func="cnt" op="gte" val="1">
          <dgm:forEach name="negSibTransForEach" axis="ch" ptType="sibTrans" hideLastTrans="0" cnt="1">
            <dgm:layoutNode name="negSibTrans">
              <dgm:alg type="sp"/>
              <dgm:shape xmlns:r="http://schemas.openxmlformats.org/officeDocument/2006/relationships" r:blip="">
                <dgm:adjLst/>
              </dgm:shape>
            </dgm:layoutNode>
          </dgm:forEach>
          <dgm:layoutNode name="composite">
            <dgm:alg type="composite">
              <dgm:param type="ar" val="0.5"/>
            </dgm:alg>
            <dgm:shape xmlns:r="http://schemas.openxmlformats.org/officeDocument/2006/relationships" r:blip="">
              <dgm:adjLst/>
            </dgm:shape>
            <dgm:choose name="Name103">
              <dgm:if name="Name104" func="var" arg="dir" op="equ" val="norm">
                <dgm:constrLst>
                  <dgm:constr type="l" for="ch" forName="Child" refType="w" fact="0"/>
                  <dgm:constr type="t" for="ch" forName="Child" refType="h" fact="0"/>
                  <dgm:constr type="w" for="ch" forName="Child" refType="w"/>
                  <dgm:constr type="h" for="ch" forName="Child" refType="h"/>
                </dgm:constrLst>
              </dgm:if>
              <dgm:else name="Name105">
                <dgm:constrLst>
                  <dgm:constr type="r" for="ch" forName="Child" refType="w"/>
                  <dgm:constr type="t" for="ch" forName="Child" refType="h" fact="0"/>
                  <dgm:constr type="w" for="ch" forName="Child" refType="w"/>
                  <dgm:constr type="h" for="ch" forName="Child" refType="h"/>
                </dgm:constrLst>
              </dgm:else>
            </dgm:choose>
            <dgm:ruleLst/>
            <dgm:layoutNode name="Child" styleLbl="revTx">
              <dgm:varLst>
                <dgm:chMax val="0"/>
                <dgm:chPref val="0"/>
                <dgm:bulletEnabled val="1"/>
              </dgm:varLst>
              <dgm:choose name="Name106">
                <dgm:if name="Name107" func="var" arg="dir" op="equ" val="norm">
                  <dgm:alg type="tx">
                    <dgm:param type="parTxLTRAlign" val="l"/>
                    <dgm:param type="parTxRTLAlign" val="r"/>
                    <dgm:param type="txAnchorVert" val="t"/>
                  </dgm:alg>
                </dgm:if>
                <dgm:else name="Name108">
                  <dgm:alg type="tx">
                    <dgm:param type="parTxLTRAlign" val="r"/>
                    <dgm:param type="parTxRTLAlign" val="l"/>
                    <dgm:param type="txAnchorVert" val="t"/>
                  </dgm:alg>
                </dgm:else>
              </dgm:choose>
              <dgm:shape xmlns:r="http://schemas.openxmlformats.org/officeDocument/2006/relationships" type="rect" r:blip="">
                <dgm:adjLst/>
              </dgm:shape>
              <dgm:presOf axis="des"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if>
        <dgm:else name="Name109"/>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ru-RU"/>
              <a:t>Образец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069F9979-ECE2-4E77-91F1-DFE400428A29}" type="datetimeFigureOut">
              <a:rPr lang="ru-RU" smtClean="0"/>
              <a:pPr/>
              <a:t>04.04.2022</a:t>
            </a:fld>
            <a:endParaRPr lang="ru-RU"/>
          </a:p>
        </p:txBody>
      </p:sp>
      <p:sp>
        <p:nvSpPr>
          <p:cNvPr id="5" name="Footer Placeholder 4"/>
          <p:cNvSpPr>
            <a:spLocks noGrp="1"/>
          </p:cNvSpPr>
          <p:nvPr>
            <p:ph type="ftr" sz="quarter" idx="11"/>
          </p:nvPr>
        </p:nvSpPr>
        <p:spPr>
          <a:xfrm>
            <a:off x="1371600" y="4323845"/>
            <a:ext cx="6400800" cy="365125"/>
          </a:xfrm>
        </p:spPr>
        <p:txBody>
          <a:bodyPr/>
          <a:lstStyle/>
          <a:p>
            <a:endParaRPr lang="ru-RU"/>
          </a:p>
        </p:txBody>
      </p:sp>
      <p:sp>
        <p:nvSpPr>
          <p:cNvPr id="6" name="Slide Number Placeholder 5"/>
          <p:cNvSpPr>
            <a:spLocks noGrp="1"/>
          </p:cNvSpPr>
          <p:nvPr>
            <p:ph type="sldNum" sz="quarter" idx="12"/>
          </p:nvPr>
        </p:nvSpPr>
        <p:spPr>
          <a:xfrm>
            <a:off x="8077200" y="1430866"/>
            <a:ext cx="2743200" cy="365125"/>
          </a:xfrm>
        </p:spPr>
        <p:txBody>
          <a:bodyPr/>
          <a:lstStyle/>
          <a:p>
            <a:fld id="{BB52C856-7F3E-4357-A315-834F9539B799}" type="slidenum">
              <a:rPr lang="ru-RU" smtClean="0"/>
              <a:pPr/>
              <a:t>‹#›</a:t>
            </a:fld>
            <a:endParaRPr lang="ru-RU"/>
          </a:p>
        </p:txBody>
      </p:sp>
    </p:spTree>
    <p:extLst>
      <p:ext uri="{BB962C8B-B14F-4D97-AF65-F5344CB8AC3E}">
        <p14:creationId xmlns:p14="http://schemas.microsoft.com/office/powerpoint/2010/main" val="1191269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69F9979-ECE2-4E77-91F1-DFE400428A29}" type="datetimeFigureOut">
              <a:rPr lang="ru-RU" smtClean="0"/>
              <a:pPr/>
              <a:t>04.04.2022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B52C856-7F3E-4357-A315-834F9539B799}" type="slidenum">
              <a:rPr lang="ru-RU" smtClean="0"/>
              <a:pPr/>
              <a:t>‹#›</a:t>
            </a:fld>
            <a:endParaRPr lang="ru-RU"/>
          </a:p>
        </p:txBody>
      </p:sp>
    </p:spTree>
    <p:extLst>
      <p:ext uri="{BB962C8B-B14F-4D97-AF65-F5344CB8AC3E}">
        <p14:creationId xmlns:p14="http://schemas.microsoft.com/office/powerpoint/2010/main" val="3350750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69F9979-ECE2-4E77-91F1-DFE400428A29}" type="datetimeFigureOut">
              <a:rPr lang="ru-RU" smtClean="0"/>
              <a:pPr/>
              <a:t>04.04.2022</a:t>
            </a:fld>
            <a:endParaRPr lang="ru-RU"/>
          </a:p>
        </p:txBody>
      </p:sp>
      <p:sp>
        <p:nvSpPr>
          <p:cNvPr id="6" name="Footer Placeholder 5"/>
          <p:cNvSpPr>
            <a:spLocks noGrp="1"/>
          </p:cNvSpPr>
          <p:nvPr>
            <p:ph type="ftr" sz="quarter" idx="11"/>
          </p:nvPr>
        </p:nvSpPr>
        <p:spPr>
          <a:xfrm>
            <a:off x="685800" y="379941"/>
            <a:ext cx="6991492" cy="365125"/>
          </a:xfrm>
        </p:spPr>
        <p:txBody>
          <a:bodyPr/>
          <a:lstStyle/>
          <a:p>
            <a:endParaRPr lang="ru-RU"/>
          </a:p>
        </p:txBody>
      </p:sp>
      <p:sp>
        <p:nvSpPr>
          <p:cNvPr id="7" name="Slide Number Placeholder 6"/>
          <p:cNvSpPr>
            <a:spLocks noGrp="1"/>
          </p:cNvSpPr>
          <p:nvPr>
            <p:ph type="sldNum" sz="quarter" idx="12"/>
          </p:nvPr>
        </p:nvSpPr>
        <p:spPr>
          <a:xfrm>
            <a:off x="10862452" y="381000"/>
            <a:ext cx="643748" cy="365125"/>
          </a:xfrm>
        </p:spPr>
        <p:txBody>
          <a:bodyPr/>
          <a:lstStyle/>
          <a:p>
            <a:fld id="{BB52C856-7F3E-4357-A315-834F9539B799}" type="slidenum">
              <a:rPr lang="ru-RU" smtClean="0"/>
              <a:pPr/>
              <a:t>‹#›</a:t>
            </a:fld>
            <a:endParaRPr lang="ru-RU"/>
          </a:p>
        </p:txBody>
      </p:sp>
    </p:spTree>
    <p:extLst>
      <p:ext uri="{BB962C8B-B14F-4D97-AF65-F5344CB8AC3E}">
        <p14:creationId xmlns:p14="http://schemas.microsoft.com/office/powerpoint/2010/main" val="2267805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69F9979-ECE2-4E77-91F1-DFE400428A29}" type="datetimeFigureOut">
              <a:rPr lang="ru-RU" smtClean="0"/>
              <a:pPr/>
              <a:t>04.04.2022</a:t>
            </a:fld>
            <a:endParaRPr lang="ru-RU"/>
          </a:p>
        </p:txBody>
      </p:sp>
      <p:sp>
        <p:nvSpPr>
          <p:cNvPr id="6" name="Footer Placeholder 5"/>
          <p:cNvSpPr>
            <a:spLocks noGrp="1"/>
          </p:cNvSpPr>
          <p:nvPr>
            <p:ph type="ftr" sz="quarter" idx="11"/>
          </p:nvPr>
        </p:nvSpPr>
        <p:spPr>
          <a:xfrm>
            <a:off x="685800" y="379941"/>
            <a:ext cx="6991492" cy="365125"/>
          </a:xfrm>
        </p:spPr>
        <p:txBody>
          <a:bodyPr/>
          <a:lstStyle/>
          <a:p>
            <a:endParaRPr lang="ru-RU"/>
          </a:p>
        </p:txBody>
      </p:sp>
      <p:sp>
        <p:nvSpPr>
          <p:cNvPr id="7" name="Slide Number Placeholder 6"/>
          <p:cNvSpPr>
            <a:spLocks noGrp="1"/>
          </p:cNvSpPr>
          <p:nvPr>
            <p:ph type="sldNum" sz="quarter" idx="12"/>
          </p:nvPr>
        </p:nvSpPr>
        <p:spPr>
          <a:xfrm>
            <a:off x="10862452" y="381000"/>
            <a:ext cx="643748" cy="365125"/>
          </a:xfrm>
        </p:spPr>
        <p:txBody>
          <a:bodyPr/>
          <a:lstStyle/>
          <a:p>
            <a:fld id="{BB52C856-7F3E-4357-A315-834F9539B799}" type="slidenum">
              <a:rPr lang="ru-RU" smtClean="0"/>
              <a:pPr/>
              <a:t>‹#›</a:t>
            </a:fld>
            <a:endParaRPr lang="ru-RU"/>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65267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069F9979-ECE2-4E77-91F1-DFE400428A29}" type="datetimeFigureOut">
              <a:rPr lang="ru-RU" smtClean="0"/>
              <a:pPr/>
              <a:t>04.04.2022</a:t>
            </a:fld>
            <a:endParaRPr lang="ru-RU"/>
          </a:p>
        </p:txBody>
      </p:sp>
      <p:sp>
        <p:nvSpPr>
          <p:cNvPr id="6" name="Footer Placeholder 5"/>
          <p:cNvSpPr>
            <a:spLocks noGrp="1"/>
          </p:cNvSpPr>
          <p:nvPr>
            <p:ph type="ftr" sz="quarter" idx="11"/>
          </p:nvPr>
        </p:nvSpPr>
        <p:spPr>
          <a:xfrm>
            <a:off x="685800" y="378883"/>
            <a:ext cx="6991492" cy="365125"/>
          </a:xfrm>
        </p:spPr>
        <p:txBody>
          <a:bodyPr/>
          <a:lstStyle/>
          <a:p>
            <a:endParaRPr lang="ru-RU"/>
          </a:p>
        </p:txBody>
      </p:sp>
      <p:sp>
        <p:nvSpPr>
          <p:cNvPr id="7" name="Slide Number Placeholder 6"/>
          <p:cNvSpPr>
            <a:spLocks noGrp="1"/>
          </p:cNvSpPr>
          <p:nvPr>
            <p:ph type="sldNum" sz="quarter" idx="12"/>
          </p:nvPr>
        </p:nvSpPr>
        <p:spPr>
          <a:xfrm>
            <a:off x="10862452" y="381000"/>
            <a:ext cx="643748" cy="365125"/>
          </a:xfrm>
        </p:spPr>
        <p:txBody>
          <a:bodyPr/>
          <a:lstStyle/>
          <a:p>
            <a:fld id="{BB52C856-7F3E-4357-A315-834F9539B799}" type="slidenum">
              <a:rPr lang="ru-RU" smtClean="0"/>
              <a:pPr/>
              <a:t>‹#›</a:t>
            </a:fld>
            <a:endParaRPr lang="ru-RU"/>
          </a:p>
        </p:txBody>
      </p:sp>
    </p:spTree>
    <p:extLst>
      <p:ext uri="{BB962C8B-B14F-4D97-AF65-F5344CB8AC3E}">
        <p14:creationId xmlns:p14="http://schemas.microsoft.com/office/powerpoint/2010/main" val="20758080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ru-RU"/>
              <a:t>Образец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069F9979-ECE2-4E77-91F1-DFE400428A29}" type="datetimeFigureOut">
              <a:rPr lang="ru-RU" smtClean="0"/>
              <a:pPr/>
              <a:t>04.04.2022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B52C856-7F3E-4357-A315-834F9539B799}" type="slidenum">
              <a:rPr lang="ru-RU" smtClean="0"/>
              <a:pPr/>
              <a:t>‹#›</a:t>
            </a:fld>
            <a:endParaRPr lang="ru-RU"/>
          </a:p>
        </p:txBody>
      </p:sp>
    </p:spTree>
    <p:extLst>
      <p:ext uri="{BB962C8B-B14F-4D97-AF65-F5344CB8AC3E}">
        <p14:creationId xmlns:p14="http://schemas.microsoft.com/office/powerpoint/2010/main" val="714397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069F9979-ECE2-4E77-91F1-DFE400428A29}" type="datetimeFigureOut">
              <a:rPr lang="ru-RU" smtClean="0"/>
              <a:pPr/>
              <a:t>04.04.2022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B52C856-7F3E-4357-A315-834F9539B799}" type="slidenum">
              <a:rPr lang="ru-RU" smtClean="0"/>
              <a:pPr/>
              <a:t>‹#›</a:t>
            </a:fld>
            <a:endParaRPr lang="ru-RU"/>
          </a:p>
        </p:txBody>
      </p:sp>
    </p:spTree>
    <p:extLst>
      <p:ext uri="{BB962C8B-B14F-4D97-AF65-F5344CB8AC3E}">
        <p14:creationId xmlns:p14="http://schemas.microsoft.com/office/powerpoint/2010/main" val="42070510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69F9979-ECE2-4E77-91F1-DFE400428A29}" type="datetimeFigureOut">
              <a:rPr lang="ru-RU" smtClean="0"/>
              <a:pPr/>
              <a:t>04.04.2022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B52C856-7F3E-4357-A315-834F9539B799}" type="slidenum">
              <a:rPr lang="ru-RU" smtClean="0"/>
              <a:pPr/>
              <a:t>‹#›</a:t>
            </a:fld>
            <a:endParaRPr lang="ru-RU"/>
          </a:p>
        </p:txBody>
      </p:sp>
    </p:spTree>
    <p:extLst>
      <p:ext uri="{BB962C8B-B14F-4D97-AF65-F5344CB8AC3E}">
        <p14:creationId xmlns:p14="http://schemas.microsoft.com/office/powerpoint/2010/main" val="8929490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069F9979-ECE2-4E77-91F1-DFE400428A29}" type="datetimeFigureOut">
              <a:rPr lang="ru-RU" smtClean="0"/>
              <a:pPr/>
              <a:t>04.04.2022</a:t>
            </a:fld>
            <a:endParaRPr lang="ru-RU"/>
          </a:p>
        </p:txBody>
      </p:sp>
      <p:sp>
        <p:nvSpPr>
          <p:cNvPr id="5" name="Footer Placeholder 4"/>
          <p:cNvSpPr>
            <a:spLocks noGrp="1"/>
          </p:cNvSpPr>
          <p:nvPr>
            <p:ph type="ftr" sz="quarter" idx="11"/>
          </p:nvPr>
        </p:nvSpPr>
        <p:spPr>
          <a:xfrm>
            <a:off x="685800" y="381000"/>
            <a:ext cx="6991492" cy="365125"/>
          </a:xfrm>
        </p:spPr>
        <p:txBody>
          <a:bodyPr/>
          <a:lstStyle/>
          <a:p>
            <a:endParaRPr lang="ru-RU"/>
          </a:p>
        </p:txBody>
      </p:sp>
      <p:sp>
        <p:nvSpPr>
          <p:cNvPr id="6" name="Slide Number Placeholder 5"/>
          <p:cNvSpPr>
            <a:spLocks noGrp="1"/>
          </p:cNvSpPr>
          <p:nvPr>
            <p:ph type="sldNum" sz="quarter" idx="12"/>
          </p:nvPr>
        </p:nvSpPr>
        <p:spPr>
          <a:xfrm>
            <a:off x="10862452" y="381000"/>
            <a:ext cx="643748" cy="365125"/>
          </a:xfrm>
        </p:spPr>
        <p:txBody>
          <a:bodyPr/>
          <a:lstStyle/>
          <a:p>
            <a:fld id="{BB52C856-7F3E-4357-A315-834F9539B799}" type="slidenum">
              <a:rPr lang="ru-RU" smtClean="0"/>
              <a:pPr/>
              <a:t>‹#›</a:t>
            </a:fld>
            <a:endParaRPr lang="ru-RU"/>
          </a:p>
        </p:txBody>
      </p:sp>
    </p:spTree>
    <p:extLst>
      <p:ext uri="{BB962C8B-B14F-4D97-AF65-F5344CB8AC3E}">
        <p14:creationId xmlns:p14="http://schemas.microsoft.com/office/powerpoint/2010/main" val="3905022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69F9979-ECE2-4E77-91F1-DFE400428A29}" type="datetimeFigureOut">
              <a:rPr lang="ru-RU" smtClean="0"/>
              <a:pPr/>
              <a:t>04.04.2022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B52C856-7F3E-4357-A315-834F9539B799}" type="slidenum">
              <a:rPr lang="ru-RU" smtClean="0"/>
              <a:pPr/>
              <a:t>‹#›</a:t>
            </a:fld>
            <a:endParaRPr lang="ru-RU"/>
          </a:p>
        </p:txBody>
      </p:sp>
    </p:spTree>
    <p:extLst>
      <p:ext uri="{BB962C8B-B14F-4D97-AF65-F5344CB8AC3E}">
        <p14:creationId xmlns:p14="http://schemas.microsoft.com/office/powerpoint/2010/main" val="2465202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ru-RU"/>
              <a:t>Образец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069F9979-ECE2-4E77-91F1-DFE400428A29}" type="datetimeFigureOut">
              <a:rPr lang="ru-RU" smtClean="0"/>
              <a:pPr/>
              <a:t>04.04.2022</a:t>
            </a:fld>
            <a:endParaRPr lang="ru-RU"/>
          </a:p>
        </p:txBody>
      </p:sp>
      <p:sp>
        <p:nvSpPr>
          <p:cNvPr id="5" name="Footer Placeholder 4"/>
          <p:cNvSpPr>
            <a:spLocks noGrp="1"/>
          </p:cNvSpPr>
          <p:nvPr>
            <p:ph type="ftr" sz="quarter" idx="11"/>
          </p:nvPr>
        </p:nvSpPr>
        <p:spPr>
          <a:xfrm>
            <a:off x="685800" y="381001"/>
            <a:ext cx="6991492" cy="364065"/>
          </a:xfrm>
        </p:spPr>
        <p:txBody>
          <a:bodyPr/>
          <a:lstStyle/>
          <a:p>
            <a:endParaRPr lang="ru-RU"/>
          </a:p>
        </p:txBody>
      </p:sp>
      <p:sp>
        <p:nvSpPr>
          <p:cNvPr id="6" name="Slide Number Placeholder 5"/>
          <p:cNvSpPr>
            <a:spLocks noGrp="1"/>
          </p:cNvSpPr>
          <p:nvPr>
            <p:ph type="sldNum" sz="quarter" idx="12"/>
          </p:nvPr>
        </p:nvSpPr>
        <p:spPr>
          <a:xfrm>
            <a:off x="10862452" y="381000"/>
            <a:ext cx="643748" cy="365125"/>
          </a:xfrm>
        </p:spPr>
        <p:txBody>
          <a:bodyPr/>
          <a:lstStyle/>
          <a:p>
            <a:fld id="{BB52C856-7F3E-4357-A315-834F9539B799}" type="slidenum">
              <a:rPr lang="ru-RU" smtClean="0"/>
              <a:pPr/>
              <a:t>‹#›</a:t>
            </a:fld>
            <a:endParaRPr lang="ru-RU"/>
          </a:p>
        </p:txBody>
      </p:sp>
    </p:spTree>
    <p:extLst>
      <p:ext uri="{BB962C8B-B14F-4D97-AF65-F5344CB8AC3E}">
        <p14:creationId xmlns:p14="http://schemas.microsoft.com/office/powerpoint/2010/main" val="1955817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69F9979-ECE2-4E77-91F1-DFE400428A29}" type="datetimeFigureOut">
              <a:rPr lang="ru-RU" smtClean="0"/>
              <a:pPr/>
              <a:t>04.04.2022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B52C856-7F3E-4357-A315-834F9539B799}" type="slidenum">
              <a:rPr lang="ru-RU" smtClean="0"/>
              <a:pPr/>
              <a:t>‹#›</a:t>
            </a:fld>
            <a:endParaRPr lang="ru-RU"/>
          </a:p>
        </p:txBody>
      </p:sp>
    </p:spTree>
    <p:extLst>
      <p:ext uri="{BB962C8B-B14F-4D97-AF65-F5344CB8AC3E}">
        <p14:creationId xmlns:p14="http://schemas.microsoft.com/office/powerpoint/2010/main" val="37034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ru-RU"/>
              <a:t>Образец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5800" y="3132666"/>
            <a:ext cx="5311775" cy="308601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3132666"/>
            <a:ext cx="5334000" cy="308601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69F9979-ECE2-4E77-91F1-DFE400428A29}" type="datetimeFigureOut">
              <a:rPr lang="ru-RU" smtClean="0"/>
              <a:pPr/>
              <a:t>04.04.2022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B52C856-7F3E-4357-A315-834F9539B799}" type="slidenum">
              <a:rPr lang="ru-RU" smtClean="0"/>
              <a:pPr/>
              <a:t>‹#›</a:t>
            </a:fld>
            <a:endParaRPr lang="ru-RU"/>
          </a:p>
        </p:txBody>
      </p:sp>
    </p:spTree>
    <p:extLst>
      <p:ext uri="{BB962C8B-B14F-4D97-AF65-F5344CB8AC3E}">
        <p14:creationId xmlns:p14="http://schemas.microsoft.com/office/powerpoint/2010/main" val="2286434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69F9979-ECE2-4E77-91F1-DFE400428A29}" type="datetimeFigureOut">
              <a:rPr lang="ru-RU" smtClean="0"/>
              <a:pPr/>
              <a:t>04.04.2022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B52C856-7F3E-4357-A315-834F9539B799}" type="slidenum">
              <a:rPr lang="ru-RU" smtClean="0"/>
              <a:pPr/>
              <a:t>‹#›</a:t>
            </a:fld>
            <a:endParaRPr lang="ru-RU"/>
          </a:p>
        </p:txBody>
      </p:sp>
    </p:spTree>
    <p:extLst>
      <p:ext uri="{BB962C8B-B14F-4D97-AF65-F5344CB8AC3E}">
        <p14:creationId xmlns:p14="http://schemas.microsoft.com/office/powerpoint/2010/main" val="3702673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9F9979-ECE2-4E77-91F1-DFE400428A29}" type="datetimeFigureOut">
              <a:rPr lang="ru-RU" smtClean="0"/>
              <a:pPr/>
              <a:t>04.04.2022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B52C856-7F3E-4357-A315-834F9539B799}" type="slidenum">
              <a:rPr lang="ru-RU" smtClean="0"/>
              <a:pPr/>
              <a:t>‹#›</a:t>
            </a:fld>
            <a:endParaRPr lang="ru-RU"/>
          </a:p>
        </p:txBody>
      </p:sp>
    </p:spTree>
    <p:extLst>
      <p:ext uri="{BB962C8B-B14F-4D97-AF65-F5344CB8AC3E}">
        <p14:creationId xmlns:p14="http://schemas.microsoft.com/office/powerpoint/2010/main" val="508580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ru-RU"/>
              <a:t>Образец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69F9979-ECE2-4E77-91F1-DFE400428A29}" type="datetimeFigureOut">
              <a:rPr lang="ru-RU" smtClean="0"/>
              <a:pPr/>
              <a:t>04.04.2022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B52C856-7F3E-4357-A315-834F9539B799}" type="slidenum">
              <a:rPr lang="ru-RU" smtClean="0"/>
              <a:pPr/>
              <a:t>‹#›</a:t>
            </a:fld>
            <a:endParaRPr lang="ru-RU"/>
          </a:p>
        </p:txBody>
      </p:sp>
    </p:spTree>
    <p:extLst>
      <p:ext uri="{BB962C8B-B14F-4D97-AF65-F5344CB8AC3E}">
        <p14:creationId xmlns:p14="http://schemas.microsoft.com/office/powerpoint/2010/main" val="2349601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69F9979-ECE2-4E77-91F1-DFE400428A29}" type="datetimeFigureOut">
              <a:rPr lang="ru-RU" smtClean="0"/>
              <a:pPr/>
              <a:t>04.04.2022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B52C856-7F3E-4357-A315-834F9539B799}" type="slidenum">
              <a:rPr lang="ru-RU" smtClean="0"/>
              <a:pPr/>
              <a:t>‹#›</a:t>
            </a:fld>
            <a:endParaRPr lang="ru-RU"/>
          </a:p>
        </p:txBody>
      </p:sp>
    </p:spTree>
    <p:extLst>
      <p:ext uri="{BB962C8B-B14F-4D97-AF65-F5344CB8AC3E}">
        <p14:creationId xmlns:p14="http://schemas.microsoft.com/office/powerpoint/2010/main" val="791989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69F9979-ECE2-4E77-91F1-DFE400428A29}" type="datetimeFigureOut">
              <a:rPr lang="ru-RU" smtClean="0"/>
              <a:pPr/>
              <a:t>04.04.2022</a:t>
            </a:fld>
            <a:endParaRPr lang="ru-RU"/>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B52C856-7F3E-4357-A315-834F9539B799}" type="slidenum">
              <a:rPr lang="ru-RU" smtClean="0"/>
              <a:pPr/>
              <a:t>‹#›</a:t>
            </a:fld>
            <a:endParaRPr lang="ru-RU"/>
          </a:p>
        </p:txBody>
      </p:sp>
    </p:spTree>
    <p:extLst>
      <p:ext uri="{BB962C8B-B14F-4D97-AF65-F5344CB8AC3E}">
        <p14:creationId xmlns:p14="http://schemas.microsoft.com/office/powerpoint/2010/main" val="309035243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239F60-8671-4F9D-AB7B-4AEBB6C41AD5}"/>
              </a:ext>
            </a:extLst>
          </p:cNvPr>
          <p:cNvSpPr>
            <a:spLocks noGrp="1"/>
          </p:cNvSpPr>
          <p:nvPr>
            <p:ph type="ctrTitle"/>
          </p:nvPr>
        </p:nvSpPr>
        <p:spPr>
          <a:xfrm>
            <a:off x="1371600" y="1803405"/>
            <a:ext cx="10266218" cy="1825096"/>
          </a:xfrm>
        </p:spPr>
        <p:txBody>
          <a:bodyPr/>
          <a:lstStyle/>
          <a:p>
            <a:r>
              <a:rPr lang="ru-RU" dirty="0" smtClean="0"/>
              <a:t>Абсорбция</a:t>
            </a:r>
            <a:endParaRPr lang="ru-RU" dirty="0"/>
          </a:p>
        </p:txBody>
      </p:sp>
      <p:sp>
        <p:nvSpPr>
          <p:cNvPr id="3" name="Подзаголовок 2">
            <a:extLst>
              <a:ext uri="{FF2B5EF4-FFF2-40B4-BE49-F238E27FC236}">
                <a16:creationId xmlns:a16="http://schemas.microsoft.com/office/drawing/2014/main" id="{0E9BBD40-8A0E-45F8-92E2-8F94B174BB51}"/>
              </a:ext>
            </a:extLst>
          </p:cNvPr>
          <p:cNvSpPr>
            <a:spLocks noGrp="1"/>
          </p:cNvSpPr>
          <p:nvPr>
            <p:ph type="subTitle" idx="1"/>
          </p:nvPr>
        </p:nvSpPr>
        <p:spPr/>
        <p:txBody>
          <a:bodyPr/>
          <a:lstStyle/>
          <a:p>
            <a:endParaRPr lang="ru-RU" dirty="0"/>
          </a:p>
          <a:p>
            <a:endParaRPr lang="ru-RU" dirty="0"/>
          </a:p>
        </p:txBody>
      </p:sp>
      <p:sp>
        <p:nvSpPr>
          <p:cNvPr id="4" name="Прямоугольник 3"/>
          <p:cNvSpPr/>
          <p:nvPr/>
        </p:nvSpPr>
        <p:spPr>
          <a:xfrm>
            <a:off x="6897189" y="5138057"/>
            <a:ext cx="4336868" cy="12627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smtClean="0"/>
              <a:t>Ст.гр</a:t>
            </a:r>
            <a:r>
              <a:rPr lang="ru-RU" dirty="0" smtClean="0"/>
              <a:t>. Карлаев Р.И.</a:t>
            </a:r>
            <a:endParaRPr lang="ru-RU" dirty="0"/>
          </a:p>
        </p:txBody>
      </p:sp>
    </p:spTree>
    <p:extLst>
      <p:ext uri="{BB962C8B-B14F-4D97-AF65-F5344CB8AC3E}">
        <p14:creationId xmlns:p14="http://schemas.microsoft.com/office/powerpoint/2010/main" val="2656465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408CE9-6825-42A6-A1FE-39137F38E351}"/>
              </a:ext>
            </a:extLst>
          </p:cNvPr>
          <p:cNvSpPr>
            <a:spLocks noGrp="1"/>
          </p:cNvSpPr>
          <p:nvPr>
            <p:ph type="title"/>
          </p:nvPr>
        </p:nvSpPr>
        <p:spPr>
          <a:xfrm>
            <a:off x="2895600" y="278781"/>
            <a:ext cx="8610600" cy="1293028"/>
          </a:xfrm>
        </p:spPr>
        <p:txBody>
          <a:bodyPr/>
          <a:lstStyle/>
          <a:p>
            <a:r>
              <a:rPr lang="ru-RU" dirty="0"/>
              <a:t>Абсорбер Вентури</a:t>
            </a:r>
          </a:p>
        </p:txBody>
      </p:sp>
      <p:sp>
        <p:nvSpPr>
          <p:cNvPr id="3" name="Объект 2">
            <a:extLst>
              <a:ext uri="{FF2B5EF4-FFF2-40B4-BE49-F238E27FC236}">
                <a16:creationId xmlns:a16="http://schemas.microsoft.com/office/drawing/2014/main" id="{888F4144-7CEF-47E6-A9EF-255CB308C85A}"/>
              </a:ext>
            </a:extLst>
          </p:cNvPr>
          <p:cNvSpPr>
            <a:spLocks noGrp="1"/>
          </p:cNvSpPr>
          <p:nvPr>
            <p:ph sz="half" idx="1"/>
          </p:nvPr>
        </p:nvSpPr>
        <p:spPr>
          <a:xfrm>
            <a:off x="4928839" y="1428352"/>
            <a:ext cx="6891454" cy="2764507"/>
          </a:xfrm>
        </p:spPr>
        <p:txBody>
          <a:bodyPr/>
          <a:lstStyle/>
          <a:p>
            <a:pPr marL="0" indent="0">
              <a:buNone/>
            </a:pPr>
            <a:r>
              <a:rPr lang="ru-RU" dirty="0"/>
              <a:t>Основной частью абсорбера является труба Вентури. Жидкость поступает в </a:t>
            </a:r>
            <a:r>
              <a:rPr lang="ru-RU" dirty="0" err="1"/>
              <a:t>конфузор</a:t>
            </a:r>
            <a:r>
              <a:rPr lang="ru-RU" dirty="0"/>
              <a:t>, течёт в виде плёнки и в горловине распыляется газовым потоком. Затем жидкость газовым потоком выносится в диффузор, в виде мелких капель, создающих поверхность контакта фаз. Отделение капель от газа происходит в сепараторе.</a:t>
            </a:r>
          </a:p>
        </p:txBody>
      </p:sp>
      <p:sp>
        <p:nvSpPr>
          <p:cNvPr id="4" name="Объект 3">
            <a:extLst>
              <a:ext uri="{FF2B5EF4-FFF2-40B4-BE49-F238E27FC236}">
                <a16:creationId xmlns:a16="http://schemas.microsoft.com/office/drawing/2014/main" id="{58123EFB-ED5A-48E5-8348-061E1EFD516E}"/>
              </a:ext>
            </a:extLst>
          </p:cNvPr>
          <p:cNvSpPr>
            <a:spLocks noGrp="1"/>
          </p:cNvSpPr>
          <p:nvPr>
            <p:ph sz="half" idx="2"/>
          </p:nvPr>
        </p:nvSpPr>
        <p:spPr>
          <a:xfrm>
            <a:off x="6486293" y="4192859"/>
            <a:ext cx="5334000" cy="2020602"/>
          </a:xfrm>
        </p:spPr>
        <p:style>
          <a:lnRef idx="1">
            <a:schemeClr val="accent1"/>
          </a:lnRef>
          <a:fillRef idx="3">
            <a:schemeClr val="accent1"/>
          </a:fillRef>
          <a:effectRef idx="2">
            <a:schemeClr val="accent1"/>
          </a:effectRef>
          <a:fontRef idx="minor">
            <a:schemeClr val="lt1"/>
          </a:fontRef>
        </p:style>
        <p:txBody>
          <a:bodyPr/>
          <a:lstStyle/>
          <a:p>
            <a:pPr marL="0" indent="0">
              <a:buNone/>
            </a:pPr>
            <a:r>
              <a:rPr lang="ru-RU" dirty="0"/>
              <a:t>Такой тип абсорбера относится к прямоточным </a:t>
            </a:r>
            <a:r>
              <a:rPr lang="ru-RU" dirty="0" err="1"/>
              <a:t>распыливающим</a:t>
            </a:r>
            <a:r>
              <a:rPr lang="ru-RU" dirty="0"/>
              <a:t> абсорберам.</a:t>
            </a:r>
          </a:p>
          <a:p>
            <a:pPr marL="0" indent="0">
              <a:buNone/>
            </a:pPr>
            <a:r>
              <a:rPr lang="ru-RU" dirty="0"/>
              <a:t>Они отличаются высокими скоростями движения газа</a:t>
            </a:r>
          </a:p>
        </p:txBody>
      </p:sp>
      <p:pic>
        <p:nvPicPr>
          <p:cNvPr id="5" name="Рисунок 4">
            <a:extLst>
              <a:ext uri="{FF2B5EF4-FFF2-40B4-BE49-F238E27FC236}">
                <a16:creationId xmlns:a16="http://schemas.microsoft.com/office/drawing/2014/main" id="{D8A2AFEC-6425-49B3-86FD-2158253D5BE9}"/>
              </a:ext>
            </a:extLst>
          </p:cNvPr>
          <p:cNvPicPr>
            <a:picLocks noChangeAspect="1"/>
          </p:cNvPicPr>
          <p:nvPr/>
        </p:nvPicPr>
        <p:blipFill>
          <a:blip r:embed="rId2" cstate="print"/>
          <a:stretch>
            <a:fillRect/>
          </a:stretch>
        </p:blipFill>
        <p:spPr>
          <a:xfrm>
            <a:off x="0" y="0"/>
            <a:ext cx="4309947" cy="6064976"/>
          </a:xfrm>
          <a:prstGeom prst="rect">
            <a:avLst/>
          </a:prstGeom>
        </p:spPr>
      </p:pic>
      <p:sp>
        <p:nvSpPr>
          <p:cNvPr id="6" name="TextBox 5">
            <a:extLst>
              <a:ext uri="{FF2B5EF4-FFF2-40B4-BE49-F238E27FC236}">
                <a16:creationId xmlns:a16="http://schemas.microsoft.com/office/drawing/2014/main" id="{505C788A-0945-4135-B125-83546A54F042}"/>
              </a:ext>
            </a:extLst>
          </p:cNvPr>
          <p:cNvSpPr txBox="1"/>
          <p:nvPr/>
        </p:nvSpPr>
        <p:spPr>
          <a:xfrm>
            <a:off x="15037" y="5934670"/>
            <a:ext cx="6181493" cy="923330"/>
          </a:xfrm>
          <a:prstGeom prst="rect">
            <a:avLst/>
          </a:prstGeom>
          <a:noFill/>
        </p:spPr>
        <p:txBody>
          <a:bodyPr wrap="square" rtlCol="0">
            <a:spAutoFit/>
          </a:bodyPr>
          <a:lstStyle/>
          <a:p>
            <a:r>
              <a:rPr lang="ru-RU"/>
              <a:t>Абсорбер Вентури с плёночным орошением: 1 – конфузор; 2 – горловина; 3 – диффузор; 4 – сепаратор; 5 – гидрозатвор</a:t>
            </a:r>
            <a:endParaRPr lang="ru-RU" dirty="0"/>
          </a:p>
        </p:txBody>
      </p:sp>
    </p:spTree>
    <p:extLst>
      <p:ext uri="{BB962C8B-B14F-4D97-AF65-F5344CB8AC3E}">
        <p14:creationId xmlns:p14="http://schemas.microsoft.com/office/powerpoint/2010/main" val="669845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Объект 4">
            <a:extLst>
              <a:ext uri="{FF2B5EF4-FFF2-40B4-BE49-F238E27FC236}">
                <a16:creationId xmlns:a16="http://schemas.microsoft.com/office/drawing/2014/main" id="{65203435-23CF-4BF5-B597-4191CFE6BB60}"/>
              </a:ext>
            </a:extLst>
          </p:cNvPr>
          <p:cNvGraphicFramePr>
            <a:graphicFrameLocks noGrp="1"/>
          </p:cNvGraphicFramePr>
          <p:nvPr>
            <p:ph idx="1"/>
            <p:extLst>
              <p:ext uri="{D42A27DB-BD31-4B8C-83A1-F6EECF244321}">
                <p14:modId xmlns:p14="http://schemas.microsoft.com/office/powerpoint/2010/main" val="314886440"/>
              </p:ext>
            </p:extLst>
          </p:nvPr>
        </p:nvGraphicFramePr>
        <p:xfrm>
          <a:off x="824345" y="1482436"/>
          <a:ext cx="10820400" cy="50821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8433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366CF2-9973-4E9A-B76D-605F2B34138F}"/>
              </a:ext>
            </a:extLst>
          </p:cNvPr>
          <p:cNvSpPr>
            <a:spLocks noGrp="1"/>
          </p:cNvSpPr>
          <p:nvPr>
            <p:ph type="title"/>
          </p:nvPr>
        </p:nvSpPr>
        <p:spPr/>
        <p:txBody>
          <a:bodyPr/>
          <a:lstStyle/>
          <a:p>
            <a:r>
              <a:rPr lang="ru-RU" dirty="0"/>
              <a:t>Насадочный пленочный абсорбер</a:t>
            </a:r>
          </a:p>
        </p:txBody>
      </p:sp>
      <p:sp>
        <p:nvSpPr>
          <p:cNvPr id="4" name="Объект 3">
            <a:extLst>
              <a:ext uri="{FF2B5EF4-FFF2-40B4-BE49-F238E27FC236}">
                <a16:creationId xmlns:a16="http://schemas.microsoft.com/office/drawing/2014/main" id="{85954B8B-4D64-4E5D-A3FB-18740E6FBEAB}"/>
              </a:ext>
            </a:extLst>
          </p:cNvPr>
          <p:cNvSpPr>
            <a:spLocks noGrp="1"/>
          </p:cNvSpPr>
          <p:nvPr>
            <p:ph sz="half" idx="1"/>
          </p:nvPr>
        </p:nvSpPr>
        <p:spPr/>
        <p:txBody>
          <a:bodyPr>
            <a:normAutofit fontScale="92500" lnSpcReduction="20000"/>
          </a:bodyPr>
          <a:lstStyle/>
          <a:p>
            <a:pPr marL="0" indent="0">
              <a:buNone/>
            </a:pPr>
            <a:r>
              <a:rPr lang="ru-RU" dirty="0"/>
              <a:t>Насадочные абсорберы, работающие в плёночном режиме (рис. 10-5), получили наибольшее распространение в промышленности. Эти абсорберы представляют собой  полые колонны, заполненные насадкой, которая уложена на опорные решётки.</a:t>
            </a:r>
          </a:p>
        </p:txBody>
      </p:sp>
      <p:sp>
        <p:nvSpPr>
          <p:cNvPr id="5" name="Объект 4">
            <a:extLst>
              <a:ext uri="{FF2B5EF4-FFF2-40B4-BE49-F238E27FC236}">
                <a16:creationId xmlns:a16="http://schemas.microsoft.com/office/drawing/2014/main" id="{808F8F2A-880C-4D14-85EE-790C6849F065}"/>
              </a:ext>
            </a:extLst>
          </p:cNvPr>
          <p:cNvSpPr>
            <a:spLocks noGrp="1"/>
          </p:cNvSpPr>
          <p:nvPr>
            <p:ph sz="half" idx="2"/>
          </p:nvPr>
        </p:nvSpPr>
        <p:spPr/>
        <p:txBody>
          <a:bodyPr>
            <a:normAutofit fontScale="92500" lnSpcReduction="20000"/>
          </a:bodyPr>
          <a:lstStyle/>
          <a:p>
            <a:r>
              <a:rPr lang="ru-RU" dirty="0"/>
              <a:t>Кольца </a:t>
            </a:r>
            <a:r>
              <a:rPr lang="ru-RU" dirty="0" err="1"/>
              <a:t>Рашига</a:t>
            </a:r>
            <a:r>
              <a:rPr lang="ru-RU" dirty="0"/>
              <a:t>, </a:t>
            </a:r>
            <a:r>
              <a:rPr lang="ru-RU" dirty="0" err="1"/>
              <a:t>Палля</a:t>
            </a:r>
            <a:r>
              <a:rPr lang="ru-RU" dirty="0"/>
              <a:t>, с перегородкой и другие размером более 50 мм иногда размещают правильными рядами со смещением их в соседних рядах</a:t>
            </a:r>
          </a:p>
          <a:p>
            <a:r>
              <a:rPr lang="ru-RU" dirty="0"/>
              <a:t>Хордовая насадка состоит из поставленных на ребро досок 1, скрепленных штырями 2 и образующих решетку. Решетки </a:t>
            </a:r>
            <a:r>
              <a:rPr lang="ru-RU" dirty="0" err="1"/>
              <a:t>уклалывают</a:t>
            </a:r>
            <a:r>
              <a:rPr lang="ru-RU" dirty="0"/>
              <a:t> одна на другую с поворотом на 90° (как показано на рисунке) или на 45°. Такая конструкция позволяет организовать достаточно равномерное пленочное течение по. всем элементам насадки</a:t>
            </a:r>
          </a:p>
        </p:txBody>
      </p:sp>
      <p:pic>
        <p:nvPicPr>
          <p:cNvPr id="6" name="Рисунок 5">
            <a:extLst>
              <a:ext uri="{FF2B5EF4-FFF2-40B4-BE49-F238E27FC236}">
                <a16:creationId xmlns:a16="http://schemas.microsoft.com/office/drawing/2014/main" id="{D77BB5CD-B40F-4D6F-B5A1-5F6BD77CD010}"/>
              </a:ext>
            </a:extLst>
          </p:cNvPr>
          <p:cNvPicPr>
            <a:picLocks noChangeAspect="1"/>
          </p:cNvPicPr>
          <p:nvPr/>
        </p:nvPicPr>
        <p:blipFill>
          <a:blip r:embed="rId2" cstate="print"/>
          <a:stretch>
            <a:fillRect/>
          </a:stretch>
        </p:blipFill>
        <p:spPr>
          <a:xfrm>
            <a:off x="2791522" y="4502944"/>
            <a:ext cx="2103286" cy="1564125"/>
          </a:xfrm>
          <a:prstGeom prst="rect">
            <a:avLst/>
          </a:prstGeom>
        </p:spPr>
      </p:pic>
      <p:pic>
        <p:nvPicPr>
          <p:cNvPr id="7" name="Рисунок 6">
            <a:extLst>
              <a:ext uri="{FF2B5EF4-FFF2-40B4-BE49-F238E27FC236}">
                <a16:creationId xmlns:a16="http://schemas.microsoft.com/office/drawing/2014/main" id="{F7A7FA4D-0B59-4505-9638-043BDF6D3ADF}"/>
              </a:ext>
            </a:extLst>
          </p:cNvPr>
          <p:cNvPicPr>
            <a:picLocks noChangeAspect="1"/>
          </p:cNvPicPr>
          <p:nvPr/>
        </p:nvPicPr>
        <p:blipFill>
          <a:blip r:embed="rId3" cstate="print"/>
          <a:stretch>
            <a:fillRect/>
          </a:stretch>
        </p:blipFill>
        <p:spPr>
          <a:xfrm>
            <a:off x="682549" y="4548413"/>
            <a:ext cx="1523069" cy="1473188"/>
          </a:xfrm>
          <a:prstGeom prst="rect">
            <a:avLst/>
          </a:prstGeom>
        </p:spPr>
      </p:pic>
      <p:sp>
        <p:nvSpPr>
          <p:cNvPr id="8" name="TextBox 7">
            <a:extLst>
              <a:ext uri="{FF2B5EF4-FFF2-40B4-BE49-F238E27FC236}">
                <a16:creationId xmlns:a16="http://schemas.microsoft.com/office/drawing/2014/main" id="{A661873F-BC4B-4494-A093-4D3B18688467}"/>
              </a:ext>
            </a:extLst>
          </p:cNvPr>
          <p:cNvSpPr txBox="1"/>
          <p:nvPr/>
        </p:nvSpPr>
        <p:spPr>
          <a:xfrm>
            <a:off x="456270" y="6090180"/>
            <a:ext cx="5793059" cy="369332"/>
          </a:xfrm>
          <a:prstGeom prst="rect">
            <a:avLst/>
          </a:prstGeom>
          <a:noFill/>
        </p:spPr>
        <p:txBody>
          <a:bodyPr wrap="square" rtlCol="0">
            <a:spAutoFit/>
          </a:bodyPr>
          <a:lstStyle/>
          <a:p>
            <a:r>
              <a:rPr lang="ru-RU" dirty="0"/>
              <a:t>1- кольца </a:t>
            </a:r>
            <a:r>
              <a:rPr lang="ru-RU" dirty="0" err="1"/>
              <a:t>Рашига</a:t>
            </a:r>
            <a:r>
              <a:rPr lang="ru-RU" dirty="0"/>
              <a:t>, 2 – хордовая насадка</a:t>
            </a:r>
          </a:p>
        </p:txBody>
      </p:sp>
    </p:spTree>
    <p:extLst>
      <p:ext uri="{BB962C8B-B14F-4D97-AF65-F5344CB8AC3E}">
        <p14:creationId xmlns:p14="http://schemas.microsoft.com/office/powerpoint/2010/main" val="3592433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5A1402-BCDF-441E-AF3D-0B0E6A1324C0}"/>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F7C5BE76-CD64-4C4D-B2D3-16058A84698E}"/>
              </a:ext>
            </a:extLst>
          </p:cNvPr>
          <p:cNvSpPr>
            <a:spLocks noGrp="1"/>
          </p:cNvSpPr>
          <p:nvPr>
            <p:ph sz="half" idx="1"/>
          </p:nvPr>
        </p:nvSpPr>
        <p:spPr>
          <a:xfrm>
            <a:off x="0" y="1382751"/>
            <a:ext cx="6019800" cy="4835933"/>
          </a:xfrm>
        </p:spPr>
        <p:txBody>
          <a:bodyPr/>
          <a:lstStyle/>
          <a:p>
            <a:r>
              <a:rPr lang="ru-RU" dirty="0"/>
              <a:t>Блочная насадка состоит из пластмассовых или керамических блоков, укладываемых регулярно — рядами. Отсутствие специальных устройств для распределения жидкости в каждом нижележащем ряду приводит к значительной неравномерности орошения и низкой ее эффективности.</a:t>
            </a:r>
          </a:p>
        </p:txBody>
      </p:sp>
      <p:pic>
        <p:nvPicPr>
          <p:cNvPr id="5" name="Объект 4">
            <a:extLst>
              <a:ext uri="{FF2B5EF4-FFF2-40B4-BE49-F238E27FC236}">
                <a16:creationId xmlns:a16="http://schemas.microsoft.com/office/drawing/2014/main" id="{67FE7474-FDCC-46FA-92D3-CDD898CEB9D2}"/>
              </a:ext>
            </a:extLst>
          </p:cNvPr>
          <p:cNvPicPr>
            <a:picLocks noGrp="1" noChangeAspect="1"/>
          </p:cNvPicPr>
          <p:nvPr>
            <p:ph sz="half" idx="2"/>
          </p:nvPr>
        </p:nvPicPr>
        <p:blipFill>
          <a:blip r:embed="rId2" cstate="print"/>
          <a:stretch>
            <a:fillRect/>
          </a:stretch>
        </p:blipFill>
        <p:spPr>
          <a:xfrm>
            <a:off x="775009" y="4396999"/>
            <a:ext cx="3774688" cy="2156500"/>
          </a:xfrm>
          <a:prstGeom prst="rect">
            <a:avLst/>
          </a:prstGeom>
        </p:spPr>
      </p:pic>
      <p:pic>
        <p:nvPicPr>
          <p:cNvPr id="6" name="Рисунок 5">
            <a:extLst>
              <a:ext uri="{FF2B5EF4-FFF2-40B4-BE49-F238E27FC236}">
                <a16:creationId xmlns:a16="http://schemas.microsoft.com/office/drawing/2014/main" id="{E0E3314F-A9AE-49CF-B540-7A86F5C010E2}"/>
              </a:ext>
            </a:extLst>
          </p:cNvPr>
          <p:cNvPicPr>
            <a:picLocks noChangeAspect="1"/>
          </p:cNvPicPr>
          <p:nvPr/>
        </p:nvPicPr>
        <p:blipFill>
          <a:blip r:embed="rId3" cstate="print"/>
          <a:stretch>
            <a:fillRect/>
          </a:stretch>
        </p:blipFill>
        <p:spPr>
          <a:xfrm>
            <a:off x="5701450" y="0"/>
            <a:ext cx="3487694" cy="6858000"/>
          </a:xfrm>
          <a:prstGeom prst="rect">
            <a:avLst/>
          </a:prstGeom>
        </p:spPr>
      </p:pic>
      <p:sp>
        <p:nvSpPr>
          <p:cNvPr id="7" name="TextBox 6">
            <a:extLst>
              <a:ext uri="{FF2B5EF4-FFF2-40B4-BE49-F238E27FC236}">
                <a16:creationId xmlns:a16="http://schemas.microsoft.com/office/drawing/2014/main" id="{F45C5EE3-4167-4BD2-ACC3-B67F46D2F6B0}"/>
              </a:ext>
            </a:extLst>
          </p:cNvPr>
          <p:cNvSpPr txBox="1"/>
          <p:nvPr/>
        </p:nvSpPr>
        <p:spPr>
          <a:xfrm>
            <a:off x="9023502" y="2040843"/>
            <a:ext cx="3169344" cy="3139321"/>
          </a:xfrm>
          <a:prstGeom prst="rect">
            <a:avLst/>
          </a:prstGeom>
          <a:noFill/>
        </p:spPr>
        <p:txBody>
          <a:bodyPr wrap="square" rtlCol="0">
            <a:spAutoFit/>
          </a:bodyPr>
          <a:lstStyle/>
          <a:p>
            <a:r>
              <a:rPr lang="ru-RU" dirty="0"/>
              <a:t>Насадочный плёночный абсорбер: 1 – корпус; 2 – распределительная тарелка; 3 – сегменты насадки; 4 – опорные решётки; 5 – перераспределительные тарелки; 6 – люки для загрузки насадки; 7 – люки для выгрузки насадки; 8 – гидрозатвор</a:t>
            </a:r>
          </a:p>
        </p:txBody>
      </p:sp>
    </p:spTree>
    <p:extLst>
      <p:ext uri="{BB962C8B-B14F-4D97-AF65-F5344CB8AC3E}">
        <p14:creationId xmlns:p14="http://schemas.microsoft.com/office/powerpoint/2010/main" val="2535434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249FF5A6-CF40-48FD-A008-BF5DE6F4F912}"/>
              </a:ext>
            </a:extLst>
          </p:cNvPr>
          <p:cNvSpPr>
            <a:spLocks noGrp="1"/>
          </p:cNvSpPr>
          <p:nvPr>
            <p:ph type="title"/>
          </p:nvPr>
        </p:nvSpPr>
        <p:spPr/>
        <p:txBody>
          <a:bodyPr/>
          <a:lstStyle/>
          <a:p>
            <a:endParaRPr lang="ru-RU"/>
          </a:p>
        </p:txBody>
      </p:sp>
      <p:graphicFrame>
        <p:nvGraphicFramePr>
          <p:cNvPr id="7" name="Объект 6">
            <a:extLst>
              <a:ext uri="{FF2B5EF4-FFF2-40B4-BE49-F238E27FC236}">
                <a16:creationId xmlns:a16="http://schemas.microsoft.com/office/drawing/2014/main" id="{8CF46BD4-663F-4194-83BD-40B44EE0AB33}"/>
              </a:ext>
            </a:extLst>
          </p:cNvPr>
          <p:cNvGraphicFramePr>
            <a:graphicFrameLocks noGrp="1"/>
          </p:cNvGraphicFramePr>
          <p:nvPr>
            <p:ph idx="1"/>
            <p:extLst>
              <p:ext uri="{D42A27DB-BD31-4B8C-83A1-F6EECF244321}">
                <p14:modId xmlns:p14="http://schemas.microsoft.com/office/powerpoint/2010/main" val="550379596"/>
              </p:ext>
            </p:extLst>
          </p:nvPr>
        </p:nvGraphicFramePr>
        <p:xfrm>
          <a:off x="722313" y="1636999"/>
          <a:ext cx="10820400" cy="4875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241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069D3D-AE76-4BBD-962C-C4157A81C8C8}"/>
              </a:ext>
            </a:extLst>
          </p:cNvPr>
          <p:cNvSpPr>
            <a:spLocks noGrp="1"/>
          </p:cNvSpPr>
          <p:nvPr>
            <p:ph type="title"/>
          </p:nvPr>
        </p:nvSpPr>
        <p:spPr>
          <a:xfrm>
            <a:off x="3366655" y="615929"/>
            <a:ext cx="8610600" cy="1293028"/>
          </a:xfrm>
        </p:spPr>
        <p:txBody>
          <a:bodyPr/>
          <a:lstStyle/>
          <a:p>
            <a:r>
              <a:rPr lang="ru-RU" dirty="0"/>
              <a:t>Тарельчатый абсорбер</a:t>
            </a:r>
          </a:p>
        </p:txBody>
      </p:sp>
      <p:pic>
        <p:nvPicPr>
          <p:cNvPr id="5" name="Объект 4">
            <a:extLst>
              <a:ext uri="{FF2B5EF4-FFF2-40B4-BE49-F238E27FC236}">
                <a16:creationId xmlns:a16="http://schemas.microsoft.com/office/drawing/2014/main" id="{12813F3E-7106-449C-A182-FA33DAD13A56}"/>
              </a:ext>
            </a:extLst>
          </p:cNvPr>
          <p:cNvPicPr>
            <a:picLocks noGrp="1" noChangeAspect="1"/>
          </p:cNvPicPr>
          <p:nvPr>
            <p:ph sz="half" idx="1"/>
          </p:nvPr>
        </p:nvPicPr>
        <p:blipFill>
          <a:blip r:embed="rId2" cstate="print"/>
          <a:stretch>
            <a:fillRect/>
          </a:stretch>
        </p:blipFill>
        <p:spPr>
          <a:xfrm>
            <a:off x="914400" y="0"/>
            <a:ext cx="3503703" cy="5924396"/>
          </a:xfrm>
          <a:prstGeom prst="rect">
            <a:avLst/>
          </a:prstGeom>
        </p:spPr>
      </p:pic>
      <p:sp>
        <p:nvSpPr>
          <p:cNvPr id="4" name="Объект 3">
            <a:extLst>
              <a:ext uri="{FF2B5EF4-FFF2-40B4-BE49-F238E27FC236}">
                <a16:creationId xmlns:a16="http://schemas.microsoft.com/office/drawing/2014/main" id="{1C19F726-296F-4462-9AB9-B9A4D22A31A8}"/>
              </a:ext>
            </a:extLst>
          </p:cNvPr>
          <p:cNvSpPr>
            <a:spLocks noGrp="1"/>
          </p:cNvSpPr>
          <p:nvPr>
            <p:ph sz="half" idx="2"/>
          </p:nvPr>
        </p:nvSpPr>
        <p:spPr/>
        <p:txBody>
          <a:bodyPr>
            <a:normAutofit/>
          </a:bodyPr>
          <a:lstStyle/>
          <a:p>
            <a:pPr marL="0" indent="0">
              <a:buNone/>
            </a:pPr>
            <a:r>
              <a:rPr lang="ru-RU" dirty="0"/>
              <a:t>В тарельчатых абсорберах поверхность контакта фаз больше, чем у других абсорберов. Однако для абсорбера большую роль играет его гидравлическое сопротивление, при высоком его значении энергетические затраты на транспортировку газа становятся недопустимо большими. Высокое гидравлическое сопротивление тарельчатых абсорберов ограничивает их применение.</a:t>
            </a:r>
          </a:p>
        </p:txBody>
      </p:sp>
      <p:sp>
        <p:nvSpPr>
          <p:cNvPr id="7" name="TextBox 6">
            <a:extLst>
              <a:ext uri="{FF2B5EF4-FFF2-40B4-BE49-F238E27FC236}">
                <a16:creationId xmlns:a16="http://schemas.microsoft.com/office/drawing/2014/main" id="{D0000F8C-AF1D-4284-A513-E1237D072AE7}"/>
              </a:ext>
            </a:extLst>
          </p:cNvPr>
          <p:cNvSpPr txBox="1"/>
          <p:nvPr/>
        </p:nvSpPr>
        <p:spPr>
          <a:xfrm>
            <a:off x="318655" y="5816902"/>
            <a:ext cx="5486400" cy="923330"/>
          </a:xfrm>
          <a:prstGeom prst="rect">
            <a:avLst/>
          </a:prstGeom>
          <a:noFill/>
        </p:spPr>
        <p:txBody>
          <a:bodyPr wrap="square" rtlCol="0">
            <a:spAutoFit/>
          </a:bodyPr>
          <a:lstStyle/>
          <a:p>
            <a:r>
              <a:rPr lang="ru-RU"/>
              <a:t>Абсорбционная колонна с решетчатыми тарелками: 1 – корпус; 2 – тарелки; 3 – люки для обслуживания; 4 – гидрозатвор</a:t>
            </a:r>
            <a:endParaRPr lang="ru-RU" dirty="0"/>
          </a:p>
        </p:txBody>
      </p:sp>
    </p:spTree>
    <p:extLst>
      <p:ext uri="{BB962C8B-B14F-4D97-AF65-F5344CB8AC3E}">
        <p14:creationId xmlns:p14="http://schemas.microsoft.com/office/powerpoint/2010/main" val="1324894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FF92EE-5FB3-4BC7-A475-D21407A68B64}"/>
              </a:ext>
            </a:extLst>
          </p:cNvPr>
          <p:cNvSpPr>
            <a:spLocks noGrp="1"/>
          </p:cNvSpPr>
          <p:nvPr>
            <p:ph type="title"/>
          </p:nvPr>
        </p:nvSpPr>
        <p:spPr/>
        <p:txBody>
          <a:bodyPr/>
          <a:lstStyle/>
          <a:p>
            <a:r>
              <a:rPr lang="ru-RU" dirty="0"/>
              <a:t>Основы процесса</a:t>
            </a:r>
          </a:p>
        </p:txBody>
      </p:sp>
      <p:sp>
        <p:nvSpPr>
          <p:cNvPr id="3" name="Объект 2">
            <a:extLst>
              <a:ext uri="{FF2B5EF4-FFF2-40B4-BE49-F238E27FC236}">
                <a16:creationId xmlns:a16="http://schemas.microsoft.com/office/drawing/2014/main" id="{9BBF9F8A-D7ED-471E-8C2A-F22554586B07}"/>
              </a:ext>
            </a:extLst>
          </p:cNvPr>
          <p:cNvSpPr>
            <a:spLocks noGrp="1"/>
          </p:cNvSpPr>
          <p:nvPr>
            <p:ph sz="half" idx="1"/>
          </p:nvPr>
        </p:nvSpPr>
        <p:spPr>
          <a:xfrm>
            <a:off x="685800" y="2194559"/>
            <a:ext cx="5334000" cy="1449186"/>
          </a:xfrm>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pPr marL="0" indent="0">
              <a:buNone/>
            </a:pPr>
            <a:r>
              <a:rPr lang="ru-RU" b="1" u="sng" dirty="0"/>
              <a:t>Абсорбцией</a:t>
            </a:r>
            <a:r>
              <a:rPr lang="ru-RU" dirty="0"/>
              <a:t> называют процесс избирательного извлечения одного или нескольких компонентов из газовой смеси жидким поглотителем (абсорбентом). </a:t>
            </a:r>
          </a:p>
          <a:p>
            <a:endParaRPr lang="ru-RU" dirty="0"/>
          </a:p>
        </p:txBody>
      </p:sp>
      <p:sp>
        <p:nvSpPr>
          <p:cNvPr id="4" name="Объект 3">
            <a:extLst>
              <a:ext uri="{FF2B5EF4-FFF2-40B4-BE49-F238E27FC236}">
                <a16:creationId xmlns:a16="http://schemas.microsoft.com/office/drawing/2014/main" id="{89B96BD5-284F-4DAA-89C0-1BC7162FA25A}"/>
              </a:ext>
            </a:extLst>
          </p:cNvPr>
          <p:cNvSpPr>
            <a:spLocks noGrp="1"/>
          </p:cNvSpPr>
          <p:nvPr>
            <p:ph sz="half" idx="2"/>
          </p:nvPr>
        </p:nvSpPr>
        <p:spPr/>
        <p:txBody>
          <a:bodyPr>
            <a:normAutofit fontScale="92500" lnSpcReduction="10000"/>
          </a:bodyPr>
          <a:lstStyle/>
          <a:p>
            <a:r>
              <a:rPr lang="ru-RU" dirty="0"/>
              <a:t>В абсорбционных процессах (абсорбция, десорбция) участвуют </a:t>
            </a:r>
            <a:r>
              <a:rPr lang="ru-RU" u="sng" dirty="0"/>
              <a:t>две фазы</a:t>
            </a:r>
            <a:r>
              <a:rPr lang="ru-RU" dirty="0"/>
              <a:t> — жидкая и газовая. </a:t>
            </a:r>
          </a:p>
          <a:p>
            <a:r>
              <a:rPr lang="ru-RU" dirty="0"/>
              <a:t>При их контактировании один компонент (либо несколько) переходит из одной фазы в другую. При наличии в газовой фазе компонента (компонентов), практически (часто абсолютно) не растворяющегося в жидкой фазе, его называют </a:t>
            </a:r>
            <a:r>
              <a:rPr lang="ru-RU" b="1" i="1" dirty="0" err="1"/>
              <a:t>инертом</a:t>
            </a:r>
            <a:r>
              <a:rPr lang="ru-RU" dirty="0"/>
              <a:t>, или </a:t>
            </a:r>
            <a:r>
              <a:rPr lang="ru-RU" b="1" i="1" dirty="0"/>
              <a:t>газом-носителем</a:t>
            </a:r>
            <a:r>
              <a:rPr lang="ru-RU" dirty="0"/>
              <a:t>.</a:t>
            </a:r>
          </a:p>
          <a:p>
            <a:r>
              <a:rPr lang="ru-RU" b="1" i="1" dirty="0"/>
              <a:t>Растворяющийся компонент </a:t>
            </a:r>
            <a:r>
              <a:rPr lang="ru-RU" dirty="0"/>
              <a:t>— это абсорбируемый компонент, или поглощаемый компонент.</a:t>
            </a:r>
          </a:p>
          <a:p>
            <a:endParaRPr lang="ru-RU" dirty="0"/>
          </a:p>
        </p:txBody>
      </p:sp>
      <p:sp>
        <p:nvSpPr>
          <p:cNvPr id="5" name="TextBox 4">
            <a:extLst>
              <a:ext uri="{FF2B5EF4-FFF2-40B4-BE49-F238E27FC236}">
                <a16:creationId xmlns:a16="http://schemas.microsoft.com/office/drawing/2014/main" id="{DF5E842E-ADC4-4080-917F-0765A6A47A4C}"/>
              </a:ext>
            </a:extLst>
          </p:cNvPr>
          <p:cNvSpPr txBox="1"/>
          <p:nvPr/>
        </p:nvSpPr>
        <p:spPr>
          <a:xfrm>
            <a:off x="685800" y="4206621"/>
            <a:ext cx="5333999" cy="92333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lvl="0" defTabSz="914400">
              <a:lnSpc>
                <a:spcPct val="90000"/>
              </a:lnSpc>
              <a:spcBef>
                <a:spcPts val="1000"/>
              </a:spcBef>
            </a:pPr>
            <a:r>
              <a:rPr lang="ru-RU" sz="2000" dirty="0">
                <a:solidFill>
                  <a:prstClr val="black"/>
                </a:solidFill>
              </a:rPr>
              <a:t>Обратный процесс — выделение из абсорбента растворенных в нем газов (паров) носит название </a:t>
            </a:r>
            <a:r>
              <a:rPr lang="ru-RU" sz="2000" b="1" u="sng" dirty="0">
                <a:solidFill>
                  <a:prstClr val="black"/>
                </a:solidFill>
              </a:rPr>
              <a:t>десорбции</a:t>
            </a:r>
            <a:r>
              <a:rPr lang="ru-RU" sz="2000" dirty="0">
                <a:solidFill>
                  <a:prstClr val="black"/>
                </a:solidFill>
              </a:rPr>
              <a:t>.</a:t>
            </a:r>
          </a:p>
        </p:txBody>
      </p:sp>
    </p:spTree>
    <p:extLst>
      <p:ext uri="{BB962C8B-B14F-4D97-AF65-F5344CB8AC3E}">
        <p14:creationId xmlns:p14="http://schemas.microsoft.com/office/powerpoint/2010/main" val="3105886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A2344B-3D08-4324-A9BC-869E8A6D399E}"/>
              </a:ext>
            </a:extLst>
          </p:cNvPr>
          <p:cNvSpPr>
            <a:spLocks noGrp="1"/>
          </p:cNvSpPr>
          <p:nvPr>
            <p:ph type="title"/>
          </p:nvPr>
        </p:nvSpPr>
        <p:spPr/>
        <p:txBody>
          <a:bodyPr/>
          <a:lstStyle/>
          <a:p>
            <a:r>
              <a:rPr lang="ru-RU" dirty="0"/>
              <a:t>Виды абсорбции</a:t>
            </a:r>
          </a:p>
        </p:txBody>
      </p:sp>
      <p:graphicFrame>
        <p:nvGraphicFramePr>
          <p:cNvPr id="5" name="Объект 4">
            <a:extLst>
              <a:ext uri="{FF2B5EF4-FFF2-40B4-BE49-F238E27FC236}">
                <a16:creationId xmlns:a16="http://schemas.microsoft.com/office/drawing/2014/main" id="{CAD6CC82-0A4E-4E07-8446-DFDD1B045407}"/>
              </a:ext>
            </a:extLst>
          </p:cNvPr>
          <p:cNvGraphicFramePr>
            <a:graphicFrameLocks noGrp="1"/>
          </p:cNvGraphicFramePr>
          <p:nvPr>
            <p:ph sz="half" idx="1"/>
            <p:extLst>
              <p:ext uri="{D42A27DB-BD31-4B8C-83A1-F6EECF244321}">
                <p14:modId xmlns:p14="http://schemas.microsoft.com/office/powerpoint/2010/main" val="2931740421"/>
              </p:ext>
            </p:extLst>
          </p:nvPr>
        </p:nvGraphicFramePr>
        <p:xfrm>
          <a:off x="464127" y="2194371"/>
          <a:ext cx="5334000" cy="4024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Объект 3">
            <a:extLst>
              <a:ext uri="{FF2B5EF4-FFF2-40B4-BE49-F238E27FC236}">
                <a16:creationId xmlns:a16="http://schemas.microsoft.com/office/drawing/2014/main" id="{FA159D5E-4D3E-47DA-A464-5382A2021E9D}"/>
              </a:ext>
            </a:extLst>
          </p:cNvPr>
          <p:cNvSpPr>
            <a:spLocks noGrp="1"/>
          </p:cNvSpPr>
          <p:nvPr>
            <p:ph sz="half" idx="2"/>
          </p:nvPr>
        </p:nvSpPr>
        <p:spPr/>
        <p:txBody>
          <a:bodyPr>
            <a:normAutofit fontScale="92500" lnSpcReduction="10000"/>
          </a:bodyPr>
          <a:lstStyle/>
          <a:p>
            <a:pPr marL="0" indent="0">
              <a:buNone/>
            </a:pPr>
            <a:r>
              <a:rPr lang="ru-RU" dirty="0"/>
              <a:t>При отсутствии химического взаимодействия между поглощаемым компонентом и абсорбентом процесс называют </a:t>
            </a:r>
            <a:r>
              <a:rPr lang="ru-RU" b="1" i="1" dirty="0"/>
              <a:t>физической абсорбци</a:t>
            </a:r>
            <a:r>
              <a:rPr lang="ru-RU" dirty="0"/>
              <a:t>ей, а при наличии такого взаимодействия — </a:t>
            </a:r>
            <a:r>
              <a:rPr lang="ru-RU" b="1" i="1" dirty="0"/>
              <a:t>хемосорбцией</a:t>
            </a:r>
          </a:p>
          <a:p>
            <a:pPr marL="0" indent="0">
              <a:buNone/>
            </a:pPr>
            <a:r>
              <a:rPr lang="ru-RU" dirty="0"/>
              <a:t>При </a:t>
            </a:r>
            <a:r>
              <a:rPr lang="ru-RU" b="1" i="1" dirty="0"/>
              <a:t>химической абсорбции </a:t>
            </a:r>
            <a:r>
              <a:rPr lang="ru-RU" dirty="0"/>
              <a:t>поглотитель представляет собой </a:t>
            </a:r>
            <a:r>
              <a:rPr lang="ru-RU" b="1" i="1" dirty="0"/>
              <a:t>химически активный компонент </a:t>
            </a:r>
            <a:r>
              <a:rPr lang="ru-RU" dirty="0"/>
              <a:t>или </a:t>
            </a:r>
            <a:r>
              <a:rPr lang="ru-RU" b="1" i="1" dirty="0"/>
              <a:t>раствор химически активного компонента</a:t>
            </a:r>
            <a:r>
              <a:rPr lang="ru-RU" dirty="0"/>
              <a:t>, вступающего в химическую реакцию с поглощаемым компонентом; при этом вещество, в котором растворен активный компонент, называют </a:t>
            </a:r>
            <a:r>
              <a:rPr lang="ru-RU" b="1" i="1" dirty="0"/>
              <a:t>растворителем.</a:t>
            </a:r>
          </a:p>
        </p:txBody>
      </p:sp>
    </p:spTree>
    <p:extLst>
      <p:ext uri="{BB962C8B-B14F-4D97-AF65-F5344CB8AC3E}">
        <p14:creationId xmlns:p14="http://schemas.microsoft.com/office/powerpoint/2010/main" val="1721480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4422E9-7264-45E2-9DE8-140B31DA51E9}"/>
              </a:ext>
            </a:extLst>
          </p:cNvPr>
          <p:cNvSpPr>
            <a:spLocks noGrp="1"/>
          </p:cNvSpPr>
          <p:nvPr>
            <p:ph type="title"/>
          </p:nvPr>
        </p:nvSpPr>
        <p:spPr/>
        <p:txBody>
          <a:bodyPr/>
          <a:lstStyle/>
          <a:p>
            <a:r>
              <a:rPr lang="ru-RU" dirty="0"/>
              <a:t>Применение абсорбции</a:t>
            </a:r>
          </a:p>
        </p:txBody>
      </p:sp>
      <p:graphicFrame>
        <p:nvGraphicFramePr>
          <p:cNvPr id="6" name="Объект 5">
            <a:extLst>
              <a:ext uri="{FF2B5EF4-FFF2-40B4-BE49-F238E27FC236}">
                <a16:creationId xmlns:a16="http://schemas.microsoft.com/office/drawing/2014/main" id="{8F6F5701-A062-4999-9445-2FA7C0DB86DF}"/>
              </a:ext>
            </a:extLst>
          </p:cNvPr>
          <p:cNvGraphicFramePr>
            <a:graphicFrameLocks noGrp="1"/>
          </p:cNvGraphicFramePr>
          <p:nvPr>
            <p:ph idx="1"/>
            <p:extLst>
              <p:ext uri="{D42A27DB-BD31-4B8C-83A1-F6EECF244321}">
                <p14:modId xmlns:p14="http://schemas.microsoft.com/office/powerpoint/2010/main" val="696835441"/>
              </p:ext>
            </p:extLst>
          </p:nvPr>
        </p:nvGraphicFramePr>
        <p:xfrm>
          <a:off x="685800" y="1704109"/>
          <a:ext cx="10820400" cy="49322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2583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3A29D3-3C10-469C-B3D3-1E0F0FC0EFA5}"/>
              </a:ext>
            </a:extLst>
          </p:cNvPr>
          <p:cNvSpPr>
            <a:spLocks noGrp="1"/>
          </p:cNvSpPr>
          <p:nvPr>
            <p:ph type="title"/>
          </p:nvPr>
        </p:nvSpPr>
        <p:spPr>
          <a:xfrm>
            <a:off x="3158837" y="265609"/>
            <a:ext cx="8610600" cy="1293028"/>
          </a:xfrm>
        </p:spPr>
        <p:txBody>
          <a:bodyPr/>
          <a:lstStyle/>
          <a:p>
            <a:r>
              <a:rPr lang="ru-RU" dirty="0"/>
              <a:t>Абсорбционно-десорбционная установка</a:t>
            </a:r>
          </a:p>
        </p:txBody>
      </p:sp>
      <p:pic>
        <p:nvPicPr>
          <p:cNvPr id="4" name="Объект 3">
            <a:extLst>
              <a:ext uri="{FF2B5EF4-FFF2-40B4-BE49-F238E27FC236}">
                <a16:creationId xmlns:a16="http://schemas.microsoft.com/office/drawing/2014/main" id="{5F1D7346-A684-42FD-9DA8-4DB5A44EDF70}"/>
              </a:ext>
            </a:extLst>
          </p:cNvPr>
          <p:cNvPicPr>
            <a:picLocks noGrp="1" noChangeAspect="1"/>
          </p:cNvPicPr>
          <p:nvPr>
            <p:ph idx="1"/>
          </p:nvPr>
        </p:nvPicPr>
        <p:blipFill>
          <a:blip r:embed="rId2" cstate="print"/>
          <a:stretch>
            <a:fillRect/>
          </a:stretch>
        </p:blipFill>
        <p:spPr>
          <a:xfrm>
            <a:off x="0" y="1504058"/>
            <a:ext cx="8285018" cy="5353942"/>
          </a:xfrm>
          <a:prstGeom prst="rect">
            <a:avLst/>
          </a:prstGeom>
        </p:spPr>
      </p:pic>
      <p:sp>
        <p:nvSpPr>
          <p:cNvPr id="5" name="TextBox 4">
            <a:extLst>
              <a:ext uri="{FF2B5EF4-FFF2-40B4-BE49-F238E27FC236}">
                <a16:creationId xmlns:a16="http://schemas.microsoft.com/office/drawing/2014/main" id="{8F4E35BA-FED6-4CA9-84D4-EEC4804BA63D}"/>
              </a:ext>
            </a:extLst>
          </p:cNvPr>
          <p:cNvSpPr txBox="1"/>
          <p:nvPr/>
        </p:nvSpPr>
        <p:spPr>
          <a:xfrm>
            <a:off x="7627434" y="2194763"/>
            <a:ext cx="4142003" cy="2862322"/>
          </a:xfrm>
          <a:prstGeom prst="rect">
            <a:avLst/>
          </a:prstGeom>
          <a:solidFill>
            <a:schemeClr val="accent4">
              <a:lumMod val="20000"/>
              <a:lumOff val="80000"/>
            </a:schemeClr>
          </a:solidFill>
        </p:spPr>
        <p:txBody>
          <a:bodyPr wrap="square" rtlCol="0">
            <a:spAutoFit/>
          </a:bodyPr>
          <a:lstStyle/>
          <a:p>
            <a:r>
              <a:rPr lang="ru-RU" dirty="0"/>
              <a:t>Главное условие работы этой установки – наличие  абсорбера и </a:t>
            </a:r>
            <a:r>
              <a:rPr lang="ru-RU" dirty="0" err="1"/>
              <a:t>десорбера</a:t>
            </a:r>
            <a:r>
              <a:rPr lang="ru-RU" dirty="0"/>
              <a:t>.</a:t>
            </a:r>
          </a:p>
          <a:p>
            <a:r>
              <a:rPr lang="ru-RU" dirty="0"/>
              <a:t>Десорбция – процесс обратны абсорбции, поэтому благополучными условиями (давление и температура) для его проведения являются противоположные условия, способствующие абсорбции</a:t>
            </a:r>
          </a:p>
        </p:txBody>
      </p:sp>
    </p:spTree>
    <p:extLst>
      <p:ext uri="{BB962C8B-B14F-4D97-AF65-F5344CB8AC3E}">
        <p14:creationId xmlns:p14="http://schemas.microsoft.com/office/powerpoint/2010/main" val="4107644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211953-43E6-45AF-9A17-A4059D982D9F}"/>
              </a:ext>
            </a:extLst>
          </p:cNvPr>
          <p:cNvSpPr>
            <a:spLocks noGrp="1"/>
          </p:cNvSpPr>
          <p:nvPr>
            <p:ph type="title"/>
          </p:nvPr>
        </p:nvSpPr>
        <p:spPr/>
        <p:txBody>
          <a:bodyPr/>
          <a:lstStyle/>
          <a:p>
            <a:r>
              <a:rPr lang="ru-RU" dirty="0"/>
              <a:t>Трубчатый пленочный абсорбер</a:t>
            </a:r>
          </a:p>
        </p:txBody>
      </p:sp>
      <p:sp>
        <p:nvSpPr>
          <p:cNvPr id="3" name="Объект 2">
            <a:extLst>
              <a:ext uri="{FF2B5EF4-FFF2-40B4-BE49-F238E27FC236}">
                <a16:creationId xmlns:a16="http://schemas.microsoft.com/office/drawing/2014/main" id="{C8281EB4-778F-42A9-B3B7-A52AAB1ABE5C}"/>
              </a:ext>
            </a:extLst>
          </p:cNvPr>
          <p:cNvSpPr>
            <a:spLocks noGrp="1"/>
          </p:cNvSpPr>
          <p:nvPr>
            <p:ph sz="half" idx="1"/>
          </p:nvPr>
        </p:nvSpPr>
        <p:spPr>
          <a:xfrm>
            <a:off x="685800" y="2721032"/>
            <a:ext cx="5334000" cy="1850969"/>
          </a:xfrm>
        </p:spPr>
        <p:txBody>
          <a:bodyPr/>
          <a:lstStyle/>
          <a:p>
            <a:pPr marL="0" indent="0">
              <a:buNone/>
            </a:pPr>
            <a:r>
              <a:rPr lang="ru-RU" dirty="0"/>
              <a:t>В плёночных абсорберах поверхностью контакта фаз является </a:t>
            </a:r>
            <a:r>
              <a:rPr lang="ru-RU" b="1" i="1" dirty="0"/>
              <a:t>поверхность жидкости, текущей по твёрдой вертикальной стенке.</a:t>
            </a:r>
          </a:p>
        </p:txBody>
      </p:sp>
      <p:graphicFrame>
        <p:nvGraphicFramePr>
          <p:cNvPr id="6" name="Объект 5">
            <a:extLst>
              <a:ext uri="{FF2B5EF4-FFF2-40B4-BE49-F238E27FC236}">
                <a16:creationId xmlns:a16="http://schemas.microsoft.com/office/drawing/2014/main" id="{09D9132F-BDAE-4367-A7F7-5122A6136517}"/>
              </a:ext>
            </a:extLst>
          </p:cNvPr>
          <p:cNvGraphicFramePr>
            <a:graphicFrameLocks noGrp="1"/>
          </p:cNvGraphicFramePr>
          <p:nvPr>
            <p:ph sz="half" idx="2"/>
            <p:extLst>
              <p:ext uri="{D42A27DB-BD31-4B8C-83A1-F6EECF244321}">
                <p14:modId xmlns:p14="http://schemas.microsoft.com/office/powerpoint/2010/main" val="3587466383"/>
              </p:ext>
            </p:extLst>
          </p:nvPr>
        </p:nvGraphicFramePr>
        <p:xfrm>
          <a:off x="6172200" y="2193925"/>
          <a:ext cx="5334000" cy="4024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5200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1C1783F0-8D6B-452C-A18B-42C2F62A42AF}"/>
              </a:ext>
            </a:extLst>
          </p:cNvPr>
          <p:cNvPicPr>
            <a:picLocks noGrp="1" noChangeAspect="1"/>
          </p:cNvPicPr>
          <p:nvPr>
            <p:ph sz="half" idx="1"/>
          </p:nvPr>
        </p:nvPicPr>
        <p:blipFill>
          <a:blip r:embed="rId2" cstate="print"/>
          <a:stretch>
            <a:fillRect/>
          </a:stretch>
        </p:blipFill>
        <p:spPr>
          <a:xfrm>
            <a:off x="0" y="-27710"/>
            <a:ext cx="6833356" cy="6493389"/>
          </a:xfrm>
          <a:prstGeom prst="rect">
            <a:avLst/>
          </a:prstGeom>
        </p:spPr>
      </p:pic>
      <p:sp>
        <p:nvSpPr>
          <p:cNvPr id="4" name="Объект 3">
            <a:extLst>
              <a:ext uri="{FF2B5EF4-FFF2-40B4-BE49-F238E27FC236}">
                <a16:creationId xmlns:a16="http://schemas.microsoft.com/office/drawing/2014/main" id="{F4FD557F-7379-4C50-9DDB-EB3D92101D0D}"/>
              </a:ext>
            </a:extLst>
          </p:cNvPr>
          <p:cNvSpPr>
            <a:spLocks noGrp="1"/>
          </p:cNvSpPr>
          <p:nvPr>
            <p:ph sz="half" idx="2"/>
          </p:nvPr>
        </p:nvSpPr>
        <p:spPr>
          <a:xfrm>
            <a:off x="4152588" y="5888181"/>
            <a:ext cx="7905522" cy="925563"/>
          </a:xfrm>
        </p:spPr>
        <p:txBody>
          <a:bodyPr>
            <a:normAutofit/>
          </a:bodyPr>
          <a:lstStyle/>
          <a:p>
            <a:pPr marL="0" indent="0">
              <a:buNone/>
            </a:pPr>
            <a:r>
              <a:rPr lang="ru-RU" sz="1800" dirty="0"/>
              <a:t>Трубчатый плёночный абсорбер: 1 – корпус; 2 – трубки; 3 – сегментные перегородки; 4 – гидрозатвор</a:t>
            </a:r>
          </a:p>
        </p:txBody>
      </p:sp>
      <p:graphicFrame>
        <p:nvGraphicFramePr>
          <p:cNvPr id="8" name="Схема 7">
            <a:extLst>
              <a:ext uri="{FF2B5EF4-FFF2-40B4-BE49-F238E27FC236}">
                <a16:creationId xmlns:a16="http://schemas.microsoft.com/office/drawing/2014/main" id="{8C077AD2-D8B5-4391-8774-D711204E3D68}"/>
              </a:ext>
            </a:extLst>
          </p:cNvPr>
          <p:cNvGraphicFramePr/>
          <p:nvPr>
            <p:extLst>
              <p:ext uri="{D42A27DB-BD31-4B8C-83A1-F6EECF244321}">
                <p14:modId xmlns:p14="http://schemas.microsoft.com/office/powerpoint/2010/main" val="3151268258"/>
              </p:ext>
            </p:extLst>
          </p:nvPr>
        </p:nvGraphicFramePr>
        <p:xfrm>
          <a:off x="6724109" y="392320"/>
          <a:ext cx="5334001" cy="54083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4888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7E7239-713C-43F1-93C8-F0002101D492}"/>
              </a:ext>
            </a:extLst>
          </p:cNvPr>
          <p:cNvSpPr>
            <a:spLocks noGrp="1"/>
          </p:cNvSpPr>
          <p:nvPr>
            <p:ph type="title"/>
          </p:nvPr>
        </p:nvSpPr>
        <p:spPr/>
        <p:txBody>
          <a:bodyPr/>
          <a:lstStyle/>
          <a:p>
            <a:r>
              <a:rPr lang="ru-RU" dirty="0"/>
              <a:t>Полый </a:t>
            </a:r>
            <a:r>
              <a:rPr lang="ru-RU" dirty="0" err="1"/>
              <a:t>распыливающий</a:t>
            </a:r>
            <a:r>
              <a:rPr lang="ru-RU" dirty="0"/>
              <a:t> абсорбер</a:t>
            </a:r>
          </a:p>
        </p:txBody>
      </p:sp>
      <p:graphicFrame>
        <p:nvGraphicFramePr>
          <p:cNvPr id="5" name="Объект 4">
            <a:extLst>
              <a:ext uri="{FF2B5EF4-FFF2-40B4-BE49-F238E27FC236}">
                <a16:creationId xmlns:a16="http://schemas.microsoft.com/office/drawing/2014/main" id="{45BACD47-DECD-4275-BFC3-FE480F38E1D7}"/>
              </a:ext>
            </a:extLst>
          </p:cNvPr>
          <p:cNvGraphicFramePr>
            <a:graphicFrameLocks noGrp="1"/>
          </p:cNvGraphicFramePr>
          <p:nvPr>
            <p:ph sz="half" idx="1"/>
            <p:extLst>
              <p:ext uri="{D42A27DB-BD31-4B8C-83A1-F6EECF244321}">
                <p14:modId xmlns:p14="http://schemas.microsoft.com/office/powerpoint/2010/main" val="163443927"/>
              </p:ext>
            </p:extLst>
          </p:nvPr>
        </p:nvGraphicFramePr>
        <p:xfrm>
          <a:off x="685800" y="1698948"/>
          <a:ext cx="7079673" cy="50153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Объект 3">
            <a:extLst>
              <a:ext uri="{FF2B5EF4-FFF2-40B4-BE49-F238E27FC236}">
                <a16:creationId xmlns:a16="http://schemas.microsoft.com/office/drawing/2014/main" id="{7832CD48-B597-4A58-806C-73C9920B06E0}"/>
              </a:ext>
            </a:extLst>
          </p:cNvPr>
          <p:cNvSpPr>
            <a:spLocks noGrp="1"/>
          </p:cNvSpPr>
          <p:nvPr>
            <p:ph sz="half" idx="2"/>
          </p:nvPr>
        </p:nvSpPr>
        <p:spPr>
          <a:xfrm>
            <a:off x="8257308" y="2194557"/>
            <a:ext cx="3706091" cy="4519736"/>
          </a:xfrm>
        </p:spPr>
        <p:txBody>
          <a:bodyPr>
            <a:normAutofit/>
          </a:bodyPr>
          <a:lstStyle/>
          <a:p>
            <a:pPr marL="0" indent="0">
              <a:buNone/>
            </a:pPr>
            <a:r>
              <a:rPr lang="ru-RU" sz="2000" dirty="0"/>
              <a:t>Полые (форсуночные) </a:t>
            </a:r>
            <a:r>
              <a:rPr lang="ru-RU" sz="2000" dirty="0" err="1"/>
              <a:t>распыливающие</a:t>
            </a:r>
            <a:r>
              <a:rPr lang="ru-RU" sz="2000" dirty="0"/>
              <a:t> абсорберы представляют собой полые колонны. В этих абсорберах газ движется снизу вверх, а жидкость подаётся через расположенные в несколько горизонтальных рядов форсунки с направлением факела распыла обычно сверху вниз. </a:t>
            </a:r>
          </a:p>
        </p:txBody>
      </p:sp>
    </p:spTree>
    <p:extLst>
      <p:ext uri="{BB962C8B-B14F-4D97-AF65-F5344CB8AC3E}">
        <p14:creationId xmlns:p14="http://schemas.microsoft.com/office/powerpoint/2010/main" val="3927196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A53B2E-6EF7-4749-9E94-DB1D0F8E1BD4}"/>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B59C313E-B58E-4C68-B2B4-F031F9499680}"/>
              </a:ext>
            </a:extLst>
          </p:cNvPr>
          <p:cNvSpPr>
            <a:spLocks noGrp="1"/>
          </p:cNvSpPr>
          <p:nvPr>
            <p:ph sz="half" idx="1"/>
          </p:nvPr>
        </p:nvSpPr>
        <p:spPr>
          <a:xfrm>
            <a:off x="685800" y="3429000"/>
            <a:ext cx="5334000" cy="2789684"/>
          </a:xfrm>
        </p:spPr>
        <p:txBody>
          <a:bodyPr/>
          <a:lstStyle/>
          <a:p>
            <a:pPr marL="0" indent="0">
              <a:buNone/>
            </a:pPr>
            <a:r>
              <a:rPr lang="ru-RU" dirty="0"/>
              <a:t>Полый </a:t>
            </a:r>
            <a:r>
              <a:rPr lang="ru-RU" dirty="0" err="1"/>
              <a:t>распыливающий</a:t>
            </a:r>
            <a:r>
              <a:rPr lang="ru-RU" dirty="0"/>
              <a:t> абсорбер: 1 – корпус; 2 – форсунки; 3 – гидрозатвор</a:t>
            </a:r>
          </a:p>
        </p:txBody>
      </p:sp>
      <p:pic>
        <p:nvPicPr>
          <p:cNvPr id="5" name="Объект 4">
            <a:extLst>
              <a:ext uri="{FF2B5EF4-FFF2-40B4-BE49-F238E27FC236}">
                <a16:creationId xmlns:a16="http://schemas.microsoft.com/office/drawing/2014/main" id="{5C0B840E-8BD6-4623-B389-4640DF995CD1}"/>
              </a:ext>
            </a:extLst>
          </p:cNvPr>
          <p:cNvPicPr>
            <a:picLocks noGrp="1" noChangeAspect="1"/>
          </p:cNvPicPr>
          <p:nvPr>
            <p:ph sz="half" idx="2"/>
          </p:nvPr>
        </p:nvPicPr>
        <p:blipFill>
          <a:blip r:embed="rId2" cstate="print"/>
          <a:stretch>
            <a:fillRect/>
          </a:stretch>
        </p:blipFill>
        <p:spPr>
          <a:xfrm>
            <a:off x="7245927" y="263236"/>
            <a:ext cx="3742713" cy="6412203"/>
          </a:xfrm>
          <a:prstGeom prst="rect">
            <a:avLst/>
          </a:prstGeom>
        </p:spPr>
      </p:pic>
    </p:spTree>
    <p:extLst>
      <p:ext uri="{BB962C8B-B14F-4D97-AF65-F5344CB8AC3E}">
        <p14:creationId xmlns:p14="http://schemas.microsoft.com/office/powerpoint/2010/main" val="1993142694"/>
      </p:ext>
    </p:extLst>
  </p:cSld>
  <p:clrMapOvr>
    <a:masterClrMapping/>
  </p:clrMapOvr>
</p:sld>
</file>

<file path=ppt/theme/theme1.xml><?xml version="1.0" encoding="utf-8"?>
<a:theme xmlns:a="http://schemas.openxmlformats.org/drawingml/2006/main" name="След самолета">
  <a:themeElements>
    <a:clrScheme name="След самолета">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След самолета">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лед самолета">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docProps/app.xml><?xml version="1.0" encoding="utf-8"?>
<Properties xmlns="http://schemas.openxmlformats.org/officeDocument/2006/extended-properties" xmlns:vt="http://schemas.openxmlformats.org/officeDocument/2006/docPropsVTypes">
  <Template>Aspect</Template>
  <TotalTime>104</TotalTime>
  <Words>1174</Words>
  <Application>Microsoft Office PowerPoint</Application>
  <PresentationFormat>Широкоэкранный</PresentationFormat>
  <Paragraphs>81</Paragraphs>
  <Slides>15</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15</vt:i4>
      </vt:variant>
    </vt:vector>
  </HeadingPairs>
  <TitlesOfParts>
    <vt:vector size="18" baseType="lpstr">
      <vt:lpstr>Arial</vt:lpstr>
      <vt:lpstr>Century Gothic</vt:lpstr>
      <vt:lpstr>След самолета</vt:lpstr>
      <vt:lpstr>Абсорбция</vt:lpstr>
      <vt:lpstr>Основы процесса</vt:lpstr>
      <vt:lpstr>Виды абсорбции</vt:lpstr>
      <vt:lpstr>Применение абсорбции</vt:lpstr>
      <vt:lpstr>Абсорбционно-десорбционная установка</vt:lpstr>
      <vt:lpstr>Трубчатый пленочный абсорбер</vt:lpstr>
      <vt:lpstr>Презентация PowerPoint</vt:lpstr>
      <vt:lpstr>Полый распыливающий абсорбер</vt:lpstr>
      <vt:lpstr>Презентация PowerPoint</vt:lpstr>
      <vt:lpstr>Абсорбер Вентури</vt:lpstr>
      <vt:lpstr>Презентация PowerPoint</vt:lpstr>
      <vt:lpstr>Насадочный пленочный абсорбер</vt:lpstr>
      <vt:lpstr>Презентация PowerPoint</vt:lpstr>
      <vt:lpstr>Презентация PowerPoint</vt:lpstr>
      <vt:lpstr>Тарельчатый абсорбер</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Абсорбция. Десорбция</dc:title>
  <dc:creator>Елена Семенова</dc:creator>
  <cp:lastModifiedBy>Руслан Карлаев</cp:lastModifiedBy>
  <cp:revision>12</cp:revision>
  <dcterms:created xsi:type="dcterms:W3CDTF">2021-07-22T11:15:13Z</dcterms:created>
  <dcterms:modified xsi:type="dcterms:W3CDTF">2022-04-04T14:57:10Z</dcterms:modified>
</cp:coreProperties>
</file>