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4" r:id="rId3"/>
    <p:sldMasterId id="2147483693" r:id="rId4"/>
  </p:sldMasterIdLst>
  <p:sldIdLst>
    <p:sldId id="259" r:id="rId5"/>
    <p:sldId id="258" r:id="rId6"/>
    <p:sldId id="266" r:id="rId7"/>
    <p:sldId id="261" r:id="rId8"/>
    <p:sldId id="265" r:id="rId9"/>
    <p:sldId id="267" r:id="rId10"/>
    <p:sldId id="264" r:id="rId11"/>
    <p:sldId id="262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3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9144000" cy="684433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60334"/>
            <a:ext cx="8229600" cy="1143000"/>
          </a:xfrm>
        </p:spPr>
        <p:txBody>
          <a:bodyPr/>
          <a:lstStyle>
            <a:lvl1pPr algn="l">
              <a:defRPr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2"/>
          </a:xfrm>
        </p:spPr>
        <p:txBody>
          <a:bodyPr/>
          <a:lstStyle>
            <a:lvl1pPr>
              <a:defRPr>
                <a:latin typeface="Play" panose="020B0000000000000000" pitchFamily="34" charset="0"/>
              </a:defRPr>
            </a:lvl1pPr>
            <a:lvl2pPr>
              <a:defRPr>
                <a:latin typeface="Play" panose="020B0000000000000000" pitchFamily="34" charset="0"/>
              </a:defRPr>
            </a:lvl2pPr>
            <a:lvl3pPr>
              <a:defRPr>
                <a:latin typeface="Play" panose="020B0000000000000000" pitchFamily="34" charset="0"/>
              </a:defRPr>
            </a:lvl3pPr>
            <a:lvl4pPr>
              <a:defRPr>
                <a:latin typeface="Play" panose="020B0000000000000000" pitchFamily="34" charset="0"/>
              </a:defRPr>
            </a:lvl4pPr>
            <a:lvl5pPr>
              <a:defRPr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9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9144000" cy="684433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343749"/>
            <a:ext cx="8229600" cy="821715"/>
          </a:xfrm>
        </p:spPr>
        <p:txBody>
          <a:bodyPr>
            <a:normAutofit/>
          </a:bodyPr>
          <a:lstStyle>
            <a:lvl1pPr algn="l">
              <a:defRPr sz="4795"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65462"/>
            <a:ext cx="8229600" cy="3960704"/>
          </a:xfrm>
        </p:spPr>
        <p:txBody>
          <a:bodyPr>
            <a:normAutofit/>
          </a:bodyPr>
          <a:lstStyle>
            <a:lvl1pPr>
              <a:defRPr sz="3729">
                <a:latin typeface="Play" panose="020B0000000000000000" pitchFamily="34" charset="0"/>
              </a:defRPr>
            </a:lvl1pPr>
            <a:lvl2pPr>
              <a:defRPr sz="3196">
                <a:latin typeface="Play" panose="020B0000000000000000" pitchFamily="34" charset="0"/>
              </a:defRPr>
            </a:lvl2pPr>
            <a:lvl3pPr>
              <a:defRPr sz="2663">
                <a:latin typeface="Play" panose="020B0000000000000000" pitchFamily="34" charset="0"/>
              </a:defRPr>
            </a:lvl3pPr>
            <a:lvl4pPr>
              <a:defRPr sz="2397">
                <a:latin typeface="Play" panose="020B0000000000000000" pitchFamily="34" charset="0"/>
              </a:defRPr>
            </a:lvl4pPr>
            <a:lvl5pPr>
              <a:defRPr sz="2397"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6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26" b="1" cap="all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663">
                <a:solidFill>
                  <a:schemeClr val="tx1">
                    <a:tint val="75000"/>
                  </a:schemeClr>
                </a:solidFill>
              </a:defRPr>
            </a:lvl1pPr>
            <a:lvl2pPr marL="608853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707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3pPr>
            <a:lvl4pPr marL="182656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435413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304426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65312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4261974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87082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6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0490"/>
            <a:ext cx="4038600" cy="3567113"/>
          </a:xfrm>
        </p:spPr>
        <p:txBody>
          <a:bodyPr/>
          <a:lstStyle>
            <a:lvl1pPr>
              <a:defRPr sz="3729"/>
            </a:lvl1pPr>
            <a:lvl2pPr>
              <a:defRPr sz="3196"/>
            </a:lvl2pPr>
            <a:lvl3pPr>
              <a:defRPr sz="2663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0490"/>
            <a:ext cx="4038600" cy="3567113"/>
          </a:xfrm>
        </p:spPr>
        <p:txBody>
          <a:bodyPr/>
          <a:lstStyle>
            <a:lvl1pPr>
              <a:defRPr sz="3729"/>
            </a:lvl1pPr>
            <a:lvl2pPr>
              <a:defRPr sz="3196"/>
            </a:lvl2pPr>
            <a:lvl3pPr>
              <a:defRPr sz="2663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43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4"/>
          </a:xfrm>
        </p:spPr>
        <p:txBody>
          <a:bodyPr anchor="b"/>
          <a:lstStyle>
            <a:lvl1pPr marL="0" indent="0">
              <a:buNone/>
              <a:defRPr sz="3196" b="1"/>
            </a:lvl1pPr>
            <a:lvl2pPr marL="608853" indent="0">
              <a:buNone/>
              <a:defRPr sz="2663" b="1"/>
            </a:lvl2pPr>
            <a:lvl3pPr marL="1217707" indent="0">
              <a:buNone/>
              <a:defRPr sz="2397" b="1"/>
            </a:lvl3pPr>
            <a:lvl4pPr marL="1826560" indent="0">
              <a:buNone/>
              <a:defRPr sz="2130" b="1"/>
            </a:lvl4pPr>
            <a:lvl5pPr marL="2435413" indent="0">
              <a:buNone/>
              <a:defRPr sz="2130" b="1"/>
            </a:lvl5pPr>
            <a:lvl6pPr marL="3044267" indent="0">
              <a:buNone/>
              <a:defRPr sz="2130" b="1"/>
            </a:lvl6pPr>
            <a:lvl7pPr marL="3653121" indent="0">
              <a:buNone/>
              <a:defRPr sz="2130" b="1"/>
            </a:lvl7pPr>
            <a:lvl8pPr marL="4261974" indent="0">
              <a:buNone/>
              <a:defRPr sz="2130" b="1"/>
            </a:lvl8pPr>
            <a:lvl9pPr marL="4870827" indent="0">
              <a:buNone/>
              <a:defRPr sz="213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3196"/>
            </a:lvl1pPr>
            <a:lvl2pPr>
              <a:defRPr sz="2663"/>
            </a:lvl2pPr>
            <a:lvl3pPr>
              <a:defRPr sz="2397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4"/>
          </a:xfrm>
        </p:spPr>
        <p:txBody>
          <a:bodyPr anchor="b"/>
          <a:lstStyle>
            <a:lvl1pPr marL="0" indent="0">
              <a:buNone/>
              <a:defRPr sz="3196" b="1"/>
            </a:lvl1pPr>
            <a:lvl2pPr marL="608853" indent="0">
              <a:buNone/>
              <a:defRPr sz="2663" b="1"/>
            </a:lvl2pPr>
            <a:lvl3pPr marL="1217707" indent="0">
              <a:buNone/>
              <a:defRPr sz="2397" b="1"/>
            </a:lvl3pPr>
            <a:lvl4pPr marL="1826560" indent="0">
              <a:buNone/>
              <a:defRPr sz="2130" b="1"/>
            </a:lvl4pPr>
            <a:lvl5pPr marL="2435413" indent="0">
              <a:buNone/>
              <a:defRPr sz="2130" b="1"/>
            </a:lvl5pPr>
            <a:lvl6pPr marL="3044267" indent="0">
              <a:buNone/>
              <a:defRPr sz="2130" b="1"/>
            </a:lvl6pPr>
            <a:lvl7pPr marL="3653121" indent="0">
              <a:buNone/>
              <a:defRPr sz="2130" b="1"/>
            </a:lvl7pPr>
            <a:lvl8pPr marL="4261974" indent="0">
              <a:buNone/>
              <a:defRPr sz="2130" b="1"/>
            </a:lvl8pPr>
            <a:lvl9pPr marL="4870827" indent="0">
              <a:buNone/>
              <a:defRPr sz="213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8"/>
            <a:ext cx="4041775" cy="3951288"/>
          </a:xfrm>
        </p:spPr>
        <p:txBody>
          <a:bodyPr/>
          <a:lstStyle>
            <a:lvl1pPr>
              <a:defRPr sz="3196"/>
            </a:lvl1pPr>
            <a:lvl2pPr>
              <a:defRPr sz="2663"/>
            </a:lvl2pPr>
            <a:lvl3pPr>
              <a:defRPr sz="2397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58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" descr="1-03.jpg">
            <a:extLst>
              <a:ext uri="{FF2B5EF4-FFF2-40B4-BE49-F238E27FC236}">
                <a16:creationId xmlns:a16="http://schemas.microsoft.com/office/drawing/2014/main" xmlns="" id="{3AC4B88F-7D59-46F3-A8A0-7DDF90AA0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4379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632FFB-255D-1240-8629-9F952C338CDF}" type="datetimeFigureOut">
              <a:rPr lang="ru-RU" smtClean="0">
                <a:solidFill>
                  <a:prstClr val="white"/>
                </a:solidFill>
              </a:rPr>
              <a:pPr/>
              <a:t>25.04.2022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43791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7114" y="634379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ABEDCA-CED6-6145-9BB4-12290F8698C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95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10" y="273062"/>
            <a:ext cx="3008313" cy="1162049"/>
          </a:xfrm>
        </p:spPr>
        <p:txBody>
          <a:bodyPr anchor="b"/>
          <a:lstStyle>
            <a:lvl1pPr algn="l">
              <a:defRPr sz="2663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2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6"/>
            </a:lvl3pPr>
            <a:lvl4pPr>
              <a:defRPr sz="2663"/>
            </a:lvl4pPr>
            <a:lvl5pPr>
              <a:defRPr sz="2663"/>
            </a:lvl5pPr>
            <a:lvl6pPr>
              <a:defRPr sz="2663"/>
            </a:lvl6pPr>
            <a:lvl7pPr>
              <a:defRPr sz="2663"/>
            </a:lvl7pPr>
            <a:lvl8pPr>
              <a:defRPr sz="2663"/>
            </a:lvl8pPr>
            <a:lvl9pPr>
              <a:defRPr sz="2663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313" cy="4691063"/>
          </a:xfrm>
        </p:spPr>
        <p:txBody>
          <a:bodyPr/>
          <a:lstStyle>
            <a:lvl1pPr marL="0" indent="0">
              <a:buNone/>
              <a:defRPr sz="1864"/>
            </a:lvl1pPr>
            <a:lvl2pPr marL="608853" indent="0">
              <a:buNone/>
              <a:defRPr sz="1599"/>
            </a:lvl2pPr>
            <a:lvl3pPr marL="1217707" indent="0">
              <a:buNone/>
              <a:defRPr sz="1332"/>
            </a:lvl3pPr>
            <a:lvl4pPr marL="1826560" indent="0">
              <a:buNone/>
              <a:defRPr sz="1199"/>
            </a:lvl4pPr>
            <a:lvl5pPr marL="2435413" indent="0">
              <a:buNone/>
              <a:defRPr sz="1199"/>
            </a:lvl5pPr>
            <a:lvl6pPr marL="3044267" indent="0">
              <a:buNone/>
              <a:defRPr sz="1199"/>
            </a:lvl6pPr>
            <a:lvl7pPr marL="3653121" indent="0">
              <a:buNone/>
              <a:defRPr sz="1199"/>
            </a:lvl7pPr>
            <a:lvl8pPr marL="4261974" indent="0">
              <a:buNone/>
              <a:defRPr sz="1199"/>
            </a:lvl8pPr>
            <a:lvl9pPr marL="4870827" indent="0">
              <a:buNone/>
              <a:defRPr sz="1199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1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663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4262"/>
            </a:lvl1pPr>
            <a:lvl2pPr marL="608853" indent="0">
              <a:buNone/>
              <a:defRPr sz="3729"/>
            </a:lvl2pPr>
            <a:lvl3pPr marL="1217707" indent="0">
              <a:buNone/>
              <a:defRPr sz="3196"/>
            </a:lvl3pPr>
            <a:lvl4pPr marL="1826560" indent="0">
              <a:buNone/>
              <a:defRPr sz="2663"/>
            </a:lvl4pPr>
            <a:lvl5pPr marL="2435413" indent="0">
              <a:buNone/>
              <a:defRPr sz="2663"/>
            </a:lvl5pPr>
            <a:lvl6pPr marL="3044267" indent="0">
              <a:buNone/>
              <a:defRPr sz="2663"/>
            </a:lvl6pPr>
            <a:lvl7pPr marL="3653121" indent="0">
              <a:buNone/>
              <a:defRPr sz="2663"/>
            </a:lvl7pPr>
            <a:lvl8pPr marL="4261974" indent="0">
              <a:buNone/>
              <a:defRPr sz="2663"/>
            </a:lvl8pPr>
            <a:lvl9pPr marL="4870827" indent="0">
              <a:buNone/>
              <a:defRPr sz="266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864"/>
            </a:lvl1pPr>
            <a:lvl2pPr marL="608853" indent="0">
              <a:buNone/>
              <a:defRPr sz="1599"/>
            </a:lvl2pPr>
            <a:lvl3pPr marL="1217707" indent="0">
              <a:buNone/>
              <a:defRPr sz="1332"/>
            </a:lvl3pPr>
            <a:lvl4pPr marL="1826560" indent="0">
              <a:buNone/>
              <a:defRPr sz="1199"/>
            </a:lvl4pPr>
            <a:lvl5pPr marL="2435413" indent="0">
              <a:buNone/>
              <a:defRPr sz="1199"/>
            </a:lvl5pPr>
            <a:lvl6pPr marL="3044267" indent="0">
              <a:buNone/>
              <a:defRPr sz="1199"/>
            </a:lvl6pPr>
            <a:lvl7pPr marL="3653121" indent="0">
              <a:buNone/>
              <a:defRPr sz="1199"/>
            </a:lvl7pPr>
            <a:lvl8pPr marL="4261974" indent="0">
              <a:buNone/>
              <a:defRPr sz="1199"/>
            </a:lvl8pPr>
            <a:lvl9pPr marL="4870827" indent="0">
              <a:buNone/>
              <a:defRPr sz="1199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23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88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5913"/>
            <a:ext cx="2057400" cy="4611687"/>
          </a:xfrm>
        </p:spPr>
        <p:txBody>
          <a:bodyPr vert="eaVert"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5913"/>
            <a:ext cx="6019800" cy="4611687"/>
          </a:xfrm>
        </p:spPr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18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08223" y="553701"/>
            <a:ext cx="2540554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48681" y="3488723"/>
            <a:ext cx="2540554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96107BE-A57B-43A2-8162-9CC825B80B47}"/>
              </a:ext>
            </a:extLst>
          </p:cNvPr>
          <p:cNvSpPr/>
          <p:nvPr userDrawn="1"/>
        </p:nvSpPr>
        <p:spPr>
          <a:xfrm>
            <a:off x="6048681" y="553701"/>
            <a:ext cx="2540554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prstClr val="white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B278EEC4-D011-4897-80FB-FEE45D61C9CB}"/>
              </a:ext>
            </a:extLst>
          </p:cNvPr>
          <p:cNvSpPr/>
          <p:nvPr userDrawn="1"/>
        </p:nvSpPr>
        <p:spPr>
          <a:xfrm>
            <a:off x="3408223" y="3489035"/>
            <a:ext cx="2540554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50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7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prstClr val="white"/>
              </a:solidFill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91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12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99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811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4" y="4"/>
            <a:ext cx="4900188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12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99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638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55452"/>
            <a:ext cx="9144000" cy="23488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799"/>
            </a:lvl2pPr>
            <a:lvl3pPr marL="914172" indent="0">
              <a:buNone/>
              <a:defRPr sz="2399"/>
            </a:lvl3pPr>
            <a:lvl4pPr marL="1371257" indent="0">
              <a:buNone/>
              <a:defRPr sz="1999"/>
            </a:lvl4pPr>
            <a:lvl5pPr marL="1828342" indent="0">
              <a:buNone/>
              <a:defRPr sz="1999"/>
            </a:lvl5pPr>
            <a:lvl6pPr marL="2285428" indent="0">
              <a:buNone/>
              <a:defRPr sz="1999"/>
            </a:lvl6pPr>
            <a:lvl7pPr marL="2742514" indent="0">
              <a:buNone/>
              <a:defRPr sz="1999"/>
            </a:lvl7pPr>
            <a:lvl8pPr marL="3199600" indent="0">
              <a:buNone/>
              <a:defRPr sz="1999"/>
            </a:lvl8pPr>
            <a:lvl9pPr marL="3656686" indent="0">
              <a:buNone/>
              <a:defRPr sz="1999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1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799"/>
            </a:lvl2pPr>
            <a:lvl3pPr marL="914172" indent="0">
              <a:buNone/>
              <a:defRPr sz="2399"/>
            </a:lvl3pPr>
            <a:lvl4pPr marL="1371257" indent="0">
              <a:buNone/>
              <a:defRPr sz="1999"/>
            </a:lvl4pPr>
            <a:lvl5pPr marL="1828342" indent="0">
              <a:buNone/>
              <a:defRPr sz="1999"/>
            </a:lvl5pPr>
            <a:lvl6pPr marL="2285428" indent="0">
              <a:buNone/>
              <a:defRPr sz="1999"/>
            </a:lvl6pPr>
            <a:lvl7pPr marL="2742514" indent="0">
              <a:buNone/>
              <a:defRPr sz="1999"/>
            </a:lvl7pPr>
            <a:lvl8pPr marL="3199600" indent="0">
              <a:buNone/>
              <a:defRPr sz="1999"/>
            </a:lvl8pPr>
            <a:lvl9pPr marL="3656686" indent="0">
              <a:buNone/>
              <a:defRPr sz="1999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799"/>
            </a:lvl2pPr>
            <a:lvl3pPr marL="914172" indent="0">
              <a:buNone/>
              <a:defRPr sz="2399"/>
            </a:lvl3pPr>
            <a:lvl4pPr marL="1371257" indent="0">
              <a:buNone/>
              <a:defRPr sz="1999"/>
            </a:lvl4pPr>
            <a:lvl5pPr marL="1828342" indent="0">
              <a:buNone/>
              <a:defRPr sz="1999"/>
            </a:lvl5pPr>
            <a:lvl6pPr marL="2285428" indent="0">
              <a:buNone/>
              <a:defRPr sz="1999"/>
            </a:lvl6pPr>
            <a:lvl7pPr marL="2742514" indent="0">
              <a:buNone/>
              <a:defRPr sz="1999"/>
            </a:lvl7pPr>
            <a:lvl8pPr marL="3199600" indent="0">
              <a:buNone/>
              <a:defRPr sz="1999"/>
            </a:lvl8pPr>
            <a:lvl9pPr marL="3656686" indent="0">
              <a:buNone/>
              <a:defRPr sz="1999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2" y="2193892"/>
            <a:ext cx="1404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799"/>
            </a:lvl2pPr>
            <a:lvl3pPr marL="914172" indent="0">
              <a:buNone/>
              <a:defRPr sz="2399"/>
            </a:lvl3pPr>
            <a:lvl4pPr marL="1371257" indent="0">
              <a:buNone/>
              <a:defRPr sz="1999"/>
            </a:lvl4pPr>
            <a:lvl5pPr marL="1828342" indent="0">
              <a:buNone/>
              <a:defRPr sz="1999"/>
            </a:lvl5pPr>
            <a:lvl6pPr marL="2285428" indent="0">
              <a:buNone/>
              <a:defRPr sz="1999"/>
            </a:lvl6pPr>
            <a:lvl7pPr marL="2742514" indent="0">
              <a:buNone/>
              <a:defRPr sz="1999"/>
            </a:lvl7pPr>
            <a:lvl8pPr marL="3199600" indent="0">
              <a:buNone/>
              <a:defRPr sz="1999"/>
            </a:lvl8pPr>
            <a:lvl9pPr marL="3656686" indent="0">
              <a:buNone/>
              <a:defRPr sz="1999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33951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8216D7-CA4D-48D3-9D62-1C9BA3F433A6}"/>
              </a:ext>
            </a:extLst>
          </p:cNvPr>
          <p:cNvGrpSpPr/>
          <p:nvPr userDrawn="1"/>
        </p:nvGrpSpPr>
        <p:grpSpPr>
          <a:xfrm>
            <a:off x="0" y="6597863"/>
            <a:ext cx="9144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86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srgbClr val="000000"/>
                </a:solidFill>
              </a:rPr>
              <a:pPr/>
              <a:t>25.04.2022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6391" y="653142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6640" indent="0">
              <a:buNone/>
              <a:defRPr sz="2796"/>
            </a:lvl2pPr>
            <a:lvl3pPr marL="913280" indent="0">
              <a:buNone/>
              <a:defRPr sz="2397"/>
            </a:lvl3pPr>
            <a:lvl4pPr marL="1369920" indent="0">
              <a:buNone/>
              <a:defRPr sz="1997"/>
            </a:lvl4pPr>
            <a:lvl5pPr marL="1826560" indent="0">
              <a:buNone/>
              <a:defRPr sz="1997"/>
            </a:lvl5pPr>
            <a:lvl6pPr marL="2283200" indent="0">
              <a:buNone/>
              <a:defRPr sz="1997"/>
            </a:lvl6pPr>
            <a:lvl7pPr marL="2739841" indent="0">
              <a:buNone/>
              <a:defRPr sz="1997"/>
            </a:lvl7pPr>
            <a:lvl8pPr marL="3196481" indent="0">
              <a:buNone/>
              <a:defRPr sz="1997"/>
            </a:lvl8pPr>
            <a:lvl9pPr marL="3653121" indent="0">
              <a:buNone/>
              <a:defRPr sz="199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9128" y="2576901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6640" indent="0">
              <a:buNone/>
              <a:defRPr sz="2796"/>
            </a:lvl2pPr>
            <a:lvl3pPr marL="913280" indent="0">
              <a:buNone/>
              <a:defRPr sz="2397"/>
            </a:lvl3pPr>
            <a:lvl4pPr marL="1369920" indent="0">
              <a:buNone/>
              <a:defRPr sz="1997"/>
            </a:lvl4pPr>
            <a:lvl5pPr marL="1826560" indent="0">
              <a:buNone/>
              <a:defRPr sz="1997"/>
            </a:lvl5pPr>
            <a:lvl6pPr marL="2283200" indent="0">
              <a:buNone/>
              <a:defRPr sz="1997"/>
            </a:lvl6pPr>
            <a:lvl7pPr marL="2739841" indent="0">
              <a:buNone/>
              <a:defRPr sz="1997"/>
            </a:lvl7pPr>
            <a:lvl8pPr marL="3196481" indent="0">
              <a:buNone/>
              <a:defRPr sz="1997"/>
            </a:lvl8pPr>
            <a:lvl9pPr marL="3653121" indent="0">
              <a:buNone/>
              <a:defRPr sz="199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637760" y="4500658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6640" indent="0">
              <a:buNone/>
              <a:defRPr sz="2796"/>
            </a:lvl2pPr>
            <a:lvl3pPr marL="913280" indent="0">
              <a:buNone/>
              <a:defRPr sz="2397"/>
            </a:lvl3pPr>
            <a:lvl4pPr marL="1369920" indent="0">
              <a:buNone/>
              <a:defRPr sz="1997"/>
            </a:lvl4pPr>
            <a:lvl5pPr marL="1826560" indent="0">
              <a:buNone/>
              <a:defRPr sz="1997"/>
            </a:lvl5pPr>
            <a:lvl6pPr marL="2283200" indent="0">
              <a:buNone/>
              <a:defRPr sz="1997"/>
            </a:lvl6pPr>
            <a:lvl7pPr marL="2739841" indent="0">
              <a:buNone/>
              <a:defRPr sz="1997"/>
            </a:lvl7pPr>
            <a:lvl8pPr marL="3196481" indent="0">
              <a:buNone/>
              <a:defRPr sz="1997"/>
            </a:lvl8pPr>
            <a:lvl9pPr marL="3653121" indent="0">
              <a:buNone/>
              <a:defRPr sz="199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65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5339485" y="5067541"/>
            <a:ext cx="322326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ko-KR" altLang="en-US" sz="2699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9144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ko-KR" altLang="en-US" sz="1799">
              <a:solidFill>
                <a:prstClr val="white"/>
              </a:solidFill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5EBDAAFC-71A9-4BA2-A27E-C4F1F4BA22EC}"/>
              </a:ext>
            </a:extLst>
          </p:cNvPr>
          <p:cNvGrpSpPr/>
          <p:nvPr userDrawn="1"/>
        </p:nvGrpSpPr>
        <p:grpSpPr>
          <a:xfrm>
            <a:off x="5150481" y="1360234"/>
            <a:ext cx="3749508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0000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>
                <a:solidFill>
                  <a:srgbClr val="0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defRPr/>
              </a:pPr>
              <a:endParaRPr lang="en-US" sz="1799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27924" y="1624186"/>
            <a:ext cx="3435031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799"/>
            </a:lvl2pPr>
            <a:lvl3pPr marL="914172" indent="0">
              <a:buNone/>
              <a:defRPr sz="2399"/>
            </a:lvl3pPr>
            <a:lvl4pPr marL="1371257" indent="0">
              <a:buNone/>
              <a:defRPr sz="1999"/>
            </a:lvl4pPr>
            <a:lvl5pPr marL="1828342" indent="0">
              <a:buNone/>
              <a:defRPr sz="1999"/>
            </a:lvl5pPr>
            <a:lvl6pPr marL="2285428" indent="0">
              <a:buNone/>
              <a:defRPr sz="1999"/>
            </a:lvl6pPr>
            <a:lvl7pPr marL="2742514" indent="0">
              <a:buNone/>
              <a:defRPr sz="1999"/>
            </a:lvl7pPr>
            <a:lvl8pPr marL="3199600" indent="0">
              <a:buNone/>
              <a:defRPr sz="1999"/>
            </a:lvl8pPr>
            <a:lvl9pPr marL="3656686" indent="0">
              <a:buNone/>
              <a:defRPr sz="19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327321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04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4000" cy="684433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60334"/>
            <a:ext cx="8229600" cy="1143000"/>
          </a:xfrm>
        </p:spPr>
        <p:txBody>
          <a:bodyPr/>
          <a:lstStyle>
            <a:lvl1pPr algn="l">
              <a:defRPr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2"/>
          </a:xfrm>
        </p:spPr>
        <p:txBody>
          <a:bodyPr/>
          <a:lstStyle>
            <a:lvl1pPr>
              <a:defRPr>
                <a:latin typeface="Play" panose="020B0000000000000000" pitchFamily="34" charset="0"/>
              </a:defRPr>
            </a:lvl1pPr>
            <a:lvl2pPr>
              <a:defRPr>
                <a:latin typeface="Play" panose="020B0000000000000000" pitchFamily="34" charset="0"/>
              </a:defRPr>
            </a:lvl2pPr>
            <a:lvl3pPr>
              <a:defRPr>
                <a:latin typeface="Play" panose="020B0000000000000000" pitchFamily="34" charset="0"/>
              </a:defRPr>
            </a:lvl3pPr>
            <a:lvl4pPr>
              <a:defRPr>
                <a:latin typeface="Play" panose="020B0000000000000000" pitchFamily="34" charset="0"/>
              </a:defRPr>
            </a:lvl4pPr>
            <a:lvl5pPr>
              <a:defRPr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08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9144000" cy="684433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343749"/>
            <a:ext cx="8229600" cy="821715"/>
          </a:xfrm>
        </p:spPr>
        <p:txBody>
          <a:bodyPr>
            <a:normAutofit/>
          </a:bodyPr>
          <a:lstStyle>
            <a:lvl1pPr algn="l">
              <a:defRPr sz="4795"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65462"/>
            <a:ext cx="8229600" cy="3960704"/>
          </a:xfrm>
        </p:spPr>
        <p:txBody>
          <a:bodyPr>
            <a:normAutofit/>
          </a:bodyPr>
          <a:lstStyle>
            <a:lvl1pPr>
              <a:defRPr sz="3729">
                <a:latin typeface="Play" panose="020B0000000000000000" pitchFamily="34" charset="0"/>
              </a:defRPr>
            </a:lvl1pPr>
            <a:lvl2pPr>
              <a:defRPr sz="3196">
                <a:latin typeface="Play" panose="020B0000000000000000" pitchFamily="34" charset="0"/>
              </a:defRPr>
            </a:lvl2pPr>
            <a:lvl3pPr>
              <a:defRPr sz="2663">
                <a:latin typeface="Play" panose="020B0000000000000000" pitchFamily="34" charset="0"/>
              </a:defRPr>
            </a:lvl3pPr>
            <a:lvl4pPr>
              <a:defRPr sz="2397">
                <a:latin typeface="Play" panose="020B0000000000000000" pitchFamily="34" charset="0"/>
              </a:defRPr>
            </a:lvl4pPr>
            <a:lvl5pPr>
              <a:defRPr sz="2397"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58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5326" b="1" cap="all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663">
                <a:solidFill>
                  <a:schemeClr val="tx1">
                    <a:tint val="75000"/>
                  </a:schemeClr>
                </a:solidFill>
              </a:defRPr>
            </a:lvl1pPr>
            <a:lvl2pPr marL="608853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707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3pPr>
            <a:lvl4pPr marL="182656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435413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304426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65312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4261974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87082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8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0484"/>
            <a:ext cx="4038600" cy="3567113"/>
          </a:xfrm>
        </p:spPr>
        <p:txBody>
          <a:bodyPr/>
          <a:lstStyle>
            <a:lvl1pPr>
              <a:defRPr sz="3729"/>
            </a:lvl1pPr>
            <a:lvl2pPr>
              <a:defRPr sz="3196"/>
            </a:lvl2pPr>
            <a:lvl3pPr>
              <a:defRPr sz="2663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0484"/>
            <a:ext cx="4038600" cy="3567113"/>
          </a:xfrm>
        </p:spPr>
        <p:txBody>
          <a:bodyPr/>
          <a:lstStyle>
            <a:lvl1pPr>
              <a:defRPr sz="3729"/>
            </a:lvl1pPr>
            <a:lvl2pPr>
              <a:defRPr sz="3196"/>
            </a:lvl2pPr>
            <a:lvl3pPr>
              <a:defRPr sz="2663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55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4"/>
          </a:xfrm>
        </p:spPr>
        <p:txBody>
          <a:bodyPr anchor="b"/>
          <a:lstStyle>
            <a:lvl1pPr marL="0" indent="0">
              <a:buNone/>
              <a:defRPr sz="3196" b="1"/>
            </a:lvl1pPr>
            <a:lvl2pPr marL="608853" indent="0">
              <a:buNone/>
              <a:defRPr sz="2663" b="1"/>
            </a:lvl2pPr>
            <a:lvl3pPr marL="1217707" indent="0">
              <a:buNone/>
              <a:defRPr sz="2397" b="1"/>
            </a:lvl3pPr>
            <a:lvl4pPr marL="1826560" indent="0">
              <a:buNone/>
              <a:defRPr sz="2130" b="1"/>
            </a:lvl4pPr>
            <a:lvl5pPr marL="2435413" indent="0">
              <a:buNone/>
              <a:defRPr sz="2130" b="1"/>
            </a:lvl5pPr>
            <a:lvl6pPr marL="3044267" indent="0">
              <a:buNone/>
              <a:defRPr sz="2130" b="1"/>
            </a:lvl6pPr>
            <a:lvl7pPr marL="3653121" indent="0">
              <a:buNone/>
              <a:defRPr sz="2130" b="1"/>
            </a:lvl7pPr>
            <a:lvl8pPr marL="4261974" indent="0">
              <a:buNone/>
              <a:defRPr sz="2130" b="1"/>
            </a:lvl8pPr>
            <a:lvl9pPr marL="4870827" indent="0">
              <a:buNone/>
              <a:defRPr sz="213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3196"/>
            </a:lvl1pPr>
            <a:lvl2pPr>
              <a:defRPr sz="2663"/>
            </a:lvl2pPr>
            <a:lvl3pPr>
              <a:defRPr sz="2397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4"/>
          </a:xfrm>
        </p:spPr>
        <p:txBody>
          <a:bodyPr anchor="b"/>
          <a:lstStyle>
            <a:lvl1pPr marL="0" indent="0">
              <a:buNone/>
              <a:defRPr sz="3196" b="1"/>
            </a:lvl1pPr>
            <a:lvl2pPr marL="608853" indent="0">
              <a:buNone/>
              <a:defRPr sz="2663" b="1"/>
            </a:lvl2pPr>
            <a:lvl3pPr marL="1217707" indent="0">
              <a:buNone/>
              <a:defRPr sz="2397" b="1"/>
            </a:lvl3pPr>
            <a:lvl4pPr marL="1826560" indent="0">
              <a:buNone/>
              <a:defRPr sz="2130" b="1"/>
            </a:lvl4pPr>
            <a:lvl5pPr marL="2435413" indent="0">
              <a:buNone/>
              <a:defRPr sz="2130" b="1"/>
            </a:lvl5pPr>
            <a:lvl6pPr marL="3044267" indent="0">
              <a:buNone/>
              <a:defRPr sz="2130" b="1"/>
            </a:lvl6pPr>
            <a:lvl7pPr marL="3653121" indent="0">
              <a:buNone/>
              <a:defRPr sz="2130" b="1"/>
            </a:lvl7pPr>
            <a:lvl8pPr marL="4261974" indent="0">
              <a:buNone/>
              <a:defRPr sz="2130" b="1"/>
            </a:lvl8pPr>
            <a:lvl9pPr marL="4870827" indent="0">
              <a:buNone/>
              <a:defRPr sz="213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8"/>
            <a:ext cx="4041775" cy="3951288"/>
          </a:xfrm>
        </p:spPr>
        <p:txBody>
          <a:bodyPr/>
          <a:lstStyle>
            <a:lvl1pPr>
              <a:defRPr sz="3196"/>
            </a:lvl1pPr>
            <a:lvl2pPr>
              <a:defRPr sz="2663"/>
            </a:lvl2pPr>
            <a:lvl3pPr>
              <a:defRPr sz="2397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46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7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3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" descr="1-03.jpg">
            <a:extLst>
              <a:ext uri="{FF2B5EF4-FFF2-40B4-BE49-F238E27FC236}">
                <a16:creationId xmlns:a16="http://schemas.microsoft.com/office/drawing/2014/main" xmlns="" id="{3AC4B88F-7D59-46F3-A8A0-7DDF90AA0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4378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632FFB-255D-1240-8629-9F952C338CDF}" type="datetimeFigureOut">
              <a:rPr lang="ru-RU" smtClean="0">
                <a:solidFill>
                  <a:prstClr val="white"/>
                </a:solidFill>
              </a:rPr>
              <a:pPr/>
              <a:t>25.04.2022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4378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7114" y="634378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ABEDCA-CED6-6145-9BB4-12290F8698C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43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7" y="273056"/>
            <a:ext cx="3008313" cy="1162049"/>
          </a:xfrm>
        </p:spPr>
        <p:txBody>
          <a:bodyPr anchor="b"/>
          <a:lstStyle>
            <a:lvl1pPr algn="l">
              <a:defRPr sz="2663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2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6"/>
            </a:lvl3pPr>
            <a:lvl4pPr>
              <a:defRPr sz="2663"/>
            </a:lvl4pPr>
            <a:lvl5pPr>
              <a:defRPr sz="2663"/>
            </a:lvl5pPr>
            <a:lvl6pPr>
              <a:defRPr sz="2663"/>
            </a:lvl6pPr>
            <a:lvl7pPr>
              <a:defRPr sz="2663"/>
            </a:lvl7pPr>
            <a:lvl8pPr>
              <a:defRPr sz="2663"/>
            </a:lvl8pPr>
            <a:lvl9pPr>
              <a:defRPr sz="2663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864"/>
            </a:lvl1pPr>
            <a:lvl2pPr marL="608853" indent="0">
              <a:buNone/>
              <a:defRPr sz="1599"/>
            </a:lvl2pPr>
            <a:lvl3pPr marL="1217707" indent="0">
              <a:buNone/>
              <a:defRPr sz="1332"/>
            </a:lvl3pPr>
            <a:lvl4pPr marL="1826560" indent="0">
              <a:buNone/>
              <a:defRPr sz="1199"/>
            </a:lvl4pPr>
            <a:lvl5pPr marL="2435413" indent="0">
              <a:buNone/>
              <a:defRPr sz="1199"/>
            </a:lvl5pPr>
            <a:lvl6pPr marL="3044267" indent="0">
              <a:buNone/>
              <a:defRPr sz="1199"/>
            </a:lvl6pPr>
            <a:lvl7pPr marL="3653121" indent="0">
              <a:buNone/>
              <a:defRPr sz="1199"/>
            </a:lvl7pPr>
            <a:lvl8pPr marL="4261974" indent="0">
              <a:buNone/>
              <a:defRPr sz="1199"/>
            </a:lvl8pPr>
            <a:lvl9pPr marL="4870827" indent="0">
              <a:buNone/>
              <a:defRPr sz="1199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0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663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4262"/>
            </a:lvl1pPr>
            <a:lvl2pPr marL="608853" indent="0">
              <a:buNone/>
              <a:defRPr sz="3729"/>
            </a:lvl2pPr>
            <a:lvl3pPr marL="1217707" indent="0">
              <a:buNone/>
              <a:defRPr sz="3196"/>
            </a:lvl3pPr>
            <a:lvl4pPr marL="1826560" indent="0">
              <a:buNone/>
              <a:defRPr sz="2663"/>
            </a:lvl4pPr>
            <a:lvl5pPr marL="2435413" indent="0">
              <a:buNone/>
              <a:defRPr sz="2663"/>
            </a:lvl5pPr>
            <a:lvl6pPr marL="3044267" indent="0">
              <a:buNone/>
              <a:defRPr sz="2663"/>
            </a:lvl6pPr>
            <a:lvl7pPr marL="3653121" indent="0">
              <a:buNone/>
              <a:defRPr sz="2663"/>
            </a:lvl7pPr>
            <a:lvl8pPr marL="4261974" indent="0">
              <a:buNone/>
              <a:defRPr sz="2663"/>
            </a:lvl8pPr>
            <a:lvl9pPr marL="4870827" indent="0">
              <a:buNone/>
              <a:defRPr sz="266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864"/>
            </a:lvl1pPr>
            <a:lvl2pPr marL="608853" indent="0">
              <a:buNone/>
              <a:defRPr sz="1599"/>
            </a:lvl2pPr>
            <a:lvl3pPr marL="1217707" indent="0">
              <a:buNone/>
              <a:defRPr sz="1332"/>
            </a:lvl3pPr>
            <a:lvl4pPr marL="1826560" indent="0">
              <a:buNone/>
              <a:defRPr sz="1199"/>
            </a:lvl4pPr>
            <a:lvl5pPr marL="2435413" indent="0">
              <a:buNone/>
              <a:defRPr sz="1199"/>
            </a:lvl5pPr>
            <a:lvl6pPr marL="3044267" indent="0">
              <a:buNone/>
              <a:defRPr sz="1199"/>
            </a:lvl6pPr>
            <a:lvl7pPr marL="3653121" indent="0">
              <a:buNone/>
              <a:defRPr sz="1199"/>
            </a:lvl7pPr>
            <a:lvl8pPr marL="4261974" indent="0">
              <a:buNone/>
              <a:defRPr sz="1199"/>
            </a:lvl8pPr>
            <a:lvl9pPr marL="4870827" indent="0">
              <a:buNone/>
              <a:defRPr sz="1199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74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58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5907"/>
            <a:ext cx="2057400" cy="4611687"/>
          </a:xfrm>
        </p:spPr>
        <p:txBody>
          <a:bodyPr vert="eaVert"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5907"/>
            <a:ext cx="6019800" cy="4611687"/>
          </a:xfrm>
        </p:spPr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81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08223" y="553701"/>
            <a:ext cx="2540554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48681" y="3488723"/>
            <a:ext cx="2540554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96107BE-A57B-43A2-8162-9CC825B80B47}"/>
              </a:ext>
            </a:extLst>
          </p:cNvPr>
          <p:cNvSpPr/>
          <p:nvPr userDrawn="1"/>
        </p:nvSpPr>
        <p:spPr>
          <a:xfrm>
            <a:off x="6048681" y="553701"/>
            <a:ext cx="2540554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prstClr val="white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B278EEC4-D011-4897-80FB-FEE45D61C9CB}"/>
              </a:ext>
            </a:extLst>
          </p:cNvPr>
          <p:cNvSpPr/>
          <p:nvPr userDrawn="1"/>
        </p:nvSpPr>
        <p:spPr>
          <a:xfrm>
            <a:off x="3408223" y="3489035"/>
            <a:ext cx="2540554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4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1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ctr" defTabSz="608853" rtl="0" eaLnBrk="1" latinLnBrk="0" hangingPunct="1"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40" indent="-456640" algn="l" defTabSz="608853" rtl="0" eaLnBrk="1" latinLnBrk="0" hangingPunct="1">
        <a:spcBef>
          <a:spcPct val="20000"/>
        </a:spcBef>
        <a:buFont typeface="Arial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387" indent="-380534" algn="l" defTabSz="608853" rtl="0" eaLnBrk="1" latinLnBrk="0" hangingPunct="1">
        <a:spcBef>
          <a:spcPct val="20000"/>
        </a:spcBef>
        <a:buFont typeface="Arial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133" indent="-304427" algn="l" defTabSz="608853" rtl="0" eaLnBrk="1" latinLnBrk="0" hangingPunct="1">
        <a:spcBef>
          <a:spcPct val="20000"/>
        </a:spcBef>
        <a:buFont typeface="Arial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3pPr>
      <a:lvl4pPr marL="2130987" indent="-304427" algn="l" defTabSz="608853" rtl="0" eaLnBrk="1" latinLnBrk="0" hangingPunct="1">
        <a:spcBef>
          <a:spcPct val="20000"/>
        </a:spcBef>
        <a:buFont typeface="Arial"/>
        <a:buChar char="–"/>
        <a:defRPr sz="2663" kern="1200">
          <a:solidFill>
            <a:schemeClr val="tx1"/>
          </a:solidFill>
          <a:latin typeface="+mn-lt"/>
          <a:ea typeface="+mn-ea"/>
          <a:cs typeface="+mn-cs"/>
        </a:defRPr>
      </a:lvl4pPr>
      <a:lvl5pPr marL="2739841" indent="-304427" algn="l" defTabSz="608853" rtl="0" eaLnBrk="1" latinLnBrk="0" hangingPunct="1">
        <a:spcBef>
          <a:spcPct val="20000"/>
        </a:spcBef>
        <a:buFont typeface="Arial"/>
        <a:buChar char="»"/>
        <a:defRPr sz="2663" kern="1200">
          <a:solidFill>
            <a:schemeClr val="tx1"/>
          </a:solidFill>
          <a:latin typeface="+mn-lt"/>
          <a:ea typeface="+mn-ea"/>
          <a:cs typeface="+mn-cs"/>
        </a:defRPr>
      </a:lvl5pPr>
      <a:lvl6pPr marL="3348694" indent="-304427" algn="l" defTabSz="608853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6pPr>
      <a:lvl7pPr marL="3957547" indent="-304427" algn="l" defTabSz="608853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7pPr>
      <a:lvl8pPr marL="4566401" indent="-304427" algn="l" defTabSz="608853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8pPr>
      <a:lvl9pPr marL="5175254" indent="-304427" algn="l" defTabSz="608853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853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707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560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413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267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121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974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827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49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2" r:id="rId6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2FFB-255D-1240-8629-9F952C338C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EDCA-CED6-6145-9BB4-12290F8698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608853" rtl="0" eaLnBrk="1" latinLnBrk="0" hangingPunct="1"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40" indent="-456640" algn="l" defTabSz="608853" rtl="0" eaLnBrk="1" latinLnBrk="0" hangingPunct="1">
        <a:spcBef>
          <a:spcPct val="20000"/>
        </a:spcBef>
        <a:buFont typeface="Arial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387" indent="-380534" algn="l" defTabSz="608853" rtl="0" eaLnBrk="1" latinLnBrk="0" hangingPunct="1">
        <a:spcBef>
          <a:spcPct val="20000"/>
        </a:spcBef>
        <a:buFont typeface="Arial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133" indent="-304427" algn="l" defTabSz="608853" rtl="0" eaLnBrk="1" latinLnBrk="0" hangingPunct="1">
        <a:spcBef>
          <a:spcPct val="20000"/>
        </a:spcBef>
        <a:buFont typeface="Arial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3pPr>
      <a:lvl4pPr marL="2130987" indent="-304427" algn="l" defTabSz="608853" rtl="0" eaLnBrk="1" latinLnBrk="0" hangingPunct="1">
        <a:spcBef>
          <a:spcPct val="20000"/>
        </a:spcBef>
        <a:buFont typeface="Arial"/>
        <a:buChar char="–"/>
        <a:defRPr sz="2663" kern="1200">
          <a:solidFill>
            <a:schemeClr val="tx1"/>
          </a:solidFill>
          <a:latin typeface="+mn-lt"/>
          <a:ea typeface="+mn-ea"/>
          <a:cs typeface="+mn-cs"/>
        </a:defRPr>
      </a:lvl4pPr>
      <a:lvl5pPr marL="2739841" indent="-304427" algn="l" defTabSz="608853" rtl="0" eaLnBrk="1" latinLnBrk="0" hangingPunct="1">
        <a:spcBef>
          <a:spcPct val="20000"/>
        </a:spcBef>
        <a:buFont typeface="Arial"/>
        <a:buChar char="»"/>
        <a:defRPr sz="2663" kern="1200">
          <a:solidFill>
            <a:schemeClr val="tx1"/>
          </a:solidFill>
          <a:latin typeface="+mn-lt"/>
          <a:ea typeface="+mn-ea"/>
          <a:cs typeface="+mn-cs"/>
        </a:defRPr>
      </a:lvl5pPr>
      <a:lvl6pPr marL="3348694" indent="-304427" algn="l" defTabSz="608853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6pPr>
      <a:lvl7pPr marL="3957547" indent="-304427" algn="l" defTabSz="608853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7pPr>
      <a:lvl8pPr marL="4566401" indent="-304427" algn="l" defTabSz="608853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8pPr>
      <a:lvl9pPr marL="5175254" indent="-304427" algn="l" defTabSz="608853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853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707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560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413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267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121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974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827" algn="l" defTabSz="608853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28F88DB18722BC06DF8ABF210090D6A36BF84593A821EF8BE255B2E0F969EBDE75737BA4D827C953ED6F37A8E17644D419075BF502142628kAu6M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kadrovyj_audit_fot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6181" r="26181"/>
          <a:stretch>
            <a:fillRect/>
          </a:stretch>
        </p:blipFill>
        <p:spPr/>
      </p:pic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F6BB0C23-9C43-49C8-8043-98B2240F4C41}"/>
              </a:ext>
            </a:extLst>
          </p:cNvPr>
          <p:cNvSpPr/>
          <p:nvPr/>
        </p:nvSpPr>
        <p:spPr>
          <a:xfrm>
            <a:off x="0" y="4067009"/>
            <a:ext cx="8293894" cy="2790098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21104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776288"/>
              <a:gd name="connsiteY0" fmla="*/ 28575 h 2800350"/>
              <a:gd name="connsiteX1" fmla="*/ 6776288 w 6776288"/>
              <a:gd name="connsiteY1" fmla="*/ 0 h 2800350"/>
              <a:gd name="connsiteX2" fmla="*/ 6121104 w 6776288"/>
              <a:gd name="connsiteY2" fmla="*/ 2800350 h 2800350"/>
              <a:gd name="connsiteX3" fmla="*/ 0 w 6776288"/>
              <a:gd name="connsiteY3" fmla="*/ 2800350 h 2800350"/>
              <a:gd name="connsiteX4" fmla="*/ 0 w 6776288"/>
              <a:gd name="connsiteY4" fmla="*/ 28575 h 2800350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21104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32777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288" h="2790825">
                <a:moveTo>
                  <a:pt x="0" y="19050"/>
                </a:moveTo>
                <a:lnTo>
                  <a:pt x="6776288" y="0"/>
                </a:lnTo>
                <a:lnTo>
                  <a:pt x="6132777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ko-KR" altLang="en-US" sz="1799">
              <a:solidFill>
                <a:prstClr val="white"/>
              </a:solidFill>
            </a:endParaRP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xmlns="" id="{10218D52-5D31-494A-B7E5-E82B35C64339}"/>
              </a:ext>
            </a:extLst>
          </p:cNvPr>
          <p:cNvSpPr/>
          <p:nvPr/>
        </p:nvSpPr>
        <p:spPr>
          <a:xfrm>
            <a:off x="543699" y="788045"/>
            <a:ext cx="4233194" cy="304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altLang="ko-KR" sz="4799" b="1" dirty="0">
                <a:solidFill>
                  <a:srgbClr val="07A398"/>
                </a:solidFill>
              </a:rPr>
              <a:t>Зачем проводить оценку рисков?</a:t>
            </a:r>
            <a:endParaRPr lang="ko-KR" altLang="en-US" sz="4799" b="1" dirty="0">
              <a:solidFill>
                <a:srgbClr val="07A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2069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</a:rPr>
              <a:t>Изменения законодательства, вступившие в действие с </a:t>
            </a:r>
            <a:r>
              <a:rPr lang="ru-RU" sz="2400" b="1" u="sng" dirty="0">
                <a:solidFill>
                  <a:srgbClr val="0070C0"/>
                </a:solidFill>
              </a:rPr>
              <a:t>01.03.2022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Обязанность работодателя </a:t>
            </a:r>
            <a:r>
              <a: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создание и функционирование системы управления охраной </a:t>
            </a: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труда, закреплена отдельной статьей: Статья </a:t>
            </a:r>
            <a:r>
              <a: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217 Трудового кодекса РФ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9" y="18545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Приказом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Минтруда России от 29.10.2021 N 776н "Об утверждении Примерного положения о системе управления охраной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труда"  введено новое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Примерное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положение о системе управления охраной труда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896381"/>
            <a:ext cx="4443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При обеспечении функционирования системы управления охраной труда работодателем должны проводиться системные мероприятия по управлению профессиональными рисками на рабочих местах, связанные с выявлением опасностей, оценкой и снижением уровней профессиональных рисков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 Статья 218 Трудового кодекса РФ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8" y="3712055"/>
            <a:ext cx="3591753" cy="26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0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801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сроки устанавливает законодатель для проведения оценки профессиональных рисков?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484784"/>
            <a:ext cx="4248472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Минтруда России от 19.08.2016 N 438н "Об утверждении Типового положения о системе управления охраной труда" 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3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п.8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положение о СУОТ с учетом специфики деятельности работодателя включаются следующие разделы (подразделы): </a:t>
            </a:r>
            <a:endParaRPr lang="ru-RU" sz="13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350" u="sng" dirty="0" smtClean="0">
                <a:solidFill>
                  <a:srgbClr val="C00000"/>
                </a:solidFill>
              </a:rPr>
              <a:t>процедуру </a:t>
            </a:r>
            <a:r>
              <a:rPr lang="ru-RU" sz="1350" u="sng" dirty="0">
                <a:solidFill>
                  <a:srgbClr val="C00000"/>
                </a:solidFill>
              </a:rPr>
              <a:t>организации и проведения оценки условий </a:t>
            </a:r>
            <a:r>
              <a:rPr lang="ru-RU" sz="1350" u="sng" dirty="0" smtClean="0">
                <a:solidFill>
                  <a:srgbClr val="C00000"/>
                </a:solidFill>
              </a:rPr>
              <a:t>труда; процедуру </a:t>
            </a:r>
            <a:r>
              <a:rPr lang="ru-RU" sz="1350" u="sng" dirty="0">
                <a:solidFill>
                  <a:srgbClr val="C00000"/>
                </a:solidFill>
              </a:rPr>
              <a:t>управления профессиональными рисками</a:t>
            </a:r>
            <a:r>
              <a:rPr lang="ru-RU" sz="1350" u="sng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Роструда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21.03.2019 N 77 "Об утверждении Методических рекомендаций по проверке создания и обеспечения функционирования системы управления охраной труда"</a:t>
            </a:r>
            <a:endParaRPr lang="ru-RU" sz="135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350" u="sng" dirty="0">
                <a:solidFill>
                  <a:srgbClr val="002060"/>
                </a:solidFill>
              </a:rPr>
              <a:t>10.2. Управление профессиональными рисками (пункт 11 Блок-схемы).</a:t>
            </a:r>
          </a:p>
          <a:p>
            <a:pPr algn="just"/>
            <a:r>
              <a:rPr lang="ru-RU" sz="1350" u="sng" dirty="0">
                <a:solidFill>
                  <a:srgbClr val="002060"/>
                </a:solidFill>
              </a:rPr>
              <a:t>Локальные нормативные акты, </a:t>
            </a:r>
            <a:r>
              <a:rPr lang="ru-RU" sz="1350" b="1" u="sng" dirty="0">
                <a:solidFill>
                  <a:srgbClr val="002060"/>
                </a:solidFill>
              </a:rPr>
              <a:t>подлежащие проверке</a:t>
            </a:r>
            <a:r>
              <a:rPr lang="ru-RU" sz="1350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1350" u="sng" dirty="0">
                <a:solidFill>
                  <a:srgbClr val="002060"/>
                </a:solidFill>
              </a:rPr>
              <a:t>а) перечень (реестр) опасностей;</a:t>
            </a:r>
          </a:p>
          <a:p>
            <a:pPr algn="just"/>
            <a:r>
              <a:rPr lang="ru-RU" sz="1350" u="sng" dirty="0">
                <a:solidFill>
                  <a:srgbClr val="002060"/>
                </a:solidFill>
              </a:rPr>
              <a:t>б) </a:t>
            </a:r>
            <a:r>
              <a:rPr lang="ru-RU" sz="1350" u="sng" dirty="0" smtClean="0">
                <a:solidFill>
                  <a:srgbClr val="002060"/>
                </a:solidFill>
              </a:rPr>
              <a:t>документ, </a:t>
            </a:r>
            <a:r>
              <a:rPr lang="ru-RU" sz="1350" u="sng" dirty="0">
                <a:solidFill>
                  <a:srgbClr val="002060"/>
                </a:solidFill>
              </a:rPr>
              <a:t>описывающий используемый </a:t>
            </a:r>
            <a:r>
              <a:rPr lang="ru-RU" sz="1350" u="sng" dirty="0" smtClean="0">
                <a:solidFill>
                  <a:srgbClr val="002060"/>
                </a:solidFill>
              </a:rPr>
              <a:t>метод (методы</a:t>
            </a:r>
            <a:r>
              <a:rPr lang="ru-RU" sz="1350" u="sng" dirty="0">
                <a:solidFill>
                  <a:srgbClr val="002060"/>
                </a:solidFill>
              </a:rPr>
              <a:t>) оценки уровня риска;</a:t>
            </a:r>
          </a:p>
          <a:p>
            <a:pPr algn="just"/>
            <a:r>
              <a:rPr lang="ru-RU" sz="1350" u="sng" dirty="0">
                <a:solidFill>
                  <a:srgbClr val="002060"/>
                </a:solidFill>
              </a:rPr>
              <a:t>в) документ, подтверждающий проведение оценки уровней рисков, с указанием </a:t>
            </a:r>
            <a:r>
              <a:rPr lang="ru-RU" sz="1350" u="sng" dirty="0" smtClean="0">
                <a:solidFill>
                  <a:srgbClr val="002060"/>
                </a:solidFill>
              </a:rPr>
              <a:t>установленных уровней </a:t>
            </a:r>
            <a:r>
              <a:rPr lang="ru-RU" sz="1350" u="sng" dirty="0">
                <a:solidFill>
                  <a:srgbClr val="002060"/>
                </a:solidFill>
              </a:rPr>
              <a:t>по каждому риску;</a:t>
            </a:r>
          </a:p>
          <a:p>
            <a:pPr algn="just"/>
            <a:r>
              <a:rPr lang="ru-RU" sz="1350" u="sng" dirty="0">
                <a:solidFill>
                  <a:srgbClr val="002060"/>
                </a:solidFill>
              </a:rPr>
              <a:t>г) документ, содержащий перечень мер по исключению, снижению или контролю </a:t>
            </a:r>
            <a:r>
              <a:rPr lang="ru-RU" sz="1350" u="sng" dirty="0" smtClean="0">
                <a:solidFill>
                  <a:srgbClr val="002060"/>
                </a:solidFill>
              </a:rPr>
              <a:t>уровней рисков</a:t>
            </a:r>
            <a:r>
              <a:rPr lang="ru-RU" sz="1350" u="sng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C:\Users\KDS\Desktop\для презентации\как у вас обстоят дела с охраной тру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1327"/>
            <a:ext cx="4788024" cy="50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33000">
              <a:srgbClr val="21D6E0"/>
            </a:gs>
            <a:gs pos="90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9618"/>
            <a:ext cx="5256584" cy="28953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 РФ в новой редакции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Ст. 221 ТК </a:t>
            </a:r>
            <a:r>
              <a:rPr lang="ru-RU" sz="1600" dirty="0"/>
              <a:t>РФ </a:t>
            </a:r>
            <a:br>
              <a:rPr lang="ru-RU" sz="1600" dirty="0"/>
            </a:br>
            <a:r>
              <a:rPr lang="ru-RU" sz="1600" dirty="0"/>
              <a:t>Нормы бесплатной выдачи средств индивидуальной защиты и смывающих средств работникам устанавливаются работодателем на основании единых Типовых норм выдачи средств индивидуальной защиты и смывающих средств с учетом результатов специальной оценки условий труда, 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оценки профессиональных рисков</a:t>
            </a:r>
            <a:r>
              <a:rPr lang="ru-RU" sz="1600" dirty="0"/>
              <a:t>, мнения выборного органа первичной профсоюзной организации или иного уполномоченного представительного органа работников (при наличии такого представительного органа).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068960"/>
            <a:ext cx="5256584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u-RU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обеспечения работников средствами индивидуальной защиты и смывающими </a:t>
            </a:r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средствами, утвержденных </a:t>
            </a:r>
            <a:r>
              <a:rPr lang="ru-RU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Приказом Минтруда №766н от </a:t>
            </a:r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ru-RU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октября 2021</a:t>
            </a:r>
            <a:endParaRPr lang="ru-RU" sz="49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4900" u="sng" dirty="0" smtClean="0">
                <a:solidFill>
                  <a:srgbClr val="002060"/>
                </a:solidFill>
              </a:rPr>
              <a:t>Пункт №4. </a:t>
            </a:r>
            <a:r>
              <a:rPr lang="ru-RU" sz="49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4900" dirty="0">
                <a:solidFill>
                  <a:srgbClr val="002060"/>
                </a:solidFill>
              </a:rPr>
              <a:t>СИЗ и смывающими средствами осуществляется в соответствии с Правилами, на основании единых Типовых норм выдачи средств индивидуальной защиты и смывающих средств (далее - Единые типовые нормы), с учетом результатов специальной оценки условий труда (далее - СОУТ), результатов оценки профессиональных рисков (далее - ОПР), мнения выборного органа первичной профсоюзной организации или иного уполномоченного представительного органа работников (при наличии).</a:t>
            </a:r>
          </a:p>
        </p:txBody>
      </p:sp>
      <p:pic>
        <p:nvPicPr>
          <p:cNvPr id="3074" name="Picture 2" descr="C:\Users\KDS\Desktop\для презентации\си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359566" cy="47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4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03D4A8"/>
            </a:gs>
            <a:gs pos="60000">
              <a:srgbClr val="21D6E0"/>
            </a:gs>
            <a:gs pos="91000">
              <a:srgbClr val="0087E6"/>
            </a:gs>
            <a:gs pos="83000">
              <a:srgbClr val="0070D1"/>
            </a:gs>
            <a:gs pos="97000">
              <a:srgbClr val="005CB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6"/>
            <a:ext cx="8269628" cy="25798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Допускается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отдельных категорий работников от прохождения первичного инструктажа по охране труда в случае, если их трудовая деятельность связана с опасностью, источниками которой являются персональные электронно-вычислительные машины (персональные компьютеры)….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 этом другие источники опасности отсутствуют,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условия труда по результатам проведения специальной оценки условий труда являются оптимальными или допустимыми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73053"/>
            <a:ext cx="4546848" cy="5853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2852936"/>
            <a:ext cx="3250697" cy="38884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безопасных методах и приемах выполнения работ при наличии такой опасности должна быть включена в программу вводного инструктажа по охране труда. 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РФ от 24.12.2021 N 2464 "О порядке обучения по охране труда и проверки знания требований охраны труда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KDS\Desktop\для презентации\123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802907" cy="35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0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332657"/>
            <a:ext cx="3008313" cy="57935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на проведение обучения по охране труда «формально»!</a:t>
            </a:r>
          </a:p>
          <a:p>
            <a:r>
              <a:rPr lang="ru-RU" dirty="0" smtClean="0"/>
              <a:t>Новые требования к комиссиям по обучению и проверки знаний в области охраны труда: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Технические средства;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Наличие двух преподавателей по охране труда;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Профильное образование одно члена комиссии по оказанию первой помощи;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Внесение в список организаций имеющих право на проведение обучения по охране труда (Минтруд путем уведомления с приложением подтверждающих документов)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1026" name="Picture 2" descr="C:\Users\KDS\Desktop\для презентации\формальный подх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32656"/>
            <a:ext cx="545395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6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33000">
              <a:srgbClr val="21D6E0"/>
            </a:gs>
            <a:gs pos="90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DS\Desktop\для презентации\rabota-rabot-blog-trejd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" y="452323"/>
            <a:ext cx="4396988" cy="55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DS\Desktop\для презентации\подрядчики нуж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-16159"/>
            <a:ext cx="5328592" cy="6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3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33000">
              <a:srgbClr val="21D6E0"/>
            </a:gs>
            <a:gs pos="90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DS\Desktop\для презентации\проверка работодателя нуж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" y="-35159"/>
            <a:ext cx="910109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5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BA4DF26-4741-4879-912A-2188D231053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r="28833"/>
          <a:stretch>
            <a:fillRect/>
          </a:stretch>
        </p:blipFill>
        <p:spPr>
          <a:xfrm>
            <a:off x="102795" y="116632"/>
            <a:ext cx="2416471" cy="655272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71802" y="188640"/>
            <a:ext cx="5967413" cy="76656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ru-RU" altLang="ko-KR" sz="479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Штрафные санкции</a:t>
            </a:r>
            <a:endParaRPr lang="en-US" altLang="ko-KR" sz="479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9864" y="1056414"/>
            <a:ext cx="6099119" cy="5693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 defTabSz="608853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соответствии со статьей 5.27.1 </a:t>
            </a:r>
            <a:r>
              <a:rPr lang="ru-RU" sz="1400" dirty="0" smtClean="0">
                <a:solidFill>
                  <a:srgbClr val="002060"/>
                </a:solidFill>
              </a:rPr>
              <a:t> КоАП РФ </a:t>
            </a:r>
            <a:r>
              <a:rPr lang="ru-RU" sz="1400" b="1" dirty="0" smtClean="0"/>
              <a:t>Нарушение </a:t>
            </a:r>
            <a:r>
              <a:rPr lang="ru-RU" sz="1400" b="1" dirty="0"/>
              <a:t>государственных нормативных требований охраны </a:t>
            </a:r>
            <a:r>
              <a:rPr lang="ru-RU" sz="1400" b="1" dirty="0" smtClean="0"/>
              <a:t>труда, а именно не организация </a:t>
            </a:r>
          </a:p>
          <a:p>
            <a:pPr algn="ctr" defTabSz="608853"/>
            <a:r>
              <a:rPr lang="ru-RU" altLang="ko-KR" sz="1400" dirty="0" smtClean="0">
                <a:solidFill>
                  <a:srgbClr val="002060"/>
                </a:solidFill>
                <a:cs typeface="Arial" pitchFamily="34" charset="0"/>
              </a:rPr>
              <a:t>Процедура 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оценки и управления рисками является частью системы управления охраной </a:t>
            </a:r>
            <a:r>
              <a:rPr lang="ru-RU" altLang="ko-KR" sz="1400" dirty="0" smtClean="0">
                <a:solidFill>
                  <a:srgbClr val="002060"/>
                </a:solidFill>
                <a:cs typeface="Arial" pitchFamily="34" charset="0"/>
              </a:rPr>
              <a:t>труда</a:t>
            </a:r>
          </a:p>
          <a:p>
            <a:pPr algn="just" defTabSz="608853"/>
            <a:r>
              <a:rPr lang="ru-RU" sz="1400" dirty="0" smtClean="0">
                <a:solidFill>
                  <a:srgbClr val="002060"/>
                </a:solidFill>
              </a:rPr>
              <a:t>Отсутствие </a:t>
            </a:r>
            <a:r>
              <a:rPr lang="ru-RU" sz="1400" dirty="0">
                <a:solidFill>
                  <a:srgbClr val="002060"/>
                </a:solidFill>
              </a:rPr>
              <a:t>либо нарушение процедуры управления рисками </a:t>
            </a:r>
            <a:r>
              <a:rPr lang="ru-RU" sz="1400" u="sng" dirty="0" smtClean="0">
                <a:solidFill>
                  <a:srgbClr val="002060"/>
                </a:solidFill>
              </a:rPr>
              <a:t>влечет </a:t>
            </a:r>
            <a:r>
              <a:rPr lang="ru-RU" sz="1400" u="sng" dirty="0">
                <a:solidFill>
                  <a:srgbClr val="002060"/>
                </a:solidFill>
              </a:rPr>
              <a:t>предупреждение или наложение административного штрафа на должностных лиц в размере от</a:t>
            </a: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b="1" u="sng" dirty="0">
                <a:solidFill>
                  <a:srgbClr val="C00000"/>
                </a:solidFill>
              </a:rPr>
              <a:t>2000</a:t>
            </a: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до </a:t>
            </a:r>
            <a:r>
              <a:rPr lang="ru-RU" sz="1400" b="1" u="sng" dirty="0">
                <a:solidFill>
                  <a:srgbClr val="C00000"/>
                </a:solidFill>
              </a:rPr>
              <a:t>5000</a:t>
            </a: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u="sng" dirty="0">
                <a:solidFill>
                  <a:srgbClr val="002060"/>
                </a:solidFill>
              </a:rPr>
              <a:t>рублей; на лиц, осуществляющих предпринимательскую деятельность без образования юридического лица, - от </a:t>
            </a:r>
            <a:r>
              <a:rPr lang="ru-RU" sz="1400" b="1" u="sng" dirty="0">
                <a:solidFill>
                  <a:srgbClr val="C00000"/>
                </a:solidFill>
              </a:rPr>
              <a:t>2000</a:t>
            </a: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до </a:t>
            </a:r>
            <a:r>
              <a:rPr lang="ru-RU" sz="1400" b="1" u="sng" dirty="0">
                <a:solidFill>
                  <a:srgbClr val="C00000"/>
                </a:solidFill>
              </a:rPr>
              <a:t>5000</a:t>
            </a: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u="sng" dirty="0">
                <a:solidFill>
                  <a:srgbClr val="002060"/>
                </a:solidFill>
              </a:rPr>
              <a:t>рублей; на юридических лиц - от</a:t>
            </a: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b="1" u="sng" dirty="0">
                <a:solidFill>
                  <a:srgbClr val="C00000"/>
                </a:solidFill>
              </a:rPr>
              <a:t>50 000 </a:t>
            </a: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 </a:t>
            </a:r>
            <a:r>
              <a:rPr lang="ru-RU" sz="1400" b="1" u="sng" dirty="0">
                <a:solidFill>
                  <a:srgbClr val="C00000"/>
                </a:solidFill>
              </a:rPr>
              <a:t>80 000 </a:t>
            </a:r>
            <a:r>
              <a:rPr lang="ru-RU" sz="1400" u="sng" dirty="0" smtClean="0">
                <a:solidFill>
                  <a:srgbClr val="002060"/>
                </a:solidFill>
              </a:rPr>
              <a:t>рублей</a:t>
            </a:r>
          </a:p>
          <a:p>
            <a:pPr algn="ctr" defTabSz="608853"/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         2.     В соответствии со ст. 5.27 КоАП РФ </a:t>
            </a:r>
            <a:r>
              <a:rPr lang="ru-RU" sz="1400" b="1" dirty="0"/>
              <a:t> Нарушение трудового законодательства и иных нормативных правовых актов, содержащих нормы трудового </a:t>
            </a:r>
            <a:r>
              <a:rPr lang="ru-RU" sz="1400" b="1" dirty="0" smtClean="0"/>
              <a:t>права</a:t>
            </a:r>
          </a:p>
          <a:p>
            <a:pPr algn="ctr" defTabSz="608853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Результаты </a:t>
            </a:r>
            <a:r>
              <a:rPr lang="ru-RU" altLang="ko-KR" sz="1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оценки и управления рисками является частью </a:t>
            </a:r>
            <a:r>
              <a:rPr lang="ru-RU" altLang="ko-KR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понятия </a:t>
            </a:r>
            <a:r>
              <a:rPr lang="ru-RU" sz="1400" dirty="0"/>
              <a:t>условия труда на рабочем месте;</a:t>
            </a:r>
          </a:p>
          <a:p>
            <a:pPr algn="just" defTabSz="608853"/>
            <a:r>
              <a:rPr lang="ru-RU" altLang="ko-KR" sz="1400" dirty="0" smtClean="0">
                <a:solidFill>
                  <a:srgbClr val="002060"/>
                </a:solidFill>
                <a:cs typeface="Arial" pitchFamily="34" charset="0"/>
              </a:rPr>
              <a:t>Отсутствие в трудовом договоре обязательных 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для включения в трудовой </a:t>
            </a:r>
            <a:r>
              <a:rPr lang="ru-RU" altLang="ko-KR" sz="1400" dirty="0" smtClean="0">
                <a:solidFill>
                  <a:srgbClr val="002060"/>
                </a:solidFill>
                <a:cs typeface="Arial" pitchFamily="34" charset="0"/>
              </a:rPr>
              <a:t>договор условий </a:t>
            </a:r>
            <a:r>
              <a:rPr lang="ru-RU" sz="1400" u="sng" dirty="0">
                <a:solidFill>
                  <a:srgbClr val="002060"/>
                </a:solidFill>
              </a:rPr>
              <a:t>влечет предупреждение или наложение административного штрафа на должностных лиц в размере от </a:t>
            </a:r>
            <a:r>
              <a:rPr lang="ru-RU" sz="1400" b="1" u="sng" dirty="0" smtClean="0">
                <a:solidFill>
                  <a:srgbClr val="FF0000"/>
                </a:solidFill>
              </a:rPr>
              <a:t>1000</a:t>
            </a:r>
            <a:r>
              <a:rPr lang="ru-RU" sz="1400" u="sng" dirty="0" smtClean="0">
                <a:solidFill>
                  <a:srgbClr val="002060"/>
                </a:solidFill>
              </a:rPr>
              <a:t>  </a:t>
            </a:r>
            <a:r>
              <a:rPr lang="ru-RU" sz="1400" u="sng" dirty="0">
                <a:solidFill>
                  <a:srgbClr val="002060"/>
                </a:solidFill>
              </a:rPr>
              <a:t>до </a:t>
            </a:r>
            <a:r>
              <a:rPr lang="ru-RU" sz="1400" b="1" u="sng" dirty="0" smtClean="0">
                <a:solidFill>
                  <a:srgbClr val="FF0000"/>
                </a:solidFill>
              </a:rPr>
              <a:t>5000</a:t>
            </a:r>
            <a:r>
              <a:rPr lang="ru-RU" sz="1400" u="sng" dirty="0" smtClean="0">
                <a:solidFill>
                  <a:srgbClr val="002060"/>
                </a:solidFill>
              </a:rPr>
              <a:t> </a:t>
            </a:r>
            <a:r>
              <a:rPr lang="ru-RU" sz="1400" u="sng" dirty="0">
                <a:solidFill>
                  <a:srgbClr val="002060"/>
                </a:solidFill>
              </a:rPr>
              <a:t>рублей; на лиц, осуществляющих предпринимательскую деятельность без образования юридического лица, - от </a:t>
            </a:r>
            <a:r>
              <a:rPr lang="ru-RU" sz="1400" b="1" u="sng" dirty="0" smtClean="0">
                <a:solidFill>
                  <a:srgbClr val="FF0000"/>
                </a:solidFill>
              </a:rPr>
              <a:t>1000</a:t>
            </a:r>
            <a:r>
              <a:rPr lang="ru-RU" sz="1400" u="sng" dirty="0" smtClean="0">
                <a:solidFill>
                  <a:srgbClr val="002060"/>
                </a:solidFill>
              </a:rPr>
              <a:t> до </a:t>
            </a:r>
            <a:r>
              <a:rPr lang="ru-RU" sz="1400" b="1" u="sng" dirty="0" smtClean="0">
                <a:solidFill>
                  <a:srgbClr val="FF0000"/>
                </a:solidFill>
              </a:rPr>
              <a:t>5000</a:t>
            </a:r>
            <a:r>
              <a:rPr lang="ru-RU" sz="1400" u="sng" dirty="0" smtClean="0">
                <a:solidFill>
                  <a:srgbClr val="002060"/>
                </a:solidFill>
              </a:rPr>
              <a:t> </a:t>
            </a:r>
            <a:r>
              <a:rPr lang="ru-RU" sz="1400" u="sng" dirty="0">
                <a:solidFill>
                  <a:srgbClr val="002060"/>
                </a:solidFill>
              </a:rPr>
              <a:t>рублей; на юридических лиц - от </a:t>
            </a:r>
            <a:r>
              <a:rPr lang="ru-RU" sz="1400" b="1" u="sng" dirty="0" smtClean="0">
                <a:solidFill>
                  <a:srgbClr val="FF0000"/>
                </a:solidFill>
              </a:rPr>
              <a:t>30 000 </a:t>
            </a:r>
            <a:r>
              <a:rPr lang="ru-RU" sz="1400" u="sng" dirty="0" smtClean="0">
                <a:solidFill>
                  <a:srgbClr val="002060"/>
                </a:solidFill>
              </a:rPr>
              <a:t>до </a:t>
            </a:r>
            <a:r>
              <a:rPr lang="ru-RU" sz="1400" b="1" u="sng" dirty="0" smtClean="0">
                <a:solidFill>
                  <a:srgbClr val="FF0000"/>
                </a:solidFill>
              </a:rPr>
              <a:t>50 000  </a:t>
            </a:r>
            <a:r>
              <a:rPr lang="ru-RU" sz="1400" u="sng" dirty="0">
                <a:solidFill>
                  <a:srgbClr val="002060"/>
                </a:solidFill>
              </a:rPr>
              <a:t>рублей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  <a:p>
            <a:pPr algn="ctr" defTabSz="608853"/>
            <a:endParaRPr lang="ru-RU" altLang="ko-KR" sz="14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ctr" defTabSz="608853"/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defTabSz="608853"/>
            <a:endParaRPr lang="ru-RU" sz="1400" dirty="0" smtClean="0">
              <a:solidFill>
                <a:srgbClr val="002060"/>
              </a:solidFill>
            </a:endParaRPr>
          </a:p>
          <a:p>
            <a:pPr defTabSz="608853"/>
            <a:endParaRPr lang="en-US" altLang="ko-KR" sz="14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5">
      <a:dk1>
        <a:sysClr val="windowText" lastClr="000000"/>
      </a:dk1>
      <a:lt1>
        <a:sysClr val="window" lastClr="FFFFFF"/>
      </a:lt1>
      <a:dk2>
        <a:srgbClr val="00A79D"/>
      </a:dk2>
      <a:lt2>
        <a:srgbClr val="EEECE1"/>
      </a:lt2>
      <a:accent1>
        <a:srgbClr val="49AFC3"/>
      </a:accent1>
      <a:accent2>
        <a:srgbClr val="C0504D"/>
      </a:accent2>
      <a:accent3>
        <a:srgbClr val="00A79D"/>
      </a:accent3>
      <a:accent4>
        <a:srgbClr val="9C9EA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НИИ">
      <a:majorFont>
        <a:latin typeface="Play"/>
        <a:ea typeface=""/>
        <a:cs typeface=""/>
      </a:majorFont>
      <a:minorFont>
        <a:latin typeface="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15">
      <a:dk1>
        <a:sysClr val="windowText" lastClr="000000"/>
      </a:dk1>
      <a:lt1>
        <a:sysClr val="window" lastClr="FFFFFF"/>
      </a:lt1>
      <a:dk2>
        <a:srgbClr val="00A79D"/>
      </a:dk2>
      <a:lt2>
        <a:srgbClr val="EEECE1"/>
      </a:lt2>
      <a:accent1>
        <a:srgbClr val="49AFC3"/>
      </a:accent1>
      <a:accent2>
        <a:srgbClr val="C0504D"/>
      </a:accent2>
      <a:accent3>
        <a:srgbClr val="00A79D"/>
      </a:accent3>
      <a:accent4>
        <a:srgbClr val="9C9EA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НИИ">
      <a:majorFont>
        <a:latin typeface="Play"/>
        <a:ea typeface=""/>
        <a:cs typeface=""/>
      </a:majorFont>
      <a:minorFont>
        <a:latin typeface="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693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1_Тема Office</vt:lpstr>
      <vt:lpstr>1_Office Theme</vt:lpstr>
      <vt:lpstr>2_Тема Office</vt:lpstr>
      <vt:lpstr>Презентация PowerPoint</vt:lpstr>
      <vt:lpstr>Презентация PowerPoint</vt:lpstr>
      <vt:lpstr>Какие сроки устанавливает законодатель для проведения оценки профессиональных рисков?</vt:lpstr>
      <vt:lpstr>ТК РФ в новой редакции   Ст. 221 ТК РФ  Нормы бесплатной выдачи средств индивидуальной защиты и смывающих средств работникам устанавливаются работодателем на основании единых Типовых норм выдачи средств индивидуальной защиты и смывающих средств с учетом результатов специальной оценки условий труда, результатов оценки профессиональных рисков, мнения выборного органа первичной профсоюзной организации или иного уполномоченного представительного органа работников (при наличии такого представительного органа).</vt:lpstr>
      <vt:lpstr>      Допускается освобождение отдельных категорий работников от прохождения первичного инструктажа по охране труда в случае, если их трудовая деятельность связана с опасностью, источниками которой являются персональные электронно-вычислительные машины (персональные компьютеры)…. и при этом другие источники опасности отсутствуют, а условия труда по результатам проведения специальной оценки условий труда являются оптимальными или допустимыми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Широбокова</dc:creator>
  <cp:lastModifiedBy>KDS</cp:lastModifiedBy>
  <cp:revision>27</cp:revision>
  <dcterms:created xsi:type="dcterms:W3CDTF">2022-02-02T07:15:53Z</dcterms:created>
  <dcterms:modified xsi:type="dcterms:W3CDTF">2022-04-25T13:05:25Z</dcterms:modified>
</cp:coreProperties>
</file>