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theme/theme9.xml" ContentType="application/vnd.openxmlformats-officedocument.theme+xml"/>
  <Override PartName="/ppt/slideLayouts/slideLayout10.xml" ContentType="application/vnd.openxmlformats-officedocument.presentationml.slideLayout+xml"/>
  <Override PartName="/ppt/theme/theme10.xml" ContentType="application/vnd.openxmlformats-officedocument.theme+xml"/>
  <Override PartName="/ppt/slideLayouts/slideLayout11.xml" ContentType="application/vnd.openxmlformats-officedocument.presentationml.slideLayout+xml"/>
  <Override PartName="/ppt/theme/theme11.xml" ContentType="application/vnd.openxmlformats-officedocument.theme+xml"/>
  <Override PartName="/ppt/slideLayouts/slideLayout12.xml" ContentType="application/vnd.openxmlformats-officedocument.presentationml.slideLayout+xml"/>
  <Override PartName="/ppt/theme/theme12.xml" ContentType="application/vnd.openxmlformats-officedocument.theme+xml"/>
  <Override PartName="/ppt/slideLayouts/slideLayout13.xml" ContentType="application/vnd.openxmlformats-officedocument.presentationml.slideLayout+xml"/>
  <Override PartName="/ppt/theme/theme13.xml" ContentType="application/vnd.openxmlformats-officedocument.theme+xml"/>
  <Override PartName="/ppt/slideLayouts/slideLayout14.xml" ContentType="application/vnd.openxmlformats-officedocument.presentationml.slideLayout+xml"/>
  <Override PartName="/ppt/theme/theme14.xml" ContentType="application/vnd.openxmlformats-officedocument.theme+xml"/>
  <Override PartName="/ppt/slideLayouts/slideLayout15.xml" ContentType="application/vnd.openxmlformats-officedocument.presentationml.slideLayout+xml"/>
  <Override PartName="/ppt/theme/theme15.xml" ContentType="application/vnd.openxmlformats-officedocument.theme+xml"/>
  <Override PartName="/ppt/slideLayouts/slideLayout16.xml" ContentType="application/vnd.openxmlformats-officedocument.presentationml.slideLayout+xml"/>
  <Override PartName="/ppt/theme/theme16.xml" ContentType="application/vnd.openxmlformats-officedocument.theme+xml"/>
  <Override PartName="/ppt/slideLayouts/slideLayout17.xml" ContentType="application/vnd.openxmlformats-officedocument.presentationml.slideLayout+xml"/>
  <Override PartName="/ppt/theme/theme17.xml" ContentType="application/vnd.openxmlformats-officedocument.theme+xml"/>
  <Override PartName="/ppt/slideLayouts/slideLayout18.xml" ContentType="application/vnd.openxmlformats-officedocument.presentationml.slideLayout+xml"/>
  <Override PartName="/ppt/theme/theme18.xml" ContentType="application/vnd.openxmlformats-officedocument.theme+xml"/>
  <Override PartName="/ppt/slideLayouts/slideLayout19.xml" ContentType="application/vnd.openxmlformats-officedocument.presentationml.slideLayout+xml"/>
  <Override PartName="/ppt/theme/theme19.xml" ContentType="application/vnd.openxmlformats-officedocument.theme+xml"/>
  <Override PartName="/ppt/slideLayouts/slideLayout20.xml" ContentType="application/vnd.openxmlformats-officedocument.presentationml.slideLayout+xml"/>
  <Override PartName="/ppt/theme/theme20.xml" ContentType="application/vnd.openxmlformats-officedocument.theme+xml"/>
  <Override PartName="/ppt/slideLayouts/slideLayout21.xml" ContentType="application/vnd.openxmlformats-officedocument.presentationml.slideLayout+xml"/>
  <Override PartName="/ppt/theme/theme21.xml" ContentType="application/vnd.openxmlformats-officedocument.theme+xml"/>
  <Override PartName="/ppt/slideLayouts/slideLayout22.xml" ContentType="application/vnd.openxmlformats-officedocument.presentationml.slideLayout+xml"/>
  <Override PartName="/ppt/theme/theme22.xml" ContentType="application/vnd.openxmlformats-officedocument.theme+xml"/>
  <Override PartName="/ppt/theme/theme2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2"/>
    <p:sldMasterId id="2147483652" r:id="rId3"/>
    <p:sldMasterId id="2147483654" r:id="rId4"/>
    <p:sldMasterId id="2147483656" r:id="rId5"/>
    <p:sldMasterId id="2147483658" r:id="rId6"/>
    <p:sldMasterId id="2147483660" r:id="rId7"/>
    <p:sldMasterId id="2147483662" r:id="rId8"/>
    <p:sldMasterId id="2147483664" r:id="rId9"/>
    <p:sldMasterId id="2147483666" r:id="rId10"/>
    <p:sldMasterId id="2147483668" r:id="rId11"/>
    <p:sldMasterId id="2147483670" r:id="rId12"/>
    <p:sldMasterId id="2147483672" r:id="rId13"/>
    <p:sldMasterId id="2147483674" r:id="rId14"/>
    <p:sldMasterId id="2147483676" r:id="rId15"/>
    <p:sldMasterId id="2147483678" r:id="rId16"/>
    <p:sldMasterId id="2147483680" r:id="rId17"/>
    <p:sldMasterId id="2147483682" r:id="rId18"/>
    <p:sldMasterId id="2147483684" r:id="rId19"/>
    <p:sldMasterId id="2147483686" r:id="rId20"/>
    <p:sldMasterId id="2147483688" r:id="rId21"/>
    <p:sldMasterId id="2147483690" r:id="rId22"/>
  </p:sldMasterIdLst>
  <p:notesMasterIdLst>
    <p:notesMasterId r:id="rId108"/>
  </p:notesMasterIdLst>
  <p:sldIdLst>
    <p:sldId id="256" r:id="rId23"/>
    <p:sldId id="257" r:id="rId24"/>
    <p:sldId id="258" r:id="rId25"/>
    <p:sldId id="259" r:id="rId26"/>
    <p:sldId id="260" r:id="rId27"/>
    <p:sldId id="261" r:id="rId28"/>
    <p:sldId id="262" r:id="rId29"/>
    <p:sldId id="263" r:id="rId30"/>
    <p:sldId id="264" r:id="rId31"/>
    <p:sldId id="265" r:id="rId32"/>
    <p:sldId id="266" r:id="rId33"/>
    <p:sldId id="267" r:id="rId34"/>
    <p:sldId id="268" r:id="rId35"/>
    <p:sldId id="269" r:id="rId36"/>
    <p:sldId id="270" r:id="rId37"/>
    <p:sldId id="271" r:id="rId38"/>
    <p:sldId id="272" r:id="rId39"/>
    <p:sldId id="273" r:id="rId40"/>
    <p:sldId id="274" r:id="rId41"/>
    <p:sldId id="275" r:id="rId42"/>
    <p:sldId id="276" r:id="rId43"/>
    <p:sldId id="277" r:id="rId44"/>
    <p:sldId id="278" r:id="rId45"/>
    <p:sldId id="279" r:id="rId46"/>
    <p:sldId id="280" r:id="rId47"/>
    <p:sldId id="281" r:id="rId48"/>
    <p:sldId id="282" r:id="rId49"/>
    <p:sldId id="283" r:id="rId50"/>
    <p:sldId id="284" r:id="rId51"/>
    <p:sldId id="285" r:id="rId52"/>
    <p:sldId id="286" r:id="rId53"/>
    <p:sldId id="287" r:id="rId54"/>
    <p:sldId id="288" r:id="rId55"/>
    <p:sldId id="289" r:id="rId56"/>
    <p:sldId id="290" r:id="rId57"/>
    <p:sldId id="291" r:id="rId58"/>
    <p:sldId id="292" r:id="rId59"/>
    <p:sldId id="293" r:id="rId60"/>
    <p:sldId id="294" r:id="rId61"/>
    <p:sldId id="295" r:id="rId62"/>
    <p:sldId id="296" r:id="rId63"/>
    <p:sldId id="297" r:id="rId64"/>
    <p:sldId id="298" r:id="rId65"/>
    <p:sldId id="299" r:id="rId66"/>
    <p:sldId id="300" r:id="rId67"/>
    <p:sldId id="301" r:id="rId68"/>
    <p:sldId id="302" r:id="rId69"/>
    <p:sldId id="303" r:id="rId70"/>
    <p:sldId id="304" r:id="rId71"/>
    <p:sldId id="305" r:id="rId72"/>
    <p:sldId id="306" r:id="rId73"/>
    <p:sldId id="307" r:id="rId74"/>
    <p:sldId id="308" r:id="rId75"/>
    <p:sldId id="309" r:id="rId76"/>
    <p:sldId id="310" r:id="rId77"/>
    <p:sldId id="311" r:id="rId78"/>
    <p:sldId id="312" r:id="rId79"/>
    <p:sldId id="313" r:id="rId80"/>
    <p:sldId id="314" r:id="rId81"/>
    <p:sldId id="315" r:id="rId82"/>
    <p:sldId id="316" r:id="rId83"/>
    <p:sldId id="317" r:id="rId84"/>
    <p:sldId id="318" r:id="rId85"/>
    <p:sldId id="319" r:id="rId86"/>
    <p:sldId id="320" r:id="rId87"/>
    <p:sldId id="321" r:id="rId88"/>
    <p:sldId id="322" r:id="rId89"/>
    <p:sldId id="323" r:id="rId90"/>
    <p:sldId id="324" r:id="rId91"/>
    <p:sldId id="325" r:id="rId92"/>
    <p:sldId id="326" r:id="rId93"/>
    <p:sldId id="327" r:id="rId94"/>
    <p:sldId id="328" r:id="rId95"/>
    <p:sldId id="329" r:id="rId96"/>
    <p:sldId id="330" r:id="rId97"/>
    <p:sldId id="331" r:id="rId98"/>
    <p:sldId id="332" r:id="rId99"/>
    <p:sldId id="333" r:id="rId100"/>
    <p:sldId id="334" r:id="rId101"/>
    <p:sldId id="335" r:id="rId102"/>
    <p:sldId id="336" r:id="rId103"/>
    <p:sldId id="337" r:id="rId104"/>
    <p:sldId id="338" r:id="rId105"/>
    <p:sldId id="339" r:id="rId106"/>
    <p:sldId id="341" r:id="rId107"/>
  </p:sldIdLst>
  <p:sldSz cx="9144000" cy="5143500" type="screen16x9"/>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108" y="107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4.xml"/><Relationship Id="rId21" Type="http://schemas.openxmlformats.org/officeDocument/2006/relationships/slideMaster" Target="slideMasters/slideMaster21.xml"/><Relationship Id="rId42" Type="http://schemas.openxmlformats.org/officeDocument/2006/relationships/slide" Target="slides/slide20.xml"/><Relationship Id="rId47" Type="http://schemas.openxmlformats.org/officeDocument/2006/relationships/slide" Target="slides/slide25.xml"/><Relationship Id="rId63" Type="http://schemas.openxmlformats.org/officeDocument/2006/relationships/slide" Target="slides/slide41.xml"/><Relationship Id="rId68" Type="http://schemas.openxmlformats.org/officeDocument/2006/relationships/slide" Target="slides/slide46.xml"/><Relationship Id="rId84" Type="http://schemas.openxmlformats.org/officeDocument/2006/relationships/slide" Target="slides/slide62.xml"/><Relationship Id="rId89" Type="http://schemas.openxmlformats.org/officeDocument/2006/relationships/slide" Target="slides/slide67.xml"/><Relationship Id="rId112" Type="http://schemas.openxmlformats.org/officeDocument/2006/relationships/tableStyles" Target="tableStyles.xml"/><Relationship Id="rId16" Type="http://schemas.openxmlformats.org/officeDocument/2006/relationships/slideMaster" Target="slideMasters/slideMaster16.xml"/><Relationship Id="rId107" Type="http://schemas.openxmlformats.org/officeDocument/2006/relationships/slide" Target="slides/slide85.xml"/><Relationship Id="rId11" Type="http://schemas.openxmlformats.org/officeDocument/2006/relationships/slideMaster" Target="slideMasters/slideMaster11.xml"/><Relationship Id="rId32" Type="http://schemas.openxmlformats.org/officeDocument/2006/relationships/slide" Target="slides/slide10.xml"/><Relationship Id="rId37" Type="http://schemas.openxmlformats.org/officeDocument/2006/relationships/slide" Target="slides/slide15.xml"/><Relationship Id="rId53" Type="http://schemas.openxmlformats.org/officeDocument/2006/relationships/slide" Target="slides/slide31.xml"/><Relationship Id="rId58" Type="http://schemas.openxmlformats.org/officeDocument/2006/relationships/slide" Target="slides/slide36.xml"/><Relationship Id="rId74" Type="http://schemas.openxmlformats.org/officeDocument/2006/relationships/slide" Target="slides/slide52.xml"/><Relationship Id="rId79" Type="http://schemas.openxmlformats.org/officeDocument/2006/relationships/slide" Target="slides/slide57.xml"/><Relationship Id="rId102" Type="http://schemas.openxmlformats.org/officeDocument/2006/relationships/slide" Target="slides/slide80.xml"/><Relationship Id="rId5" Type="http://schemas.openxmlformats.org/officeDocument/2006/relationships/slideMaster" Target="slideMasters/slideMaster5.xml"/><Relationship Id="rId90" Type="http://schemas.openxmlformats.org/officeDocument/2006/relationships/slide" Target="slides/slide68.xml"/><Relationship Id="rId95" Type="http://schemas.openxmlformats.org/officeDocument/2006/relationships/slide" Target="slides/slide73.xml"/><Relationship Id="rId22" Type="http://schemas.openxmlformats.org/officeDocument/2006/relationships/slideMaster" Target="slideMasters/slideMaster22.xml"/><Relationship Id="rId27" Type="http://schemas.openxmlformats.org/officeDocument/2006/relationships/slide" Target="slides/slide5.xml"/><Relationship Id="rId43" Type="http://schemas.openxmlformats.org/officeDocument/2006/relationships/slide" Target="slides/slide21.xml"/><Relationship Id="rId48" Type="http://schemas.openxmlformats.org/officeDocument/2006/relationships/slide" Target="slides/slide26.xml"/><Relationship Id="rId64" Type="http://schemas.openxmlformats.org/officeDocument/2006/relationships/slide" Target="slides/slide42.xml"/><Relationship Id="rId69" Type="http://schemas.openxmlformats.org/officeDocument/2006/relationships/slide" Target="slides/slide47.xml"/><Relationship Id="rId80" Type="http://schemas.openxmlformats.org/officeDocument/2006/relationships/slide" Target="slides/slide58.xml"/><Relationship Id="rId85" Type="http://schemas.openxmlformats.org/officeDocument/2006/relationships/slide" Target="slides/slide6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33" Type="http://schemas.openxmlformats.org/officeDocument/2006/relationships/slide" Target="slides/slide11.xml"/><Relationship Id="rId38" Type="http://schemas.openxmlformats.org/officeDocument/2006/relationships/slide" Target="slides/slide16.xml"/><Relationship Id="rId59" Type="http://schemas.openxmlformats.org/officeDocument/2006/relationships/slide" Target="slides/slide37.xml"/><Relationship Id="rId103" Type="http://schemas.openxmlformats.org/officeDocument/2006/relationships/slide" Target="slides/slide81.xml"/><Relationship Id="rId108" Type="http://schemas.openxmlformats.org/officeDocument/2006/relationships/notesMaster" Target="notesMasters/notesMaster1.xml"/><Relationship Id="rId54" Type="http://schemas.openxmlformats.org/officeDocument/2006/relationships/slide" Target="slides/slide32.xml"/><Relationship Id="rId70" Type="http://schemas.openxmlformats.org/officeDocument/2006/relationships/slide" Target="slides/slide48.xml"/><Relationship Id="rId75" Type="http://schemas.openxmlformats.org/officeDocument/2006/relationships/slide" Target="slides/slide53.xml"/><Relationship Id="rId91" Type="http://schemas.openxmlformats.org/officeDocument/2006/relationships/slide" Target="slides/slide69.xml"/><Relationship Id="rId96"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1.xml"/><Relationship Id="rId28" Type="http://schemas.openxmlformats.org/officeDocument/2006/relationships/slide" Target="slides/slide6.xml"/><Relationship Id="rId36" Type="http://schemas.openxmlformats.org/officeDocument/2006/relationships/slide" Target="slides/slide14.xml"/><Relationship Id="rId49" Type="http://schemas.openxmlformats.org/officeDocument/2006/relationships/slide" Target="slides/slide27.xml"/><Relationship Id="rId57" Type="http://schemas.openxmlformats.org/officeDocument/2006/relationships/slide" Target="slides/slide35.xml"/><Relationship Id="rId106" Type="http://schemas.openxmlformats.org/officeDocument/2006/relationships/slide" Target="slides/slide84.xml"/><Relationship Id="rId10" Type="http://schemas.openxmlformats.org/officeDocument/2006/relationships/slideMaster" Target="slideMasters/slideMaster10.xml"/><Relationship Id="rId31" Type="http://schemas.openxmlformats.org/officeDocument/2006/relationships/slide" Target="slides/slide9.xml"/><Relationship Id="rId44" Type="http://schemas.openxmlformats.org/officeDocument/2006/relationships/slide" Target="slides/slide22.xml"/><Relationship Id="rId52" Type="http://schemas.openxmlformats.org/officeDocument/2006/relationships/slide" Target="slides/slide30.xml"/><Relationship Id="rId60" Type="http://schemas.openxmlformats.org/officeDocument/2006/relationships/slide" Target="slides/slide38.xml"/><Relationship Id="rId65" Type="http://schemas.openxmlformats.org/officeDocument/2006/relationships/slide" Target="slides/slide43.xml"/><Relationship Id="rId73" Type="http://schemas.openxmlformats.org/officeDocument/2006/relationships/slide" Target="slides/slide51.xml"/><Relationship Id="rId78" Type="http://schemas.openxmlformats.org/officeDocument/2006/relationships/slide" Target="slides/slide56.xml"/><Relationship Id="rId81" Type="http://schemas.openxmlformats.org/officeDocument/2006/relationships/slide" Target="slides/slide59.xml"/><Relationship Id="rId86" Type="http://schemas.openxmlformats.org/officeDocument/2006/relationships/slide" Target="slides/slide64.xml"/><Relationship Id="rId94" Type="http://schemas.openxmlformats.org/officeDocument/2006/relationships/slide" Target="slides/slide72.xml"/><Relationship Id="rId99" Type="http://schemas.openxmlformats.org/officeDocument/2006/relationships/slide" Target="slides/slide77.xml"/><Relationship Id="rId101" Type="http://schemas.openxmlformats.org/officeDocument/2006/relationships/slide" Target="slides/slide79.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17.xml"/><Relationship Id="rId109" Type="http://schemas.openxmlformats.org/officeDocument/2006/relationships/presProps" Target="presProps.xml"/><Relationship Id="rId34" Type="http://schemas.openxmlformats.org/officeDocument/2006/relationships/slide" Target="slides/slide12.xml"/><Relationship Id="rId50" Type="http://schemas.openxmlformats.org/officeDocument/2006/relationships/slide" Target="slides/slide28.xml"/><Relationship Id="rId55" Type="http://schemas.openxmlformats.org/officeDocument/2006/relationships/slide" Target="slides/slide33.xml"/><Relationship Id="rId76" Type="http://schemas.openxmlformats.org/officeDocument/2006/relationships/slide" Target="slides/slide54.xml"/><Relationship Id="rId97" Type="http://schemas.openxmlformats.org/officeDocument/2006/relationships/slide" Target="slides/slide75.xml"/><Relationship Id="rId104" Type="http://schemas.openxmlformats.org/officeDocument/2006/relationships/slide" Target="slides/slide82.xml"/><Relationship Id="rId7" Type="http://schemas.openxmlformats.org/officeDocument/2006/relationships/slideMaster" Target="slideMasters/slideMaster7.xml"/><Relationship Id="rId71" Type="http://schemas.openxmlformats.org/officeDocument/2006/relationships/slide" Target="slides/slide49.xml"/><Relationship Id="rId92" Type="http://schemas.openxmlformats.org/officeDocument/2006/relationships/slide" Target="slides/slide70.xml"/><Relationship Id="rId2" Type="http://schemas.openxmlformats.org/officeDocument/2006/relationships/slideMaster" Target="slideMasters/slideMaster2.xml"/><Relationship Id="rId29" Type="http://schemas.openxmlformats.org/officeDocument/2006/relationships/slide" Target="slides/slide7.xml"/><Relationship Id="rId24" Type="http://schemas.openxmlformats.org/officeDocument/2006/relationships/slide" Target="slides/slide2.xml"/><Relationship Id="rId40" Type="http://schemas.openxmlformats.org/officeDocument/2006/relationships/slide" Target="slides/slide18.xml"/><Relationship Id="rId45" Type="http://schemas.openxmlformats.org/officeDocument/2006/relationships/slide" Target="slides/slide23.xml"/><Relationship Id="rId66" Type="http://schemas.openxmlformats.org/officeDocument/2006/relationships/slide" Target="slides/slide44.xml"/><Relationship Id="rId87" Type="http://schemas.openxmlformats.org/officeDocument/2006/relationships/slide" Target="slides/slide65.xml"/><Relationship Id="rId110" Type="http://schemas.openxmlformats.org/officeDocument/2006/relationships/viewProps" Target="viewProps.xml"/><Relationship Id="rId61" Type="http://schemas.openxmlformats.org/officeDocument/2006/relationships/slide" Target="slides/slide39.xml"/><Relationship Id="rId82" Type="http://schemas.openxmlformats.org/officeDocument/2006/relationships/slide" Target="slides/slide60.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 Target="slides/slide8.xml"/><Relationship Id="rId35" Type="http://schemas.openxmlformats.org/officeDocument/2006/relationships/slide" Target="slides/slide13.xml"/><Relationship Id="rId56" Type="http://schemas.openxmlformats.org/officeDocument/2006/relationships/slide" Target="slides/slide34.xml"/><Relationship Id="rId77" Type="http://schemas.openxmlformats.org/officeDocument/2006/relationships/slide" Target="slides/slide55.xml"/><Relationship Id="rId100" Type="http://schemas.openxmlformats.org/officeDocument/2006/relationships/slide" Target="slides/slide78.xml"/><Relationship Id="rId105" Type="http://schemas.openxmlformats.org/officeDocument/2006/relationships/slide" Target="slides/slide83.xml"/><Relationship Id="rId8" Type="http://schemas.openxmlformats.org/officeDocument/2006/relationships/slideMaster" Target="slideMasters/slideMaster8.xml"/><Relationship Id="rId51" Type="http://schemas.openxmlformats.org/officeDocument/2006/relationships/slide" Target="slides/slide29.xml"/><Relationship Id="rId72" Type="http://schemas.openxmlformats.org/officeDocument/2006/relationships/slide" Target="slides/slide50.xml"/><Relationship Id="rId93" Type="http://schemas.openxmlformats.org/officeDocument/2006/relationships/slide" Target="slides/slide71.xml"/><Relationship Id="rId98" Type="http://schemas.openxmlformats.org/officeDocument/2006/relationships/slide" Target="slides/slide76.xml"/><Relationship Id="rId3" Type="http://schemas.openxmlformats.org/officeDocument/2006/relationships/slideMaster" Target="slideMasters/slideMaster3.xml"/><Relationship Id="rId25" Type="http://schemas.openxmlformats.org/officeDocument/2006/relationships/slide" Target="slides/slide3.xml"/><Relationship Id="rId46" Type="http://schemas.openxmlformats.org/officeDocument/2006/relationships/slide" Target="slides/slide24.xml"/><Relationship Id="rId67" Type="http://schemas.openxmlformats.org/officeDocument/2006/relationships/slide" Target="slides/slide45.xml"/><Relationship Id="rId20" Type="http://schemas.openxmlformats.org/officeDocument/2006/relationships/slideMaster" Target="slideMasters/slideMaster20.xml"/><Relationship Id="rId41" Type="http://schemas.openxmlformats.org/officeDocument/2006/relationships/slide" Target="slides/slide19.xml"/><Relationship Id="rId62" Type="http://schemas.openxmlformats.org/officeDocument/2006/relationships/slide" Target="slides/slide40.xml"/><Relationship Id="rId83" Type="http://schemas.openxmlformats.org/officeDocument/2006/relationships/slide" Target="slides/slide61.xml"/><Relationship Id="rId88" Type="http://schemas.openxmlformats.org/officeDocument/2006/relationships/slide" Target="slides/slide66.xml"/><Relationship Id="rId111"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2AF388F-D023-4B2C-9EC4-F5B7CF3D2A78}" type="doc">
      <dgm:prSet loTypeId="urn:microsoft.com/office/officeart/2005/8/layout/radial6" loCatId="relationship" qsTypeId="urn:microsoft.com/office/officeart/2005/8/quickstyle/simple1" qsCatId="simple" csTypeId="urn:microsoft.com/office/officeart/2005/8/colors/accent1_2" csCatId="accent1" phldr="1"/>
      <dgm:spPr/>
      <dgm:t>
        <a:bodyPr/>
        <a:lstStyle/>
        <a:p>
          <a:endParaRPr lang="ru-RU"/>
        </a:p>
      </dgm:t>
    </dgm:pt>
    <dgm:pt modelId="{F17725EA-E758-422E-8820-A98DD5E8D967}">
      <dgm:prSet phldrT="[Текст]" custT="1"/>
      <dgm:spPr/>
      <dgm:t>
        <a:bodyPr/>
        <a:lstStyle/>
        <a:p>
          <a:r>
            <a:rPr lang="ru-RU" sz="1600" dirty="0" err="1">
              <a:latin typeface="Times New Roman" panose="02020603050405020304" pitchFamily="18" charset="0"/>
              <a:cs typeface="Times New Roman" panose="02020603050405020304" pitchFamily="18" charset="0"/>
            </a:rPr>
            <a:t>ТОиР</a:t>
          </a:r>
          <a:endParaRPr lang="ru-RU" sz="1900" dirty="0">
            <a:latin typeface="Times New Roman" panose="02020603050405020304" pitchFamily="18" charset="0"/>
            <a:cs typeface="Times New Roman" panose="02020603050405020304" pitchFamily="18" charset="0"/>
          </a:endParaRPr>
        </a:p>
      </dgm:t>
    </dgm:pt>
    <dgm:pt modelId="{31B9876E-EB85-44CA-A46E-9DB7E06DD7D5}" type="parTrans" cxnId="{ACE0222E-1301-4A8A-ABEE-D4352A9A1817}">
      <dgm:prSet/>
      <dgm:spPr/>
      <dgm:t>
        <a:bodyPr/>
        <a:lstStyle/>
        <a:p>
          <a:endParaRPr lang="ru-RU"/>
        </a:p>
      </dgm:t>
    </dgm:pt>
    <dgm:pt modelId="{BF216CC8-D118-416F-AE9B-AD99648F50DE}" type="sibTrans" cxnId="{ACE0222E-1301-4A8A-ABEE-D4352A9A1817}">
      <dgm:prSet/>
      <dgm:spPr/>
      <dgm:t>
        <a:bodyPr/>
        <a:lstStyle/>
        <a:p>
          <a:endParaRPr lang="ru-RU"/>
        </a:p>
      </dgm:t>
    </dgm:pt>
    <dgm:pt modelId="{6431653C-E7DA-4A04-9FEB-198E9180C5E9}">
      <dgm:prSet phldrT="[Текст]"/>
      <dgm:spPr/>
      <dgm:t>
        <a:bodyPr/>
        <a:lstStyle/>
        <a:p>
          <a:r>
            <a:rPr lang="ru-RU" dirty="0">
              <a:latin typeface="Times New Roman" panose="02020603050405020304" pitchFamily="18" charset="0"/>
              <a:cs typeface="Times New Roman" panose="02020603050405020304" pitchFamily="18" charset="0"/>
            </a:rPr>
            <a:t>Аварийное </a:t>
          </a:r>
        </a:p>
        <a:p>
          <a:r>
            <a:rPr lang="ru-RU" dirty="0">
              <a:latin typeface="Times New Roman" panose="02020603050405020304" pitchFamily="18" charset="0"/>
              <a:cs typeface="Times New Roman" panose="02020603050405020304" pitchFamily="18" charset="0"/>
            </a:rPr>
            <a:t>обслуживание</a:t>
          </a:r>
        </a:p>
      </dgm:t>
    </dgm:pt>
    <dgm:pt modelId="{0049A829-F6EA-4B4C-B203-70DA72F9EDE7}" type="parTrans" cxnId="{8E299A73-C738-4A0F-9C4E-F891F83B2290}">
      <dgm:prSet/>
      <dgm:spPr/>
      <dgm:t>
        <a:bodyPr/>
        <a:lstStyle/>
        <a:p>
          <a:endParaRPr lang="ru-RU"/>
        </a:p>
      </dgm:t>
    </dgm:pt>
    <dgm:pt modelId="{2CA5DF3B-9478-449D-80D3-99927A138A9F}" type="sibTrans" cxnId="{8E299A73-C738-4A0F-9C4E-F891F83B2290}">
      <dgm:prSet/>
      <dgm:spPr/>
      <dgm:t>
        <a:bodyPr/>
        <a:lstStyle/>
        <a:p>
          <a:endParaRPr lang="ru-RU"/>
        </a:p>
      </dgm:t>
    </dgm:pt>
    <dgm:pt modelId="{D8F27B3F-3659-470F-AAB1-3D63F66BC0FA}">
      <dgm:prSet phldrT="[Текст]" custT="1"/>
      <dgm:spPr/>
      <dgm:t>
        <a:bodyPr/>
        <a:lstStyle/>
        <a:p>
          <a:r>
            <a:rPr lang="ru-RU" sz="900" dirty="0">
              <a:latin typeface="Times New Roman" panose="02020603050405020304" pitchFamily="18" charset="0"/>
              <a:cs typeface="Times New Roman" panose="02020603050405020304" pitchFamily="18" charset="0"/>
            </a:rPr>
            <a:t>Обслуживание по состоянию</a:t>
          </a:r>
        </a:p>
      </dgm:t>
    </dgm:pt>
    <dgm:pt modelId="{2BFDB5C6-9E89-4CF3-96C5-0E4BFACA53AE}" type="parTrans" cxnId="{AAD9269E-C414-4EFB-AC31-D3612EA0246B}">
      <dgm:prSet/>
      <dgm:spPr/>
      <dgm:t>
        <a:bodyPr/>
        <a:lstStyle/>
        <a:p>
          <a:endParaRPr lang="ru-RU"/>
        </a:p>
      </dgm:t>
    </dgm:pt>
    <dgm:pt modelId="{C189D30E-C5B9-4B21-BCAA-4D886D0EB516}" type="sibTrans" cxnId="{AAD9269E-C414-4EFB-AC31-D3612EA0246B}">
      <dgm:prSet/>
      <dgm:spPr/>
      <dgm:t>
        <a:bodyPr/>
        <a:lstStyle/>
        <a:p>
          <a:endParaRPr lang="ru-RU"/>
        </a:p>
      </dgm:t>
    </dgm:pt>
    <dgm:pt modelId="{4FB2E4EF-CCB7-4490-B299-6D085DC0168B}">
      <dgm:prSet phldrT="[Текст]"/>
      <dgm:spPr/>
      <dgm:t>
        <a:bodyPr/>
        <a:lstStyle/>
        <a:p>
          <a:r>
            <a:rPr lang="ru-RU" dirty="0">
              <a:latin typeface="Times New Roman" panose="02020603050405020304" pitchFamily="18" charset="0"/>
              <a:cs typeface="Times New Roman" panose="02020603050405020304" pitchFamily="18" charset="0"/>
            </a:rPr>
            <a:t>Предиктивное обслуживание</a:t>
          </a:r>
        </a:p>
      </dgm:t>
    </dgm:pt>
    <dgm:pt modelId="{0F4A3788-77BE-414A-A372-69417E08DBF5}" type="parTrans" cxnId="{0C79DD1B-FB51-46FC-8745-5990D62C5724}">
      <dgm:prSet/>
      <dgm:spPr/>
      <dgm:t>
        <a:bodyPr/>
        <a:lstStyle/>
        <a:p>
          <a:endParaRPr lang="ru-RU"/>
        </a:p>
      </dgm:t>
    </dgm:pt>
    <dgm:pt modelId="{1BA9634E-A808-402A-94F6-A1496BF99819}" type="sibTrans" cxnId="{0C79DD1B-FB51-46FC-8745-5990D62C5724}">
      <dgm:prSet/>
      <dgm:spPr/>
      <dgm:t>
        <a:bodyPr/>
        <a:lstStyle/>
        <a:p>
          <a:endParaRPr lang="ru-RU"/>
        </a:p>
      </dgm:t>
    </dgm:pt>
    <dgm:pt modelId="{ADA425C0-3125-45B4-828F-BEBB6A1A8F1A}">
      <dgm:prSet phldrT="[Текст]" custT="1"/>
      <dgm:spPr/>
      <dgm:t>
        <a:bodyPr/>
        <a:lstStyle/>
        <a:p>
          <a:r>
            <a:rPr lang="ru-RU" sz="900" dirty="0">
              <a:latin typeface="Times New Roman" panose="02020603050405020304" pitchFamily="18" charset="0"/>
              <a:cs typeface="Times New Roman" panose="02020603050405020304" pitchFamily="18" charset="0"/>
            </a:rPr>
            <a:t>Планово-предупредительный ремонт</a:t>
          </a:r>
        </a:p>
        <a:p>
          <a:r>
            <a:rPr lang="ru-RU" sz="900" dirty="0">
              <a:latin typeface="Times New Roman" panose="02020603050405020304" pitchFamily="18" charset="0"/>
              <a:cs typeface="Times New Roman" panose="02020603050405020304" pitchFamily="18" charset="0"/>
            </a:rPr>
            <a:t>ППР</a:t>
          </a:r>
        </a:p>
      </dgm:t>
    </dgm:pt>
    <dgm:pt modelId="{6D8C4E18-BA17-42F7-84E3-EC8E5E1361D6}" type="parTrans" cxnId="{0C3D192A-0B9B-4255-974F-95441A3AF48A}">
      <dgm:prSet/>
      <dgm:spPr/>
      <dgm:t>
        <a:bodyPr/>
        <a:lstStyle/>
        <a:p>
          <a:endParaRPr lang="ru-RU"/>
        </a:p>
      </dgm:t>
    </dgm:pt>
    <dgm:pt modelId="{35E0FCCC-B89B-46EE-9DEA-F41F643AAC40}" type="sibTrans" cxnId="{0C3D192A-0B9B-4255-974F-95441A3AF48A}">
      <dgm:prSet/>
      <dgm:spPr/>
      <dgm:t>
        <a:bodyPr/>
        <a:lstStyle/>
        <a:p>
          <a:endParaRPr lang="ru-RU"/>
        </a:p>
      </dgm:t>
    </dgm:pt>
    <dgm:pt modelId="{C1171BA2-7ADE-4430-9C89-73DA857DCD7C}" type="pres">
      <dgm:prSet presAssocID="{62AF388F-D023-4B2C-9EC4-F5B7CF3D2A78}" presName="Name0" presStyleCnt="0">
        <dgm:presLayoutVars>
          <dgm:chMax val="1"/>
          <dgm:dir/>
          <dgm:animLvl val="ctr"/>
          <dgm:resizeHandles val="exact"/>
        </dgm:presLayoutVars>
      </dgm:prSet>
      <dgm:spPr/>
      <dgm:t>
        <a:bodyPr/>
        <a:lstStyle/>
        <a:p>
          <a:endParaRPr lang="ru-RU"/>
        </a:p>
      </dgm:t>
    </dgm:pt>
    <dgm:pt modelId="{44D8E592-51DD-4430-825B-5EBA07767D1C}" type="pres">
      <dgm:prSet presAssocID="{F17725EA-E758-422E-8820-A98DD5E8D967}" presName="centerShape" presStyleLbl="node0" presStyleIdx="0" presStyleCnt="1" custLinFactNeighborY="-342"/>
      <dgm:spPr/>
      <dgm:t>
        <a:bodyPr/>
        <a:lstStyle/>
        <a:p>
          <a:endParaRPr lang="ru-RU"/>
        </a:p>
      </dgm:t>
    </dgm:pt>
    <dgm:pt modelId="{7E0DE7F9-6D46-405D-9A15-38EA5513312B}" type="pres">
      <dgm:prSet presAssocID="{6431653C-E7DA-4A04-9FEB-198E9180C5E9}" presName="node" presStyleLbl="node1" presStyleIdx="0" presStyleCnt="4" custScaleX="187423" custScaleY="132713">
        <dgm:presLayoutVars>
          <dgm:bulletEnabled val="1"/>
        </dgm:presLayoutVars>
      </dgm:prSet>
      <dgm:spPr/>
      <dgm:t>
        <a:bodyPr/>
        <a:lstStyle/>
        <a:p>
          <a:endParaRPr lang="ru-RU"/>
        </a:p>
      </dgm:t>
    </dgm:pt>
    <dgm:pt modelId="{2779A56A-830E-46D6-8294-52A035AC40C3}" type="pres">
      <dgm:prSet presAssocID="{6431653C-E7DA-4A04-9FEB-198E9180C5E9}" presName="dummy" presStyleCnt="0"/>
      <dgm:spPr/>
    </dgm:pt>
    <dgm:pt modelId="{D6C2244A-D3AF-415D-9B6E-6A826B019E53}" type="pres">
      <dgm:prSet presAssocID="{2CA5DF3B-9478-449D-80D3-99927A138A9F}" presName="sibTrans" presStyleLbl="sibTrans2D1" presStyleIdx="0" presStyleCnt="4"/>
      <dgm:spPr/>
      <dgm:t>
        <a:bodyPr/>
        <a:lstStyle/>
        <a:p>
          <a:endParaRPr lang="ru-RU"/>
        </a:p>
      </dgm:t>
    </dgm:pt>
    <dgm:pt modelId="{1A7EC219-EB3A-4C1E-9E8A-1A7998D48D49}" type="pres">
      <dgm:prSet presAssocID="{D8F27B3F-3659-470F-AAB1-3D63F66BC0FA}" presName="node" presStyleLbl="node1" presStyleIdx="1" presStyleCnt="4" custScaleX="190286" custScaleY="163718" custRadScaleRad="133819" custRadScaleInc="-497">
        <dgm:presLayoutVars>
          <dgm:bulletEnabled val="1"/>
        </dgm:presLayoutVars>
      </dgm:prSet>
      <dgm:spPr/>
      <dgm:t>
        <a:bodyPr/>
        <a:lstStyle/>
        <a:p>
          <a:endParaRPr lang="ru-RU"/>
        </a:p>
      </dgm:t>
    </dgm:pt>
    <dgm:pt modelId="{8FF56E7F-0AC3-4637-A6EE-B58759BDA1DC}" type="pres">
      <dgm:prSet presAssocID="{D8F27B3F-3659-470F-AAB1-3D63F66BC0FA}" presName="dummy" presStyleCnt="0"/>
      <dgm:spPr/>
    </dgm:pt>
    <dgm:pt modelId="{7393465F-EB6C-4515-85CA-05057FDF9605}" type="pres">
      <dgm:prSet presAssocID="{C189D30E-C5B9-4B21-BCAA-4D886D0EB516}" presName="sibTrans" presStyleLbl="sibTrans2D1" presStyleIdx="1" presStyleCnt="4"/>
      <dgm:spPr/>
      <dgm:t>
        <a:bodyPr/>
        <a:lstStyle/>
        <a:p>
          <a:endParaRPr lang="ru-RU"/>
        </a:p>
      </dgm:t>
    </dgm:pt>
    <dgm:pt modelId="{105DF83C-5FB7-4A89-88E1-397103649A13}" type="pres">
      <dgm:prSet presAssocID="{4FB2E4EF-CCB7-4490-B299-6D085DC0168B}" presName="node" presStyleLbl="node1" presStyleIdx="2" presStyleCnt="4" custScaleX="215005" custScaleY="124556">
        <dgm:presLayoutVars>
          <dgm:bulletEnabled val="1"/>
        </dgm:presLayoutVars>
      </dgm:prSet>
      <dgm:spPr/>
      <dgm:t>
        <a:bodyPr/>
        <a:lstStyle/>
        <a:p>
          <a:endParaRPr lang="ru-RU"/>
        </a:p>
      </dgm:t>
    </dgm:pt>
    <dgm:pt modelId="{5CA6D9E4-E977-4C5E-8977-EDBF57D6FC94}" type="pres">
      <dgm:prSet presAssocID="{4FB2E4EF-CCB7-4490-B299-6D085DC0168B}" presName="dummy" presStyleCnt="0"/>
      <dgm:spPr/>
    </dgm:pt>
    <dgm:pt modelId="{FDA81FEE-15FC-46B3-9B7E-8D2F1E3A5E1B}" type="pres">
      <dgm:prSet presAssocID="{1BA9634E-A808-402A-94F6-A1496BF99819}" presName="sibTrans" presStyleLbl="sibTrans2D1" presStyleIdx="2" presStyleCnt="4"/>
      <dgm:spPr/>
      <dgm:t>
        <a:bodyPr/>
        <a:lstStyle/>
        <a:p>
          <a:endParaRPr lang="ru-RU"/>
        </a:p>
      </dgm:t>
    </dgm:pt>
    <dgm:pt modelId="{ED958A7C-FB61-4943-BA05-038C67E80814}" type="pres">
      <dgm:prSet presAssocID="{ADA425C0-3125-45B4-828F-BEBB6A1A8F1A}" presName="node" presStyleLbl="node1" presStyleIdx="3" presStyleCnt="4" custScaleX="228538" custScaleY="169414" custRadScaleRad="133949" custRadScaleInc="-1997">
        <dgm:presLayoutVars>
          <dgm:bulletEnabled val="1"/>
        </dgm:presLayoutVars>
      </dgm:prSet>
      <dgm:spPr/>
      <dgm:t>
        <a:bodyPr/>
        <a:lstStyle/>
        <a:p>
          <a:endParaRPr lang="ru-RU"/>
        </a:p>
      </dgm:t>
    </dgm:pt>
    <dgm:pt modelId="{AF35E603-02EB-4BD3-9590-A115692CF2D4}" type="pres">
      <dgm:prSet presAssocID="{ADA425C0-3125-45B4-828F-BEBB6A1A8F1A}" presName="dummy" presStyleCnt="0"/>
      <dgm:spPr/>
    </dgm:pt>
    <dgm:pt modelId="{20BE5212-F888-4B99-B24C-EE6D9A3B7E5B}" type="pres">
      <dgm:prSet presAssocID="{35E0FCCC-B89B-46EE-9DEA-F41F643AAC40}" presName="sibTrans" presStyleLbl="sibTrans2D1" presStyleIdx="3" presStyleCnt="4"/>
      <dgm:spPr/>
      <dgm:t>
        <a:bodyPr/>
        <a:lstStyle/>
        <a:p>
          <a:endParaRPr lang="ru-RU"/>
        </a:p>
      </dgm:t>
    </dgm:pt>
  </dgm:ptLst>
  <dgm:cxnLst>
    <dgm:cxn modelId="{22384492-920A-4C46-B76C-4B984D6B0798}" type="presOf" srcId="{6431653C-E7DA-4A04-9FEB-198E9180C5E9}" destId="{7E0DE7F9-6D46-405D-9A15-38EA5513312B}" srcOrd="0" destOrd="0" presId="urn:microsoft.com/office/officeart/2005/8/layout/radial6"/>
    <dgm:cxn modelId="{0C3D192A-0B9B-4255-974F-95441A3AF48A}" srcId="{F17725EA-E758-422E-8820-A98DD5E8D967}" destId="{ADA425C0-3125-45B4-828F-BEBB6A1A8F1A}" srcOrd="3" destOrd="0" parTransId="{6D8C4E18-BA17-42F7-84E3-EC8E5E1361D6}" sibTransId="{35E0FCCC-B89B-46EE-9DEA-F41F643AAC40}"/>
    <dgm:cxn modelId="{4F58DA54-1980-488E-AA56-A955BA433299}" type="presOf" srcId="{35E0FCCC-B89B-46EE-9DEA-F41F643AAC40}" destId="{20BE5212-F888-4B99-B24C-EE6D9A3B7E5B}" srcOrd="0" destOrd="0" presId="urn:microsoft.com/office/officeart/2005/8/layout/radial6"/>
    <dgm:cxn modelId="{ACE0222E-1301-4A8A-ABEE-D4352A9A1817}" srcId="{62AF388F-D023-4B2C-9EC4-F5B7CF3D2A78}" destId="{F17725EA-E758-422E-8820-A98DD5E8D967}" srcOrd="0" destOrd="0" parTransId="{31B9876E-EB85-44CA-A46E-9DB7E06DD7D5}" sibTransId="{BF216CC8-D118-416F-AE9B-AD99648F50DE}"/>
    <dgm:cxn modelId="{0C79DD1B-FB51-46FC-8745-5990D62C5724}" srcId="{F17725EA-E758-422E-8820-A98DD5E8D967}" destId="{4FB2E4EF-CCB7-4490-B299-6D085DC0168B}" srcOrd="2" destOrd="0" parTransId="{0F4A3788-77BE-414A-A372-69417E08DBF5}" sibTransId="{1BA9634E-A808-402A-94F6-A1496BF99819}"/>
    <dgm:cxn modelId="{344B0591-BDDF-49D1-A34E-E34395755812}" type="presOf" srcId="{C189D30E-C5B9-4B21-BCAA-4D886D0EB516}" destId="{7393465F-EB6C-4515-85CA-05057FDF9605}" srcOrd="0" destOrd="0" presId="urn:microsoft.com/office/officeart/2005/8/layout/radial6"/>
    <dgm:cxn modelId="{AAD9269E-C414-4EFB-AC31-D3612EA0246B}" srcId="{F17725EA-E758-422E-8820-A98DD5E8D967}" destId="{D8F27B3F-3659-470F-AAB1-3D63F66BC0FA}" srcOrd="1" destOrd="0" parTransId="{2BFDB5C6-9E89-4CF3-96C5-0E4BFACA53AE}" sibTransId="{C189D30E-C5B9-4B21-BCAA-4D886D0EB516}"/>
    <dgm:cxn modelId="{FBA4EE55-82B7-4F74-BF61-D6C6A486FCC5}" type="presOf" srcId="{1BA9634E-A808-402A-94F6-A1496BF99819}" destId="{FDA81FEE-15FC-46B3-9B7E-8D2F1E3A5E1B}" srcOrd="0" destOrd="0" presId="urn:microsoft.com/office/officeart/2005/8/layout/radial6"/>
    <dgm:cxn modelId="{BEC9F6C7-3069-46CA-9418-9EF009AD5DF9}" type="presOf" srcId="{ADA425C0-3125-45B4-828F-BEBB6A1A8F1A}" destId="{ED958A7C-FB61-4943-BA05-038C67E80814}" srcOrd="0" destOrd="0" presId="urn:microsoft.com/office/officeart/2005/8/layout/radial6"/>
    <dgm:cxn modelId="{8ED0EE21-245C-42EC-9FF0-E740215FFDC1}" type="presOf" srcId="{2CA5DF3B-9478-449D-80D3-99927A138A9F}" destId="{D6C2244A-D3AF-415D-9B6E-6A826B019E53}" srcOrd="0" destOrd="0" presId="urn:microsoft.com/office/officeart/2005/8/layout/radial6"/>
    <dgm:cxn modelId="{A8A0B91B-B0F1-4E99-8828-1D0C0AD0C70E}" type="presOf" srcId="{F17725EA-E758-422E-8820-A98DD5E8D967}" destId="{44D8E592-51DD-4430-825B-5EBA07767D1C}" srcOrd="0" destOrd="0" presId="urn:microsoft.com/office/officeart/2005/8/layout/radial6"/>
    <dgm:cxn modelId="{FED2714F-F4E7-4F74-AF54-2715EB07BBE0}" type="presOf" srcId="{62AF388F-D023-4B2C-9EC4-F5B7CF3D2A78}" destId="{C1171BA2-7ADE-4430-9C89-73DA857DCD7C}" srcOrd="0" destOrd="0" presId="urn:microsoft.com/office/officeart/2005/8/layout/radial6"/>
    <dgm:cxn modelId="{8E299A73-C738-4A0F-9C4E-F891F83B2290}" srcId="{F17725EA-E758-422E-8820-A98DD5E8D967}" destId="{6431653C-E7DA-4A04-9FEB-198E9180C5E9}" srcOrd="0" destOrd="0" parTransId="{0049A829-F6EA-4B4C-B203-70DA72F9EDE7}" sibTransId="{2CA5DF3B-9478-449D-80D3-99927A138A9F}"/>
    <dgm:cxn modelId="{9D8AA9B3-6623-4FDA-A250-32FF3EE78E09}" type="presOf" srcId="{4FB2E4EF-CCB7-4490-B299-6D085DC0168B}" destId="{105DF83C-5FB7-4A89-88E1-397103649A13}" srcOrd="0" destOrd="0" presId="urn:microsoft.com/office/officeart/2005/8/layout/radial6"/>
    <dgm:cxn modelId="{616F640F-7E2D-473B-8A93-E179D37C2DF5}" type="presOf" srcId="{D8F27B3F-3659-470F-AAB1-3D63F66BC0FA}" destId="{1A7EC219-EB3A-4C1E-9E8A-1A7998D48D49}" srcOrd="0" destOrd="0" presId="urn:microsoft.com/office/officeart/2005/8/layout/radial6"/>
    <dgm:cxn modelId="{5746D025-37E3-43D7-A3A5-D4A5B0C969B8}" type="presParOf" srcId="{C1171BA2-7ADE-4430-9C89-73DA857DCD7C}" destId="{44D8E592-51DD-4430-825B-5EBA07767D1C}" srcOrd="0" destOrd="0" presId="urn:microsoft.com/office/officeart/2005/8/layout/radial6"/>
    <dgm:cxn modelId="{3EFF3873-DA70-4146-BDA1-91BC89590D7B}" type="presParOf" srcId="{C1171BA2-7ADE-4430-9C89-73DA857DCD7C}" destId="{7E0DE7F9-6D46-405D-9A15-38EA5513312B}" srcOrd="1" destOrd="0" presId="urn:microsoft.com/office/officeart/2005/8/layout/radial6"/>
    <dgm:cxn modelId="{1EC5EEE1-633E-465F-998D-66B222E42415}" type="presParOf" srcId="{C1171BA2-7ADE-4430-9C89-73DA857DCD7C}" destId="{2779A56A-830E-46D6-8294-52A035AC40C3}" srcOrd="2" destOrd="0" presId="urn:microsoft.com/office/officeart/2005/8/layout/radial6"/>
    <dgm:cxn modelId="{705FB59E-5D91-4D18-BFEF-2DE5FEA053CC}" type="presParOf" srcId="{C1171BA2-7ADE-4430-9C89-73DA857DCD7C}" destId="{D6C2244A-D3AF-415D-9B6E-6A826B019E53}" srcOrd="3" destOrd="0" presId="urn:microsoft.com/office/officeart/2005/8/layout/radial6"/>
    <dgm:cxn modelId="{44A82664-90BA-4AEC-B56A-8F39108C18C0}" type="presParOf" srcId="{C1171BA2-7ADE-4430-9C89-73DA857DCD7C}" destId="{1A7EC219-EB3A-4C1E-9E8A-1A7998D48D49}" srcOrd="4" destOrd="0" presId="urn:microsoft.com/office/officeart/2005/8/layout/radial6"/>
    <dgm:cxn modelId="{0F8A09F7-C928-4722-B057-EC8F14E87F40}" type="presParOf" srcId="{C1171BA2-7ADE-4430-9C89-73DA857DCD7C}" destId="{8FF56E7F-0AC3-4637-A6EE-B58759BDA1DC}" srcOrd="5" destOrd="0" presId="urn:microsoft.com/office/officeart/2005/8/layout/radial6"/>
    <dgm:cxn modelId="{B0055A58-B577-4F86-B77A-2CED87D0532D}" type="presParOf" srcId="{C1171BA2-7ADE-4430-9C89-73DA857DCD7C}" destId="{7393465F-EB6C-4515-85CA-05057FDF9605}" srcOrd="6" destOrd="0" presId="urn:microsoft.com/office/officeart/2005/8/layout/radial6"/>
    <dgm:cxn modelId="{B3E8FF97-79FB-4B66-A5E7-135566F04F67}" type="presParOf" srcId="{C1171BA2-7ADE-4430-9C89-73DA857DCD7C}" destId="{105DF83C-5FB7-4A89-88E1-397103649A13}" srcOrd="7" destOrd="0" presId="urn:microsoft.com/office/officeart/2005/8/layout/radial6"/>
    <dgm:cxn modelId="{B4F2A798-DEEE-4EC9-9639-FB2F6A9A0BD7}" type="presParOf" srcId="{C1171BA2-7ADE-4430-9C89-73DA857DCD7C}" destId="{5CA6D9E4-E977-4C5E-8977-EDBF57D6FC94}" srcOrd="8" destOrd="0" presId="urn:microsoft.com/office/officeart/2005/8/layout/radial6"/>
    <dgm:cxn modelId="{A1E5DDA5-6407-4395-8BAB-8B93192AF562}" type="presParOf" srcId="{C1171BA2-7ADE-4430-9C89-73DA857DCD7C}" destId="{FDA81FEE-15FC-46B3-9B7E-8D2F1E3A5E1B}" srcOrd="9" destOrd="0" presId="urn:microsoft.com/office/officeart/2005/8/layout/radial6"/>
    <dgm:cxn modelId="{DE33C7E0-A6F4-474C-A742-A8338AE890C6}" type="presParOf" srcId="{C1171BA2-7ADE-4430-9C89-73DA857DCD7C}" destId="{ED958A7C-FB61-4943-BA05-038C67E80814}" srcOrd="10" destOrd="0" presId="urn:microsoft.com/office/officeart/2005/8/layout/radial6"/>
    <dgm:cxn modelId="{9553939E-33EB-4B19-9686-AB32D34376CA}" type="presParOf" srcId="{C1171BA2-7ADE-4430-9C89-73DA857DCD7C}" destId="{AF35E603-02EB-4BD3-9590-A115692CF2D4}" srcOrd="11" destOrd="0" presId="urn:microsoft.com/office/officeart/2005/8/layout/radial6"/>
    <dgm:cxn modelId="{3AF8CE9F-066A-4BD6-BF10-1B649DF38846}" type="presParOf" srcId="{C1171BA2-7ADE-4430-9C89-73DA857DCD7C}" destId="{20BE5212-F888-4B99-B24C-EE6D9A3B7E5B}" srcOrd="12" destOrd="0" presId="urn:microsoft.com/office/officeart/2005/8/layout/radial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A50C2C1-AEA1-4652-B509-00E1A1CC7754}" type="doc">
      <dgm:prSet loTypeId="urn:microsoft.com/office/officeart/2005/8/layout/process1" loCatId="process" qsTypeId="urn:microsoft.com/office/officeart/2005/8/quickstyle/simple1" qsCatId="simple" csTypeId="urn:microsoft.com/office/officeart/2005/8/colors/accent1_2" csCatId="accent1" phldr="1"/>
      <dgm:spPr/>
    </dgm:pt>
    <dgm:pt modelId="{A9CF2CF1-0E21-44FA-BD6C-237AF41B750B}">
      <dgm:prSet phldrT="[Текст]"/>
      <dgm:spPr/>
      <dgm:t>
        <a:bodyPr/>
        <a:lstStyle/>
        <a:p>
          <a:r>
            <a:rPr lang="ru-RU" dirty="0"/>
            <a:t>Переход к атмосферному давлению </a:t>
          </a:r>
        </a:p>
      </dgm:t>
    </dgm:pt>
    <dgm:pt modelId="{DDABF178-8290-41F7-BE1C-3304633D7920}" type="parTrans" cxnId="{4109FF69-83DA-4DBF-9978-3BDFAF25887E}">
      <dgm:prSet/>
      <dgm:spPr/>
      <dgm:t>
        <a:bodyPr/>
        <a:lstStyle/>
        <a:p>
          <a:endParaRPr lang="ru-RU"/>
        </a:p>
      </dgm:t>
    </dgm:pt>
    <dgm:pt modelId="{0912C5F6-3CEA-4F8B-8EFD-A49466D8C1D1}" type="sibTrans" cxnId="{4109FF69-83DA-4DBF-9978-3BDFAF25887E}">
      <dgm:prSet/>
      <dgm:spPr/>
      <dgm:t>
        <a:bodyPr/>
        <a:lstStyle/>
        <a:p>
          <a:endParaRPr lang="ru-RU"/>
        </a:p>
      </dgm:t>
    </dgm:pt>
    <dgm:pt modelId="{2907C698-FF0F-457B-AB4E-3A8C28876E6F}">
      <dgm:prSet phldrT="[Текст]"/>
      <dgm:spPr/>
      <dgm:t>
        <a:bodyPr/>
        <a:lstStyle/>
        <a:p>
          <a:r>
            <a:rPr lang="ru-RU" dirty="0"/>
            <a:t>Удаление рабочей среды</a:t>
          </a:r>
        </a:p>
      </dgm:t>
    </dgm:pt>
    <dgm:pt modelId="{9A8510AB-F1E4-4E54-884E-77B1AAC12B37}" type="parTrans" cxnId="{37E26D36-AE0C-4AC3-86AB-20AA1B829809}">
      <dgm:prSet/>
      <dgm:spPr/>
      <dgm:t>
        <a:bodyPr/>
        <a:lstStyle/>
        <a:p>
          <a:endParaRPr lang="ru-RU"/>
        </a:p>
      </dgm:t>
    </dgm:pt>
    <dgm:pt modelId="{B1CFD3D1-BDCD-469A-B1EE-F576566DDFAF}" type="sibTrans" cxnId="{37E26D36-AE0C-4AC3-86AB-20AA1B829809}">
      <dgm:prSet/>
      <dgm:spPr/>
      <dgm:t>
        <a:bodyPr/>
        <a:lstStyle/>
        <a:p>
          <a:endParaRPr lang="ru-RU"/>
        </a:p>
      </dgm:t>
    </dgm:pt>
    <dgm:pt modelId="{097A9727-345F-42C8-8282-5FBA7ABD1F80}">
      <dgm:prSet phldrT="[Текст]"/>
      <dgm:spPr/>
      <dgm:t>
        <a:bodyPr/>
        <a:lstStyle/>
        <a:p>
          <a:r>
            <a:rPr lang="ru-RU" dirty="0"/>
            <a:t>Промывка и пропаривание</a:t>
          </a:r>
        </a:p>
      </dgm:t>
    </dgm:pt>
    <dgm:pt modelId="{EE5CB31D-7306-431B-AC11-374F7B90FDDB}" type="parTrans" cxnId="{A3B0907A-9BDE-435E-9294-59F508E79AE1}">
      <dgm:prSet/>
      <dgm:spPr/>
      <dgm:t>
        <a:bodyPr/>
        <a:lstStyle/>
        <a:p>
          <a:endParaRPr lang="ru-RU"/>
        </a:p>
      </dgm:t>
    </dgm:pt>
    <dgm:pt modelId="{79533C5B-797F-4BE0-957B-F10257EA5352}" type="sibTrans" cxnId="{A3B0907A-9BDE-435E-9294-59F508E79AE1}">
      <dgm:prSet/>
      <dgm:spPr/>
      <dgm:t>
        <a:bodyPr/>
        <a:lstStyle/>
        <a:p>
          <a:endParaRPr lang="ru-RU"/>
        </a:p>
      </dgm:t>
    </dgm:pt>
    <dgm:pt modelId="{C15D1D51-4BF8-45C0-B4CE-8C6A305D686E}">
      <dgm:prSet/>
      <dgm:spPr/>
      <dgm:t>
        <a:bodyPr/>
        <a:lstStyle/>
        <a:p>
          <a:r>
            <a:rPr lang="ru-RU" dirty="0"/>
            <a:t>Отсоединение от коммуникаций</a:t>
          </a:r>
        </a:p>
      </dgm:t>
    </dgm:pt>
    <dgm:pt modelId="{8EAC0D08-C54F-4E40-9271-E6B322FA067C}" type="parTrans" cxnId="{2189BEC5-7537-4D70-96F0-30FB52E44257}">
      <dgm:prSet/>
      <dgm:spPr/>
      <dgm:t>
        <a:bodyPr/>
        <a:lstStyle/>
        <a:p>
          <a:endParaRPr lang="ru-RU"/>
        </a:p>
      </dgm:t>
    </dgm:pt>
    <dgm:pt modelId="{F35E0149-230B-4384-9C93-FE27481AA8FA}" type="sibTrans" cxnId="{2189BEC5-7537-4D70-96F0-30FB52E44257}">
      <dgm:prSet/>
      <dgm:spPr/>
      <dgm:t>
        <a:bodyPr/>
        <a:lstStyle/>
        <a:p>
          <a:endParaRPr lang="ru-RU"/>
        </a:p>
      </dgm:t>
    </dgm:pt>
    <dgm:pt modelId="{63CD28E1-362F-47D6-96B7-ADB5AAE40FA8}">
      <dgm:prSet/>
      <dgm:spPr/>
      <dgm:t>
        <a:bodyPr/>
        <a:lstStyle/>
        <a:p>
          <a:r>
            <a:rPr lang="ru-RU" dirty="0"/>
            <a:t>Вскрытие аппарата</a:t>
          </a:r>
        </a:p>
        <a:p>
          <a:r>
            <a:rPr lang="ru-RU" dirty="0"/>
            <a:t>«сверху-вниз»</a:t>
          </a:r>
        </a:p>
      </dgm:t>
    </dgm:pt>
    <dgm:pt modelId="{7EA60400-1192-4EAB-B200-00AB10E5A203}" type="parTrans" cxnId="{E7F8B3E5-22CB-42AD-837E-9F75A6F87171}">
      <dgm:prSet/>
      <dgm:spPr/>
      <dgm:t>
        <a:bodyPr/>
        <a:lstStyle/>
        <a:p>
          <a:endParaRPr lang="ru-RU"/>
        </a:p>
      </dgm:t>
    </dgm:pt>
    <dgm:pt modelId="{860A0264-AD49-4109-9D14-183AB7138A86}" type="sibTrans" cxnId="{E7F8B3E5-22CB-42AD-837E-9F75A6F87171}">
      <dgm:prSet/>
      <dgm:spPr/>
      <dgm:t>
        <a:bodyPr/>
        <a:lstStyle/>
        <a:p>
          <a:endParaRPr lang="ru-RU"/>
        </a:p>
      </dgm:t>
    </dgm:pt>
    <dgm:pt modelId="{FA71AA39-EA8B-4547-A1FE-311E471BAE34}" type="pres">
      <dgm:prSet presAssocID="{7A50C2C1-AEA1-4652-B509-00E1A1CC7754}" presName="Name0" presStyleCnt="0">
        <dgm:presLayoutVars>
          <dgm:dir/>
          <dgm:resizeHandles val="exact"/>
        </dgm:presLayoutVars>
      </dgm:prSet>
      <dgm:spPr/>
    </dgm:pt>
    <dgm:pt modelId="{60B22D3C-F838-431F-91FE-1B633FB7D81A}" type="pres">
      <dgm:prSet presAssocID="{A9CF2CF1-0E21-44FA-BD6C-237AF41B750B}" presName="node" presStyleLbl="node1" presStyleIdx="0" presStyleCnt="5">
        <dgm:presLayoutVars>
          <dgm:bulletEnabled val="1"/>
        </dgm:presLayoutVars>
      </dgm:prSet>
      <dgm:spPr/>
      <dgm:t>
        <a:bodyPr/>
        <a:lstStyle/>
        <a:p>
          <a:endParaRPr lang="ru-RU"/>
        </a:p>
      </dgm:t>
    </dgm:pt>
    <dgm:pt modelId="{91404B77-D89A-4D40-96BF-C1AC9435FFFA}" type="pres">
      <dgm:prSet presAssocID="{0912C5F6-3CEA-4F8B-8EFD-A49466D8C1D1}" presName="sibTrans" presStyleLbl="sibTrans2D1" presStyleIdx="0" presStyleCnt="4"/>
      <dgm:spPr/>
      <dgm:t>
        <a:bodyPr/>
        <a:lstStyle/>
        <a:p>
          <a:endParaRPr lang="ru-RU"/>
        </a:p>
      </dgm:t>
    </dgm:pt>
    <dgm:pt modelId="{AE0F0006-906C-445D-B2A8-A02D3F3FAD39}" type="pres">
      <dgm:prSet presAssocID="{0912C5F6-3CEA-4F8B-8EFD-A49466D8C1D1}" presName="connectorText" presStyleLbl="sibTrans2D1" presStyleIdx="0" presStyleCnt="4"/>
      <dgm:spPr/>
      <dgm:t>
        <a:bodyPr/>
        <a:lstStyle/>
        <a:p>
          <a:endParaRPr lang="ru-RU"/>
        </a:p>
      </dgm:t>
    </dgm:pt>
    <dgm:pt modelId="{60512FB0-9841-4AAF-BFC9-8DB51DA38AA3}" type="pres">
      <dgm:prSet presAssocID="{2907C698-FF0F-457B-AB4E-3A8C28876E6F}" presName="node" presStyleLbl="node1" presStyleIdx="1" presStyleCnt="5">
        <dgm:presLayoutVars>
          <dgm:bulletEnabled val="1"/>
        </dgm:presLayoutVars>
      </dgm:prSet>
      <dgm:spPr/>
      <dgm:t>
        <a:bodyPr/>
        <a:lstStyle/>
        <a:p>
          <a:endParaRPr lang="ru-RU"/>
        </a:p>
      </dgm:t>
    </dgm:pt>
    <dgm:pt modelId="{23DA8C1B-32D1-49BE-93DF-02664C6FD060}" type="pres">
      <dgm:prSet presAssocID="{B1CFD3D1-BDCD-469A-B1EE-F576566DDFAF}" presName="sibTrans" presStyleLbl="sibTrans2D1" presStyleIdx="1" presStyleCnt="4"/>
      <dgm:spPr/>
      <dgm:t>
        <a:bodyPr/>
        <a:lstStyle/>
        <a:p>
          <a:endParaRPr lang="ru-RU"/>
        </a:p>
      </dgm:t>
    </dgm:pt>
    <dgm:pt modelId="{3A1EEB3A-32D5-4094-B1E6-B2F92C3CC834}" type="pres">
      <dgm:prSet presAssocID="{B1CFD3D1-BDCD-469A-B1EE-F576566DDFAF}" presName="connectorText" presStyleLbl="sibTrans2D1" presStyleIdx="1" presStyleCnt="4"/>
      <dgm:spPr/>
      <dgm:t>
        <a:bodyPr/>
        <a:lstStyle/>
        <a:p>
          <a:endParaRPr lang="ru-RU"/>
        </a:p>
      </dgm:t>
    </dgm:pt>
    <dgm:pt modelId="{7FF93BC8-FE47-4DDE-A04A-C1D77EC47A36}" type="pres">
      <dgm:prSet presAssocID="{097A9727-345F-42C8-8282-5FBA7ABD1F80}" presName="node" presStyleLbl="node1" presStyleIdx="2" presStyleCnt="5">
        <dgm:presLayoutVars>
          <dgm:bulletEnabled val="1"/>
        </dgm:presLayoutVars>
      </dgm:prSet>
      <dgm:spPr/>
      <dgm:t>
        <a:bodyPr/>
        <a:lstStyle/>
        <a:p>
          <a:endParaRPr lang="ru-RU"/>
        </a:p>
      </dgm:t>
    </dgm:pt>
    <dgm:pt modelId="{0212D8E7-7388-40C8-9B79-E25C2122CBD6}" type="pres">
      <dgm:prSet presAssocID="{79533C5B-797F-4BE0-957B-F10257EA5352}" presName="sibTrans" presStyleLbl="sibTrans2D1" presStyleIdx="2" presStyleCnt="4"/>
      <dgm:spPr/>
      <dgm:t>
        <a:bodyPr/>
        <a:lstStyle/>
        <a:p>
          <a:endParaRPr lang="ru-RU"/>
        </a:p>
      </dgm:t>
    </dgm:pt>
    <dgm:pt modelId="{18C7B493-4E3A-4B9E-A7EE-5F5CA97C4F8B}" type="pres">
      <dgm:prSet presAssocID="{79533C5B-797F-4BE0-957B-F10257EA5352}" presName="connectorText" presStyleLbl="sibTrans2D1" presStyleIdx="2" presStyleCnt="4"/>
      <dgm:spPr/>
      <dgm:t>
        <a:bodyPr/>
        <a:lstStyle/>
        <a:p>
          <a:endParaRPr lang="ru-RU"/>
        </a:p>
      </dgm:t>
    </dgm:pt>
    <dgm:pt modelId="{0228399C-E73C-4700-A0DD-4C2988C83EF8}" type="pres">
      <dgm:prSet presAssocID="{C15D1D51-4BF8-45C0-B4CE-8C6A305D686E}" presName="node" presStyleLbl="node1" presStyleIdx="3" presStyleCnt="5">
        <dgm:presLayoutVars>
          <dgm:bulletEnabled val="1"/>
        </dgm:presLayoutVars>
      </dgm:prSet>
      <dgm:spPr/>
      <dgm:t>
        <a:bodyPr/>
        <a:lstStyle/>
        <a:p>
          <a:endParaRPr lang="ru-RU"/>
        </a:p>
      </dgm:t>
    </dgm:pt>
    <dgm:pt modelId="{2660A5CF-1321-4772-A70E-9DE7BB6D39AA}" type="pres">
      <dgm:prSet presAssocID="{F35E0149-230B-4384-9C93-FE27481AA8FA}" presName="sibTrans" presStyleLbl="sibTrans2D1" presStyleIdx="3" presStyleCnt="4"/>
      <dgm:spPr/>
      <dgm:t>
        <a:bodyPr/>
        <a:lstStyle/>
        <a:p>
          <a:endParaRPr lang="ru-RU"/>
        </a:p>
      </dgm:t>
    </dgm:pt>
    <dgm:pt modelId="{E079A0B8-648E-4DD4-BDC6-FDB97A8D6615}" type="pres">
      <dgm:prSet presAssocID="{F35E0149-230B-4384-9C93-FE27481AA8FA}" presName="connectorText" presStyleLbl="sibTrans2D1" presStyleIdx="3" presStyleCnt="4"/>
      <dgm:spPr/>
      <dgm:t>
        <a:bodyPr/>
        <a:lstStyle/>
        <a:p>
          <a:endParaRPr lang="ru-RU"/>
        </a:p>
      </dgm:t>
    </dgm:pt>
    <dgm:pt modelId="{B397375C-274F-4B96-9CD7-3F501AE6B7B2}" type="pres">
      <dgm:prSet presAssocID="{63CD28E1-362F-47D6-96B7-ADB5AAE40FA8}" presName="node" presStyleLbl="node1" presStyleIdx="4" presStyleCnt="5">
        <dgm:presLayoutVars>
          <dgm:bulletEnabled val="1"/>
        </dgm:presLayoutVars>
      </dgm:prSet>
      <dgm:spPr/>
      <dgm:t>
        <a:bodyPr/>
        <a:lstStyle/>
        <a:p>
          <a:endParaRPr lang="ru-RU"/>
        </a:p>
      </dgm:t>
    </dgm:pt>
  </dgm:ptLst>
  <dgm:cxnLst>
    <dgm:cxn modelId="{307BBD3A-66EB-4063-8BE8-B695D90AEF26}" type="presOf" srcId="{2907C698-FF0F-457B-AB4E-3A8C28876E6F}" destId="{60512FB0-9841-4AAF-BFC9-8DB51DA38AA3}" srcOrd="0" destOrd="0" presId="urn:microsoft.com/office/officeart/2005/8/layout/process1"/>
    <dgm:cxn modelId="{E7F8B3E5-22CB-42AD-837E-9F75A6F87171}" srcId="{7A50C2C1-AEA1-4652-B509-00E1A1CC7754}" destId="{63CD28E1-362F-47D6-96B7-ADB5AAE40FA8}" srcOrd="4" destOrd="0" parTransId="{7EA60400-1192-4EAB-B200-00AB10E5A203}" sibTransId="{860A0264-AD49-4109-9D14-183AB7138A86}"/>
    <dgm:cxn modelId="{7E22721D-A307-4115-BA30-7A66CB88D75D}" type="presOf" srcId="{79533C5B-797F-4BE0-957B-F10257EA5352}" destId="{0212D8E7-7388-40C8-9B79-E25C2122CBD6}" srcOrd="0" destOrd="0" presId="urn:microsoft.com/office/officeart/2005/8/layout/process1"/>
    <dgm:cxn modelId="{FC8A086E-ED4C-4D6B-81A1-BAE58D4BCCCE}" type="presOf" srcId="{097A9727-345F-42C8-8282-5FBA7ABD1F80}" destId="{7FF93BC8-FE47-4DDE-A04A-C1D77EC47A36}" srcOrd="0" destOrd="0" presId="urn:microsoft.com/office/officeart/2005/8/layout/process1"/>
    <dgm:cxn modelId="{A8DD4150-B302-485F-9576-4FE4637C7FDB}" type="presOf" srcId="{B1CFD3D1-BDCD-469A-B1EE-F576566DDFAF}" destId="{3A1EEB3A-32D5-4094-B1E6-B2F92C3CC834}" srcOrd="1" destOrd="0" presId="urn:microsoft.com/office/officeart/2005/8/layout/process1"/>
    <dgm:cxn modelId="{A3B0907A-9BDE-435E-9294-59F508E79AE1}" srcId="{7A50C2C1-AEA1-4652-B509-00E1A1CC7754}" destId="{097A9727-345F-42C8-8282-5FBA7ABD1F80}" srcOrd="2" destOrd="0" parTransId="{EE5CB31D-7306-431B-AC11-374F7B90FDDB}" sibTransId="{79533C5B-797F-4BE0-957B-F10257EA5352}"/>
    <dgm:cxn modelId="{729776A6-59D7-47B7-85BE-5BB78A24C700}" type="presOf" srcId="{0912C5F6-3CEA-4F8B-8EFD-A49466D8C1D1}" destId="{AE0F0006-906C-445D-B2A8-A02D3F3FAD39}" srcOrd="1" destOrd="0" presId="urn:microsoft.com/office/officeart/2005/8/layout/process1"/>
    <dgm:cxn modelId="{E73BCC8A-24A2-47A0-BA30-1B1F0A631B1C}" type="presOf" srcId="{F35E0149-230B-4384-9C93-FE27481AA8FA}" destId="{2660A5CF-1321-4772-A70E-9DE7BB6D39AA}" srcOrd="0" destOrd="0" presId="urn:microsoft.com/office/officeart/2005/8/layout/process1"/>
    <dgm:cxn modelId="{4109FF69-83DA-4DBF-9978-3BDFAF25887E}" srcId="{7A50C2C1-AEA1-4652-B509-00E1A1CC7754}" destId="{A9CF2CF1-0E21-44FA-BD6C-237AF41B750B}" srcOrd="0" destOrd="0" parTransId="{DDABF178-8290-41F7-BE1C-3304633D7920}" sibTransId="{0912C5F6-3CEA-4F8B-8EFD-A49466D8C1D1}"/>
    <dgm:cxn modelId="{6AC7AF73-0860-4B35-974E-49E132D0E9FA}" type="presOf" srcId="{C15D1D51-4BF8-45C0-B4CE-8C6A305D686E}" destId="{0228399C-E73C-4700-A0DD-4C2988C83EF8}" srcOrd="0" destOrd="0" presId="urn:microsoft.com/office/officeart/2005/8/layout/process1"/>
    <dgm:cxn modelId="{2189BEC5-7537-4D70-96F0-30FB52E44257}" srcId="{7A50C2C1-AEA1-4652-B509-00E1A1CC7754}" destId="{C15D1D51-4BF8-45C0-B4CE-8C6A305D686E}" srcOrd="3" destOrd="0" parTransId="{8EAC0D08-C54F-4E40-9271-E6B322FA067C}" sibTransId="{F35E0149-230B-4384-9C93-FE27481AA8FA}"/>
    <dgm:cxn modelId="{6B480524-8188-45B2-B915-8BAF69E7BEFF}" type="presOf" srcId="{63CD28E1-362F-47D6-96B7-ADB5AAE40FA8}" destId="{B397375C-274F-4B96-9CD7-3F501AE6B7B2}" srcOrd="0" destOrd="0" presId="urn:microsoft.com/office/officeart/2005/8/layout/process1"/>
    <dgm:cxn modelId="{AF6E9BA9-86FA-4A13-94C4-8273AD072C44}" type="presOf" srcId="{7A50C2C1-AEA1-4652-B509-00E1A1CC7754}" destId="{FA71AA39-EA8B-4547-A1FE-311E471BAE34}" srcOrd="0" destOrd="0" presId="urn:microsoft.com/office/officeart/2005/8/layout/process1"/>
    <dgm:cxn modelId="{9F8CC32F-A74A-440E-A338-A0E388CA0704}" type="presOf" srcId="{0912C5F6-3CEA-4F8B-8EFD-A49466D8C1D1}" destId="{91404B77-D89A-4D40-96BF-C1AC9435FFFA}" srcOrd="0" destOrd="0" presId="urn:microsoft.com/office/officeart/2005/8/layout/process1"/>
    <dgm:cxn modelId="{EBBD4E62-C74B-4DD5-9DC0-B9ED999259B0}" type="presOf" srcId="{F35E0149-230B-4384-9C93-FE27481AA8FA}" destId="{E079A0B8-648E-4DD4-BDC6-FDB97A8D6615}" srcOrd="1" destOrd="0" presId="urn:microsoft.com/office/officeart/2005/8/layout/process1"/>
    <dgm:cxn modelId="{3DC2F082-A4B6-46D4-946A-1A8F4B617AC6}" type="presOf" srcId="{A9CF2CF1-0E21-44FA-BD6C-237AF41B750B}" destId="{60B22D3C-F838-431F-91FE-1B633FB7D81A}" srcOrd="0" destOrd="0" presId="urn:microsoft.com/office/officeart/2005/8/layout/process1"/>
    <dgm:cxn modelId="{8AA20616-9B28-4D8D-B0B7-90768219D004}" type="presOf" srcId="{B1CFD3D1-BDCD-469A-B1EE-F576566DDFAF}" destId="{23DA8C1B-32D1-49BE-93DF-02664C6FD060}" srcOrd="0" destOrd="0" presId="urn:microsoft.com/office/officeart/2005/8/layout/process1"/>
    <dgm:cxn modelId="{0F3680F5-5A97-4751-85FB-67BAD0BA5743}" type="presOf" srcId="{79533C5B-797F-4BE0-957B-F10257EA5352}" destId="{18C7B493-4E3A-4B9E-A7EE-5F5CA97C4F8B}" srcOrd="1" destOrd="0" presId="urn:microsoft.com/office/officeart/2005/8/layout/process1"/>
    <dgm:cxn modelId="{37E26D36-AE0C-4AC3-86AB-20AA1B829809}" srcId="{7A50C2C1-AEA1-4652-B509-00E1A1CC7754}" destId="{2907C698-FF0F-457B-AB4E-3A8C28876E6F}" srcOrd="1" destOrd="0" parTransId="{9A8510AB-F1E4-4E54-884E-77B1AAC12B37}" sibTransId="{B1CFD3D1-BDCD-469A-B1EE-F576566DDFAF}"/>
    <dgm:cxn modelId="{9763048F-1672-4BBA-9E0A-44D0284D55ED}" type="presParOf" srcId="{FA71AA39-EA8B-4547-A1FE-311E471BAE34}" destId="{60B22D3C-F838-431F-91FE-1B633FB7D81A}" srcOrd="0" destOrd="0" presId="urn:microsoft.com/office/officeart/2005/8/layout/process1"/>
    <dgm:cxn modelId="{9BB6AF73-AC5E-43B3-AD9A-BAFDCEC048BB}" type="presParOf" srcId="{FA71AA39-EA8B-4547-A1FE-311E471BAE34}" destId="{91404B77-D89A-4D40-96BF-C1AC9435FFFA}" srcOrd="1" destOrd="0" presId="urn:microsoft.com/office/officeart/2005/8/layout/process1"/>
    <dgm:cxn modelId="{43352063-9741-47EC-9DB8-C9FCD879AA14}" type="presParOf" srcId="{91404B77-D89A-4D40-96BF-C1AC9435FFFA}" destId="{AE0F0006-906C-445D-B2A8-A02D3F3FAD39}" srcOrd="0" destOrd="0" presId="urn:microsoft.com/office/officeart/2005/8/layout/process1"/>
    <dgm:cxn modelId="{54C4A0AC-7F80-4868-9318-F2CA3607B323}" type="presParOf" srcId="{FA71AA39-EA8B-4547-A1FE-311E471BAE34}" destId="{60512FB0-9841-4AAF-BFC9-8DB51DA38AA3}" srcOrd="2" destOrd="0" presId="urn:microsoft.com/office/officeart/2005/8/layout/process1"/>
    <dgm:cxn modelId="{6454C54E-E724-4857-94E4-10A52352CD8F}" type="presParOf" srcId="{FA71AA39-EA8B-4547-A1FE-311E471BAE34}" destId="{23DA8C1B-32D1-49BE-93DF-02664C6FD060}" srcOrd="3" destOrd="0" presId="urn:microsoft.com/office/officeart/2005/8/layout/process1"/>
    <dgm:cxn modelId="{1A1F7B53-6A49-483B-B231-DEEB0C93B71F}" type="presParOf" srcId="{23DA8C1B-32D1-49BE-93DF-02664C6FD060}" destId="{3A1EEB3A-32D5-4094-B1E6-B2F92C3CC834}" srcOrd="0" destOrd="0" presId="urn:microsoft.com/office/officeart/2005/8/layout/process1"/>
    <dgm:cxn modelId="{72B550EA-A4ED-49BE-BD10-1E3235FC2E44}" type="presParOf" srcId="{FA71AA39-EA8B-4547-A1FE-311E471BAE34}" destId="{7FF93BC8-FE47-4DDE-A04A-C1D77EC47A36}" srcOrd="4" destOrd="0" presId="urn:microsoft.com/office/officeart/2005/8/layout/process1"/>
    <dgm:cxn modelId="{7C1A1EB6-29A9-49E8-87B3-BAA82A212696}" type="presParOf" srcId="{FA71AA39-EA8B-4547-A1FE-311E471BAE34}" destId="{0212D8E7-7388-40C8-9B79-E25C2122CBD6}" srcOrd="5" destOrd="0" presId="urn:microsoft.com/office/officeart/2005/8/layout/process1"/>
    <dgm:cxn modelId="{A576097A-02D5-417C-BDDF-8BA270F03CF9}" type="presParOf" srcId="{0212D8E7-7388-40C8-9B79-E25C2122CBD6}" destId="{18C7B493-4E3A-4B9E-A7EE-5F5CA97C4F8B}" srcOrd="0" destOrd="0" presId="urn:microsoft.com/office/officeart/2005/8/layout/process1"/>
    <dgm:cxn modelId="{DFAA8151-E046-423D-B3FA-DBA7227278F0}" type="presParOf" srcId="{FA71AA39-EA8B-4547-A1FE-311E471BAE34}" destId="{0228399C-E73C-4700-A0DD-4C2988C83EF8}" srcOrd="6" destOrd="0" presId="urn:microsoft.com/office/officeart/2005/8/layout/process1"/>
    <dgm:cxn modelId="{9036C0BA-5969-4322-A383-1E3224440258}" type="presParOf" srcId="{FA71AA39-EA8B-4547-A1FE-311E471BAE34}" destId="{2660A5CF-1321-4772-A70E-9DE7BB6D39AA}" srcOrd="7" destOrd="0" presId="urn:microsoft.com/office/officeart/2005/8/layout/process1"/>
    <dgm:cxn modelId="{22249952-71EA-4A33-BC7F-CEC76B77256E}" type="presParOf" srcId="{2660A5CF-1321-4772-A70E-9DE7BB6D39AA}" destId="{E079A0B8-648E-4DD4-BDC6-FDB97A8D6615}" srcOrd="0" destOrd="0" presId="urn:microsoft.com/office/officeart/2005/8/layout/process1"/>
    <dgm:cxn modelId="{A2471E3B-992A-4E74-97E2-F08D9F918E47}" type="presParOf" srcId="{FA71AA39-EA8B-4547-A1FE-311E471BAE34}" destId="{B397375C-274F-4B96-9CD7-3F501AE6B7B2}" srcOrd="8"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BE5212-F888-4B99-B24C-EE6D9A3B7E5B}">
      <dsp:nvSpPr>
        <dsp:cNvPr id="0" name=""/>
        <dsp:cNvSpPr/>
      </dsp:nvSpPr>
      <dsp:spPr>
        <a:xfrm>
          <a:off x="839983" y="257979"/>
          <a:ext cx="2025339" cy="2025339"/>
        </a:xfrm>
        <a:prstGeom prst="blockArc">
          <a:avLst>
            <a:gd name="adj1" fmla="val 10544086"/>
            <a:gd name="adj2" fmla="val 17400608"/>
            <a:gd name="adj3" fmla="val 464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DA81FEE-15FC-46B3-9B7E-8D2F1E3A5E1B}">
      <dsp:nvSpPr>
        <dsp:cNvPr id="0" name=""/>
        <dsp:cNvSpPr/>
      </dsp:nvSpPr>
      <dsp:spPr>
        <a:xfrm>
          <a:off x="841687" y="376789"/>
          <a:ext cx="2025339" cy="2025339"/>
        </a:xfrm>
        <a:prstGeom prst="blockArc">
          <a:avLst>
            <a:gd name="adj1" fmla="val 4205694"/>
            <a:gd name="adj2" fmla="val 10957285"/>
            <a:gd name="adj3" fmla="val 464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393465F-EB6C-4515-85CA-05057FDF9605}">
      <dsp:nvSpPr>
        <dsp:cNvPr id="0" name=""/>
        <dsp:cNvSpPr/>
      </dsp:nvSpPr>
      <dsp:spPr>
        <a:xfrm>
          <a:off x="1514962" y="376687"/>
          <a:ext cx="2025339" cy="2025339"/>
        </a:xfrm>
        <a:prstGeom prst="blockArc">
          <a:avLst>
            <a:gd name="adj1" fmla="val 21382859"/>
            <a:gd name="adj2" fmla="val 6593269"/>
            <a:gd name="adj3" fmla="val 464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6C2244A-D3AF-415D-9B6E-6A826B019E53}">
      <dsp:nvSpPr>
        <dsp:cNvPr id="0" name=""/>
        <dsp:cNvSpPr/>
      </dsp:nvSpPr>
      <dsp:spPr>
        <a:xfrm>
          <a:off x="1514541" y="258851"/>
          <a:ext cx="2025339" cy="2025339"/>
        </a:xfrm>
        <a:prstGeom prst="blockArc">
          <a:avLst>
            <a:gd name="adj1" fmla="val 15008283"/>
            <a:gd name="adj2" fmla="val 192627"/>
            <a:gd name="adj3" fmla="val 464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4D8E592-51DD-4430-825B-5EBA07767D1C}">
      <dsp:nvSpPr>
        <dsp:cNvPr id="0" name=""/>
        <dsp:cNvSpPr/>
      </dsp:nvSpPr>
      <dsp:spPr>
        <a:xfrm>
          <a:off x="1724957" y="857420"/>
          <a:ext cx="932355" cy="932355"/>
        </a:xfrm>
        <a:prstGeom prst="ellipse">
          <a:avLst/>
        </a:prstGeom>
        <a:solidFill>
          <a:schemeClr val="accent1">
            <a:hueOff val="0"/>
            <a:satOff val="0"/>
            <a:lumOff val="0"/>
            <a:alphaOff val="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ru-RU" sz="1600" kern="1200" dirty="0" err="1">
              <a:latin typeface="Times New Roman" panose="02020603050405020304" pitchFamily="18" charset="0"/>
              <a:cs typeface="Times New Roman" panose="02020603050405020304" pitchFamily="18" charset="0"/>
            </a:rPr>
            <a:t>ТОиР</a:t>
          </a:r>
          <a:endParaRPr lang="ru-RU" sz="1900" kern="1200" dirty="0">
            <a:latin typeface="Times New Roman" panose="02020603050405020304" pitchFamily="18" charset="0"/>
            <a:cs typeface="Times New Roman" panose="02020603050405020304" pitchFamily="18" charset="0"/>
          </a:endParaRPr>
        </a:p>
      </dsp:txBody>
      <dsp:txXfrm>
        <a:off x="1861497" y="993960"/>
        <a:ext cx="659275" cy="659275"/>
      </dsp:txXfrm>
    </dsp:sp>
    <dsp:sp modelId="{7E0DE7F9-6D46-405D-9A15-38EA5513312B}">
      <dsp:nvSpPr>
        <dsp:cNvPr id="0" name=""/>
        <dsp:cNvSpPr/>
      </dsp:nvSpPr>
      <dsp:spPr>
        <a:xfrm>
          <a:off x="1579527" y="-91885"/>
          <a:ext cx="1223213" cy="866149"/>
        </a:xfrm>
        <a:prstGeom prst="ellipse">
          <a:avLst/>
        </a:prstGeom>
        <a:solidFill>
          <a:schemeClr val="accent1">
            <a:hueOff val="0"/>
            <a:satOff val="0"/>
            <a:lumOff val="0"/>
            <a:alphaOff val="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ru-RU" sz="1000" kern="1200" dirty="0">
              <a:latin typeface="Times New Roman" panose="02020603050405020304" pitchFamily="18" charset="0"/>
              <a:cs typeface="Times New Roman" panose="02020603050405020304" pitchFamily="18" charset="0"/>
            </a:rPr>
            <a:t>Аварийное </a:t>
          </a:r>
        </a:p>
        <a:p>
          <a:pPr lvl="0" algn="ctr" defTabSz="444500">
            <a:lnSpc>
              <a:spcPct val="90000"/>
            </a:lnSpc>
            <a:spcBef>
              <a:spcPct val="0"/>
            </a:spcBef>
            <a:spcAft>
              <a:spcPct val="35000"/>
            </a:spcAft>
          </a:pPr>
          <a:r>
            <a:rPr lang="ru-RU" sz="1000" kern="1200" dirty="0">
              <a:latin typeface="Times New Roman" panose="02020603050405020304" pitchFamily="18" charset="0"/>
              <a:cs typeface="Times New Roman" panose="02020603050405020304" pitchFamily="18" charset="0"/>
            </a:rPr>
            <a:t>обслуживание</a:t>
          </a:r>
        </a:p>
      </dsp:txBody>
      <dsp:txXfrm>
        <a:off x="1758662" y="34960"/>
        <a:ext cx="864943" cy="612459"/>
      </dsp:txXfrm>
    </dsp:sp>
    <dsp:sp modelId="{1A7EC219-EB3A-4C1E-9E8A-1A7998D48D49}">
      <dsp:nvSpPr>
        <dsp:cNvPr id="0" name=""/>
        <dsp:cNvSpPr/>
      </dsp:nvSpPr>
      <dsp:spPr>
        <a:xfrm>
          <a:off x="2893884" y="792667"/>
          <a:ext cx="1241899" cy="1068503"/>
        </a:xfrm>
        <a:prstGeom prst="ellipse">
          <a:avLst/>
        </a:prstGeom>
        <a:solidFill>
          <a:schemeClr val="accent1">
            <a:hueOff val="0"/>
            <a:satOff val="0"/>
            <a:lumOff val="0"/>
            <a:alphaOff val="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ru-RU" sz="900" kern="1200" dirty="0">
              <a:latin typeface="Times New Roman" panose="02020603050405020304" pitchFamily="18" charset="0"/>
              <a:cs typeface="Times New Roman" panose="02020603050405020304" pitchFamily="18" charset="0"/>
            </a:rPr>
            <a:t>Обслуживание по состоянию</a:t>
          </a:r>
        </a:p>
      </dsp:txBody>
      <dsp:txXfrm>
        <a:off x="3075756" y="949146"/>
        <a:ext cx="878155" cy="755545"/>
      </dsp:txXfrm>
    </dsp:sp>
    <dsp:sp modelId="{105DF83C-5FB7-4A89-88E1-397103649A13}">
      <dsp:nvSpPr>
        <dsp:cNvPr id="0" name=""/>
        <dsp:cNvSpPr/>
      </dsp:nvSpPr>
      <dsp:spPr>
        <a:xfrm>
          <a:off x="1489521" y="1913081"/>
          <a:ext cx="1403227" cy="812913"/>
        </a:xfrm>
        <a:prstGeom prst="ellipse">
          <a:avLst/>
        </a:prstGeom>
        <a:solidFill>
          <a:schemeClr val="accent1">
            <a:hueOff val="0"/>
            <a:satOff val="0"/>
            <a:lumOff val="0"/>
            <a:alphaOff val="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ru-RU" sz="1000" kern="1200" dirty="0">
              <a:latin typeface="Times New Roman" panose="02020603050405020304" pitchFamily="18" charset="0"/>
              <a:cs typeface="Times New Roman" panose="02020603050405020304" pitchFamily="18" charset="0"/>
            </a:rPr>
            <a:t>Предиктивное обслуживание</a:t>
          </a:r>
        </a:p>
      </dsp:txBody>
      <dsp:txXfrm>
        <a:off x="1695019" y="2032129"/>
        <a:ext cx="992231" cy="574817"/>
      </dsp:txXfrm>
    </dsp:sp>
    <dsp:sp modelId="{ED958A7C-FB61-4943-BA05-038C67E80814}">
      <dsp:nvSpPr>
        <dsp:cNvPr id="0" name=""/>
        <dsp:cNvSpPr/>
      </dsp:nvSpPr>
      <dsp:spPr>
        <a:xfrm>
          <a:off x="120442" y="791378"/>
          <a:ext cx="1491550" cy="1105678"/>
        </a:xfrm>
        <a:prstGeom prst="ellipse">
          <a:avLst/>
        </a:prstGeom>
        <a:solidFill>
          <a:schemeClr val="accent1">
            <a:hueOff val="0"/>
            <a:satOff val="0"/>
            <a:lumOff val="0"/>
            <a:alphaOff val="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ru-RU" sz="900" kern="1200" dirty="0">
              <a:latin typeface="Times New Roman" panose="02020603050405020304" pitchFamily="18" charset="0"/>
              <a:cs typeface="Times New Roman" panose="02020603050405020304" pitchFamily="18" charset="0"/>
            </a:rPr>
            <a:t>Планово-предупредительный ремонт</a:t>
          </a:r>
        </a:p>
        <a:p>
          <a:pPr lvl="0" algn="ctr" defTabSz="400050">
            <a:lnSpc>
              <a:spcPct val="90000"/>
            </a:lnSpc>
            <a:spcBef>
              <a:spcPct val="0"/>
            </a:spcBef>
            <a:spcAft>
              <a:spcPct val="35000"/>
            </a:spcAft>
          </a:pPr>
          <a:r>
            <a:rPr lang="ru-RU" sz="900" kern="1200" dirty="0">
              <a:latin typeface="Times New Roman" panose="02020603050405020304" pitchFamily="18" charset="0"/>
              <a:cs typeface="Times New Roman" panose="02020603050405020304" pitchFamily="18" charset="0"/>
            </a:rPr>
            <a:t>ППР</a:t>
          </a:r>
        </a:p>
      </dsp:txBody>
      <dsp:txXfrm>
        <a:off x="338874" y="953301"/>
        <a:ext cx="1054686" cy="7818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B22D3C-F838-431F-91FE-1B633FB7D81A}">
      <dsp:nvSpPr>
        <dsp:cNvPr id="0" name=""/>
        <dsp:cNvSpPr/>
      </dsp:nvSpPr>
      <dsp:spPr>
        <a:xfrm>
          <a:off x="3122" y="630959"/>
          <a:ext cx="967835" cy="607921"/>
        </a:xfrm>
        <a:prstGeom prst="roundRect">
          <a:avLst>
            <a:gd name="adj" fmla="val 10000"/>
          </a:avLst>
        </a:prstGeom>
        <a:solidFill>
          <a:schemeClr val="accent1">
            <a:hueOff val="0"/>
            <a:satOff val="0"/>
            <a:lumOff val="0"/>
            <a:alphaOff val="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ru-RU" sz="1000" kern="1200" dirty="0"/>
            <a:t>Переход к атмосферному давлению </a:t>
          </a:r>
        </a:p>
      </dsp:txBody>
      <dsp:txXfrm>
        <a:off x="20927" y="648764"/>
        <a:ext cx="932225" cy="572311"/>
      </dsp:txXfrm>
    </dsp:sp>
    <dsp:sp modelId="{91404B77-D89A-4D40-96BF-C1AC9435FFFA}">
      <dsp:nvSpPr>
        <dsp:cNvPr id="0" name=""/>
        <dsp:cNvSpPr/>
      </dsp:nvSpPr>
      <dsp:spPr>
        <a:xfrm>
          <a:off x="1067741" y="814908"/>
          <a:ext cx="205181" cy="24002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ru-RU" sz="800" kern="1200"/>
        </a:p>
      </dsp:txBody>
      <dsp:txXfrm>
        <a:off x="1067741" y="862913"/>
        <a:ext cx="143627" cy="144013"/>
      </dsp:txXfrm>
    </dsp:sp>
    <dsp:sp modelId="{60512FB0-9841-4AAF-BFC9-8DB51DA38AA3}">
      <dsp:nvSpPr>
        <dsp:cNvPr id="0" name=""/>
        <dsp:cNvSpPr/>
      </dsp:nvSpPr>
      <dsp:spPr>
        <a:xfrm>
          <a:off x="1358092" y="630959"/>
          <a:ext cx="967835" cy="607921"/>
        </a:xfrm>
        <a:prstGeom prst="roundRect">
          <a:avLst>
            <a:gd name="adj" fmla="val 10000"/>
          </a:avLst>
        </a:prstGeom>
        <a:solidFill>
          <a:schemeClr val="accent1">
            <a:hueOff val="0"/>
            <a:satOff val="0"/>
            <a:lumOff val="0"/>
            <a:alphaOff val="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ru-RU" sz="1000" kern="1200" dirty="0"/>
            <a:t>Удаление рабочей среды</a:t>
          </a:r>
        </a:p>
      </dsp:txBody>
      <dsp:txXfrm>
        <a:off x="1375897" y="648764"/>
        <a:ext cx="932225" cy="572311"/>
      </dsp:txXfrm>
    </dsp:sp>
    <dsp:sp modelId="{23DA8C1B-32D1-49BE-93DF-02664C6FD060}">
      <dsp:nvSpPr>
        <dsp:cNvPr id="0" name=""/>
        <dsp:cNvSpPr/>
      </dsp:nvSpPr>
      <dsp:spPr>
        <a:xfrm>
          <a:off x="2422711" y="814908"/>
          <a:ext cx="205181" cy="24002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ru-RU" sz="800" kern="1200"/>
        </a:p>
      </dsp:txBody>
      <dsp:txXfrm>
        <a:off x="2422711" y="862913"/>
        <a:ext cx="143627" cy="144013"/>
      </dsp:txXfrm>
    </dsp:sp>
    <dsp:sp modelId="{7FF93BC8-FE47-4DDE-A04A-C1D77EC47A36}">
      <dsp:nvSpPr>
        <dsp:cNvPr id="0" name=""/>
        <dsp:cNvSpPr/>
      </dsp:nvSpPr>
      <dsp:spPr>
        <a:xfrm>
          <a:off x="2713062" y="630959"/>
          <a:ext cx="967835" cy="607921"/>
        </a:xfrm>
        <a:prstGeom prst="roundRect">
          <a:avLst>
            <a:gd name="adj" fmla="val 10000"/>
          </a:avLst>
        </a:prstGeom>
        <a:solidFill>
          <a:schemeClr val="accent1">
            <a:hueOff val="0"/>
            <a:satOff val="0"/>
            <a:lumOff val="0"/>
            <a:alphaOff val="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ru-RU" sz="1000" kern="1200" dirty="0"/>
            <a:t>Промывка и пропаривание</a:t>
          </a:r>
        </a:p>
      </dsp:txBody>
      <dsp:txXfrm>
        <a:off x="2730867" y="648764"/>
        <a:ext cx="932225" cy="572311"/>
      </dsp:txXfrm>
    </dsp:sp>
    <dsp:sp modelId="{0212D8E7-7388-40C8-9B79-E25C2122CBD6}">
      <dsp:nvSpPr>
        <dsp:cNvPr id="0" name=""/>
        <dsp:cNvSpPr/>
      </dsp:nvSpPr>
      <dsp:spPr>
        <a:xfrm>
          <a:off x="3777681" y="814908"/>
          <a:ext cx="205181" cy="24002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ru-RU" sz="800" kern="1200"/>
        </a:p>
      </dsp:txBody>
      <dsp:txXfrm>
        <a:off x="3777681" y="862913"/>
        <a:ext cx="143627" cy="144013"/>
      </dsp:txXfrm>
    </dsp:sp>
    <dsp:sp modelId="{0228399C-E73C-4700-A0DD-4C2988C83EF8}">
      <dsp:nvSpPr>
        <dsp:cNvPr id="0" name=""/>
        <dsp:cNvSpPr/>
      </dsp:nvSpPr>
      <dsp:spPr>
        <a:xfrm>
          <a:off x="4068032" y="630959"/>
          <a:ext cx="967835" cy="607921"/>
        </a:xfrm>
        <a:prstGeom prst="roundRect">
          <a:avLst>
            <a:gd name="adj" fmla="val 10000"/>
          </a:avLst>
        </a:prstGeom>
        <a:solidFill>
          <a:schemeClr val="accent1">
            <a:hueOff val="0"/>
            <a:satOff val="0"/>
            <a:lumOff val="0"/>
            <a:alphaOff val="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ru-RU" sz="1000" kern="1200" dirty="0"/>
            <a:t>Отсоединение от коммуникаций</a:t>
          </a:r>
        </a:p>
      </dsp:txBody>
      <dsp:txXfrm>
        <a:off x="4085837" y="648764"/>
        <a:ext cx="932225" cy="572311"/>
      </dsp:txXfrm>
    </dsp:sp>
    <dsp:sp modelId="{2660A5CF-1321-4772-A70E-9DE7BB6D39AA}">
      <dsp:nvSpPr>
        <dsp:cNvPr id="0" name=""/>
        <dsp:cNvSpPr/>
      </dsp:nvSpPr>
      <dsp:spPr>
        <a:xfrm>
          <a:off x="5132651" y="814908"/>
          <a:ext cx="205181" cy="24002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ru-RU" sz="800" kern="1200"/>
        </a:p>
      </dsp:txBody>
      <dsp:txXfrm>
        <a:off x="5132651" y="862913"/>
        <a:ext cx="143627" cy="144013"/>
      </dsp:txXfrm>
    </dsp:sp>
    <dsp:sp modelId="{B397375C-274F-4B96-9CD7-3F501AE6B7B2}">
      <dsp:nvSpPr>
        <dsp:cNvPr id="0" name=""/>
        <dsp:cNvSpPr/>
      </dsp:nvSpPr>
      <dsp:spPr>
        <a:xfrm>
          <a:off x="5423002" y="630959"/>
          <a:ext cx="967835" cy="607921"/>
        </a:xfrm>
        <a:prstGeom prst="roundRect">
          <a:avLst>
            <a:gd name="adj" fmla="val 10000"/>
          </a:avLst>
        </a:prstGeom>
        <a:solidFill>
          <a:schemeClr val="accent1">
            <a:hueOff val="0"/>
            <a:satOff val="0"/>
            <a:lumOff val="0"/>
            <a:alphaOff val="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ru-RU" sz="1000" kern="1200" dirty="0"/>
            <a:t>Вскрытие аппарата</a:t>
          </a:r>
        </a:p>
        <a:p>
          <a:pPr lvl="0" algn="ctr" defTabSz="444500">
            <a:lnSpc>
              <a:spcPct val="90000"/>
            </a:lnSpc>
            <a:spcBef>
              <a:spcPct val="0"/>
            </a:spcBef>
            <a:spcAft>
              <a:spcPct val="35000"/>
            </a:spcAft>
          </a:pPr>
          <a:r>
            <a:rPr lang="ru-RU" sz="1000" kern="1200" dirty="0"/>
            <a:t>«сверху-вниз»</a:t>
          </a:r>
        </a:p>
      </dsp:txBody>
      <dsp:txXfrm>
        <a:off x="5440807" y="648764"/>
        <a:ext cx="932225" cy="572311"/>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3" name="PlaceHolder 1"/>
          <p:cNvSpPr>
            <a:spLocks noGrp="1" noRot="1" noChangeAspect="1"/>
          </p:cNvSpPr>
          <p:nvPr>
            <p:ph type="sldImg"/>
          </p:nvPr>
        </p:nvSpPr>
        <p:spPr>
          <a:xfrm>
            <a:off x="0" y="812520"/>
            <a:ext cx="0" cy="0"/>
          </a:xfrm>
          <a:prstGeom prst="rect">
            <a:avLst/>
          </a:prstGeom>
          <a:noFill/>
          <a:ln w="0">
            <a:noFill/>
          </a:ln>
        </p:spPr>
        <p:txBody>
          <a:bodyPr lIns="0" tIns="0" rIns="0" bIns="0" anchor="ctr">
            <a:noAutofit/>
          </a:bodyPr>
          <a:lstStyle/>
          <a:p>
            <a:pPr algn="ctr"/>
            <a:r>
              <a:rPr lang="ru-RU" sz="4400" b="0" strike="noStrike" spc="-1">
                <a:solidFill>
                  <a:srgbClr val="000000"/>
                </a:solidFill>
                <a:latin typeface="Open Sans"/>
              </a:rPr>
              <a:t>Для перемещения страницы щёлкните мышью</a:t>
            </a:r>
          </a:p>
        </p:txBody>
      </p:sp>
      <p:sp>
        <p:nvSpPr>
          <p:cNvPr id="124"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216000">
              <a:buNone/>
            </a:pPr>
            <a:r>
              <a:rPr lang="ru-RU" sz="2000" b="0" strike="noStrike" spc="-1">
                <a:solidFill>
                  <a:srgbClr val="000000"/>
                </a:solidFill>
                <a:latin typeface="Open Sans"/>
              </a:rPr>
              <a:t>Для правки формата примечаний щёлкните мышью</a:t>
            </a:r>
          </a:p>
        </p:txBody>
      </p:sp>
      <p:sp>
        <p:nvSpPr>
          <p:cNvPr id="125"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pPr indent="0">
              <a:buNone/>
            </a:pPr>
            <a:r>
              <a:rPr lang="ru-RU" sz="1400" b="0" strike="noStrike" spc="-1">
                <a:solidFill>
                  <a:srgbClr val="000000"/>
                </a:solidFill>
                <a:latin typeface="Tempora LGC Uni"/>
              </a:rPr>
              <a:t>&lt;верхний колонтитул&gt;</a:t>
            </a:r>
          </a:p>
        </p:txBody>
      </p:sp>
      <p:sp>
        <p:nvSpPr>
          <p:cNvPr id="126" name="PlaceHolder 4"/>
          <p:cNvSpPr>
            <a:spLocks noGrp="1"/>
          </p:cNvSpPr>
          <p:nvPr>
            <p:ph type="dt" idx="67"/>
          </p:nvPr>
        </p:nvSpPr>
        <p:spPr>
          <a:xfrm>
            <a:off x="4278960" y="0"/>
            <a:ext cx="3280680" cy="534240"/>
          </a:xfrm>
          <a:prstGeom prst="rect">
            <a:avLst/>
          </a:prstGeom>
          <a:noFill/>
          <a:ln w="0">
            <a:noFill/>
          </a:ln>
        </p:spPr>
        <p:txBody>
          <a:bodyPr lIns="0" tIns="0" rIns="0" bIns="0" anchor="t">
            <a:noAutofit/>
          </a:bodyPr>
          <a:lstStyle>
            <a:lvl1pPr indent="0" algn="r">
              <a:buNone/>
              <a:defRPr lang="ru-RU" sz="1400" b="0" strike="noStrike" spc="-1">
                <a:solidFill>
                  <a:srgbClr val="000000"/>
                </a:solidFill>
                <a:latin typeface="Tempora LGC Uni"/>
              </a:defRPr>
            </a:lvl1pPr>
          </a:lstStyle>
          <a:p>
            <a:pPr indent="0" algn="r">
              <a:buNone/>
            </a:pPr>
            <a:r>
              <a:rPr lang="ru-RU" sz="1400" b="0" strike="noStrike" spc="-1">
                <a:solidFill>
                  <a:srgbClr val="000000"/>
                </a:solidFill>
                <a:latin typeface="Tempora LGC Uni"/>
              </a:rPr>
              <a:t>&lt;дата/время&gt;</a:t>
            </a:r>
          </a:p>
        </p:txBody>
      </p:sp>
      <p:sp>
        <p:nvSpPr>
          <p:cNvPr id="127" name="PlaceHolder 5"/>
          <p:cNvSpPr>
            <a:spLocks noGrp="1"/>
          </p:cNvSpPr>
          <p:nvPr>
            <p:ph type="ftr" idx="68"/>
          </p:nvPr>
        </p:nvSpPr>
        <p:spPr>
          <a:xfrm>
            <a:off x="0" y="10157400"/>
            <a:ext cx="3280680" cy="534240"/>
          </a:xfrm>
          <a:prstGeom prst="rect">
            <a:avLst/>
          </a:prstGeom>
          <a:noFill/>
          <a:ln w="0">
            <a:noFill/>
          </a:ln>
        </p:spPr>
        <p:txBody>
          <a:bodyPr lIns="0" tIns="0" rIns="0" bIns="0" anchor="b">
            <a:noAutofit/>
          </a:bodyPr>
          <a:lstStyle>
            <a:lvl1pPr indent="0">
              <a:buNone/>
              <a:defRPr lang="ru-RU" sz="1400" b="0" strike="noStrike" spc="-1">
                <a:solidFill>
                  <a:srgbClr val="000000"/>
                </a:solidFill>
                <a:latin typeface="Tempora LGC Uni"/>
              </a:defRPr>
            </a:lvl1pPr>
          </a:lstStyle>
          <a:p>
            <a:pPr indent="0">
              <a:buNone/>
            </a:pPr>
            <a:r>
              <a:rPr lang="ru-RU" sz="1400" b="0" strike="noStrike" spc="-1">
                <a:solidFill>
                  <a:srgbClr val="000000"/>
                </a:solidFill>
                <a:latin typeface="Tempora LGC Uni"/>
              </a:rPr>
              <a:t>&lt;нижний колонтитул&gt;</a:t>
            </a:r>
          </a:p>
        </p:txBody>
      </p:sp>
      <p:sp>
        <p:nvSpPr>
          <p:cNvPr id="128" name="PlaceHolder 6"/>
          <p:cNvSpPr>
            <a:spLocks noGrp="1"/>
          </p:cNvSpPr>
          <p:nvPr>
            <p:ph type="sldNum" idx="69"/>
          </p:nvPr>
        </p:nvSpPr>
        <p:spPr>
          <a:xfrm>
            <a:off x="4278960" y="10157400"/>
            <a:ext cx="3280680" cy="534240"/>
          </a:xfrm>
          <a:prstGeom prst="rect">
            <a:avLst/>
          </a:prstGeom>
          <a:noFill/>
          <a:ln w="0">
            <a:noFill/>
          </a:ln>
        </p:spPr>
        <p:txBody>
          <a:bodyPr lIns="0" tIns="0" rIns="0" bIns="0" anchor="b">
            <a:noAutofit/>
          </a:bodyPr>
          <a:lstStyle>
            <a:lvl1pPr indent="0" algn="r">
              <a:buNone/>
              <a:defRPr lang="ru-RU" sz="1400" b="0" strike="noStrike" spc="-1">
                <a:solidFill>
                  <a:srgbClr val="000000"/>
                </a:solidFill>
                <a:latin typeface="Tempora LGC Uni"/>
              </a:defRPr>
            </a:lvl1pPr>
          </a:lstStyle>
          <a:p>
            <a:pPr indent="0" algn="r">
              <a:buNone/>
            </a:pPr>
            <a:fld id="{E19D14EC-7D5E-46A9-A6EF-7212D27D0C11}" type="slidenum">
              <a:rPr lang="ru-RU" sz="1400" b="0" strike="noStrike" spc="-1">
                <a:solidFill>
                  <a:srgbClr val="000000"/>
                </a:solidFill>
                <a:latin typeface="Tempora LGC Uni"/>
              </a:rPr>
              <a:t>‹#›</a:t>
            </a:fld>
            <a:endParaRPr lang="ru-RU" sz="1400" b="0" strike="noStrike" spc="-1">
              <a:solidFill>
                <a:srgbClr val="000000"/>
              </a:solidFill>
              <a:latin typeface="Tempora LGC Uni"/>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3" name="PlaceHolder 1"/>
          <p:cNvSpPr>
            <a:spLocks noGrp="1" noRot="1" noChangeAspect="1"/>
          </p:cNvSpPr>
          <p:nvPr>
            <p:ph type="sldImg"/>
          </p:nvPr>
        </p:nvSpPr>
        <p:spPr>
          <a:xfrm>
            <a:off x="380880" y="685800"/>
            <a:ext cx="6093360" cy="3426480"/>
          </a:xfrm>
          <a:prstGeom prst="rect">
            <a:avLst/>
          </a:prstGeom>
          <a:ln w="0">
            <a:noFill/>
          </a:ln>
        </p:spPr>
      </p:sp>
      <p:sp>
        <p:nvSpPr>
          <p:cNvPr id="974" name="PlaceHolder 2"/>
          <p:cNvSpPr>
            <a:spLocks noGrp="1"/>
          </p:cNvSpPr>
          <p:nvPr>
            <p:ph type="body"/>
          </p:nvPr>
        </p:nvSpPr>
        <p:spPr>
          <a:xfrm>
            <a:off x="685800" y="4343400"/>
            <a:ext cx="5483880" cy="4112280"/>
          </a:xfrm>
          <a:prstGeom prst="rect">
            <a:avLst/>
          </a:prstGeom>
          <a:noFill/>
          <a:ln w="0">
            <a:noFill/>
          </a:ln>
        </p:spPr>
        <p:txBody>
          <a:bodyPr lIns="91440" tIns="45720" rIns="91440" bIns="45720" anchor="t">
            <a:noAutofit/>
          </a:bodyPr>
          <a:lstStyle/>
          <a:p>
            <a:pPr marL="216000" indent="0">
              <a:lnSpc>
                <a:spcPct val="100000"/>
              </a:lnSpc>
              <a:buNone/>
              <a:tabLst>
                <a:tab pos="0" algn="l"/>
              </a:tabLst>
            </a:pPr>
            <a:r>
              <a:rPr lang="ru-RU" sz="2000" b="0" strike="noStrike" spc="-1">
                <a:solidFill>
                  <a:srgbClr val="000000"/>
                </a:solidFill>
                <a:latin typeface="Open Sans"/>
              </a:rPr>
              <a:t>Регенерация осуществляется либо за счет подвода тепла Ов в нижнюю часть десорбера, либо за счет ввода водяного пара. Регенерированный абсорбент, охлажденный в теплообменнике 7 и холодильнике 2, возвращается в абсорбер. В случае работы десорбера с подводом тепла его можно рассматривать как отгонную ректификационную колонну. </a:t>
            </a:r>
          </a:p>
          <a:p>
            <a:pPr marL="216000" indent="0">
              <a:lnSpc>
                <a:spcPct val="100000"/>
              </a:lnSpc>
              <a:buNone/>
              <a:tabLst>
                <a:tab pos="0" algn="l"/>
              </a:tabLst>
            </a:pPr>
            <a:endParaRPr lang="ru-RU" sz="2000" b="0" strike="noStrike" spc="-1">
              <a:solidFill>
                <a:srgbClr val="000000"/>
              </a:solidFill>
              <a:latin typeface="Open Sans"/>
            </a:endParaRPr>
          </a:p>
          <a:p>
            <a:pPr marL="216000" indent="0">
              <a:lnSpc>
                <a:spcPct val="100000"/>
              </a:lnSpc>
              <a:buNone/>
              <a:tabLst>
                <a:tab pos="0" algn="l"/>
              </a:tabLst>
            </a:pPr>
            <a:r>
              <a:rPr lang="ru-RU" sz="2000" b="0" strike="noStrike" spc="-1">
                <a:solidFill>
                  <a:srgbClr val="000000"/>
                </a:solidFill>
                <a:latin typeface="Open Sans"/>
              </a:rPr>
              <a:t>Такую схему применяют, когда абсорбент обладает высокой избирательностью и необходимо из смеси извлечь один компонент или одну целевую фракцию (например, извлечение из газа кислых компонентов, осушка газов). При переработке природных и попутных газов такие схемы не эффективны, так как не обеспечивают получение кондиционной товарной продукции. </a:t>
            </a:r>
          </a:p>
        </p:txBody>
      </p:sp>
      <p:sp>
        <p:nvSpPr>
          <p:cNvPr id="975" name="PlaceHolder 3"/>
          <p:cNvSpPr>
            <a:spLocks noGrp="1"/>
          </p:cNvSpPr>
          <p:nvPr>
            <p:ph type="sldNum" idx="70"/>
          </p:nvPr>
        </p:nvSpPr>
        <p:spPr>
          <a:xfrm>
            <a:off x="3884760" y="8685360"/>
            <a:ext cx="2969280" cy="45468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ru-RU" sz="1200" b="0" strike="noStrike" spc="-1">
                <a:solidFill>
                  <a:srgbClr val="000000"/>
                </a:solidFill>
                <a:latin typeface="Calibri"/>
                <a:ea typeface="+mn-ea"/>
              </a:defRPr>
            </a:lvl1pPr>
          </a:lstStyle>
          <a:p>
            <a:pPr indent="0" algn="r" defTabSz="914400">
              <a:lnSpc>
                <a:spcPct val="100000"/>
              </a:lnSpc>
              <a:buNone/>
              <a:tabLst>
                <a:tab pos="0" algn="l"/>
              </a:tabLst>
            </a:pPr>
            <a:fld id="{D6DABD91-9D85-40A6-8310-ACE634CD75A5}" type="slidenum">
              <a:rPr lang="ru-RU" sz="1200" b="0" strike="noStrike" spc="-1">
                <a:solidFill>
                  <a:srgbClr val="000000"/>
                </a:solidFill>
                <a:latin typeface="Calibri"/>
                <a:ea typeface="+mn-ea"/>
              </a:rPr>
              <a:t>41</a:t>
            </a:fld>
            <a:endParaRPr lang="ru-RU" sz="1200" b="0" strike="noStrike" spc="-1">
              <a:solidFill>
                <a:srgbClr val="000000"/>
              </a:solidFill>
              <a:latin typeface="Tempora LGC Un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0" name="PlaceHolder 1"/>
          <p:cNvSpPr>
            <a:spLocks noGrp="1" noRot="1" noChangeAspect="1"/>
          </p:cNvSpPr>
          <p:nvPr>
            <p:ph type="sldImg"/>
          </p:nvPr>
        </p:nvSpPr>
        <p:spPr>
          <a:xfrm>
            <a:off x="380880" y="685800"/>
            <a:ext cx="6093360" cy="3426480"/>
          </a:xfrm>
          <a:prstGeom prst="rect">
            <a:avLst/>
          </a:prstGeom>
          <a:ln w="0">
            <a:noFill/>
          </a:ln>
        </p:spPr>
      </p:sp>
      <p:sp>
        <p:nvSpPr>
          <p:cNvPr id="1001" name="PlaceHolder 2"/>
          <p:cNvSpPr>
            <a:spLocks noGrp="1"/>
          </p:cNvSpPr>
          <p:nvPr>
            <p:ph type="body"/>
          </p:nvPr>
        </p:nvSpPr>
        <p:spPr>
          <a:xfrm>
            <a:off x="685800" y="4343400"/>
            <a:ext cx="5483880" cy="4112280"/>
          </a:xfrm>
          <a:prstGeom prst="rect">
            <a:avLst/>
          </a:prstGeom>
          <a:noFill/>
          <a:ln w="0">
            <a:noFill/>
          </a:ln>
        </p:spPr>
        <p:txBody>
          <a:bodyPr lIns="91440" tIns="45720" rIns="91440" bIns="45720" anchor="t">
            <a:noAutofit/>
          </a:bodyPr>
          <a:lstStyle/>
          <a:p>
            <a:pPr marL="216000" indent="-216000">
              <a:buNone/>
            </a:pPr>
            <a:endParaRPr lang="ru-RU" sz="1800" b="0" strike="noStrike" spc="-1">
              <a:solidFill>
                <a:srgbClr val="000000"/>
              </a:solidFill>
              <a:latin typeface="Open Sans"/>
            </a:endParaRPr>
          </a:p>
        </p:txBody>
      </p:sp>
      <p:sp>
        <p:nvSpPr>
          <p:cNvPr id="1002" name="PlaceHolder 3"/>
          <p:cNvSpPr>
            <a:spLocks noGrp="1"/>
          </p:cNvSpPr>
          <p:nvPr>
            <p:ph type="sldNum" idx="79"/>
          </p:nvPr>
        </p:nvSpPr>
        <p:spPr>
          <a:xfrm>
            <a:off x="3884760" y="8685360"/>
            <a:ext cx="2969280" cy="45468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ru-RU" sz="1200" b="0" strike="noStrike" spc="-1">
                <a:solidFill>
                  <a:srgbClr val="000000"/>
                </a:solidFill>
                <a:latin typeface="Calibri"/>
                <a:ea typeface="+mn-ea"/>
              </a:defRPr>
            </a:lvl1pPr>
          </a:lstStyle>
          <a:p>
            <a:pPr indent="0" algn="r" defTabSz="914400">
              <a:lnSpc>
                <a:spcPct val="100000"/>
              </a:lnSpc>
              <a:buNone/>
              <a:tabLst>
                <a:tab pos="0" algn="l"/>
              </a:tabLst>
            </a:pPr>
            <a:fld id="{36A072E1-74F8-40E8-806A-EB21BF90FAF5}" type="slidenum">
              <a:rPr lang="ru-RU" sz="1200" b="0" strike="noStrike" spc="-1">
                <a:solidFill>
                  <a:srgbClr val="000000"/>
                </a:solidFill>
                <a:latin typeface="Calibri"/>
                <a:ea typeface="+mn-ea"/>
              </a:rPr>
              <a:t>50</a:t>
            </a:fld>
            <a:endParaRPr lang="ru-RU" sz="1200" b="0" strike="noStrike" spc="-1">
              <a:solidFill>
                <a:srgbClr val="000000"/>
              </a:solidFill>
              <a:latin typeface="Tempora LGC Un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 name="PlaceHolder 1"/>
          <p:cNvSpPr>
            <a:spLocks noGrp="1" noRot="1" noChangeAspect="1"/>
          </p:cNvSpPr>
          <p:nvPr>
            <p:ph type="sldImg"/>
          </p:nvPr>
        </p:nvSpPr>
        <p:spPr>
          <a:xfrm>
            <a:off x="380880" y="685800"/>
            <a:ext cx="6093360" cy="3426480"/>
          </a:xfrm>
          <a:prstGeom prst="rect">
            <a:avLst/>
          </a:prstGeom>
          <a:ln w="0">
            <a:noFill/>
          </a:ln>
        </p:spPr>
      </p:sp>
      <p:sp>
        <p:nvSpPr>
          <p:cNvPr id="1004" name="PlaceHolder 2"/>
          <p:cNvSpPr>
            <a:spLocks noGrp="1"/>
          </p:cNvSpPr>
          <p:nvPr>
            <p:ph type="body"/>
          </p:nvPr>
        </p:nvSpPr>
        <p:spPr>
          <a:xfrm>
            <a:off x="685800" y="4343400"/>
            <a:ext cx="5483880" cy="4112280"/>
          </a:xfrm>
          <a:prstGeom prst="rect">
            <a:avLst/>
          </a:prstGeom>
          <a:noFill/>
          <a:ln w="0">
            <a:noFill/>
          </a:ln>
        </p:spPr>
        <p:txBody>
          <a:bodyPr lIns="91440" tIns="45720" rIns="91440" bIns="45720" anchor="t">
            <a:noAutofit/>
          </a:bodyPr>
          <a:lstStyle/>
          <a:p>
            <a:pPr marL="216000" indent="-216000">
              <a:buNone/>
            </a:pPr>
            <a:endParaRPr lang="ru-RU" sz="1800" b="0" strike="noStrike" spc="-1">
              <a:solidFill>
                <a:srgbClr val="000000"/>
              </a:solidFill>
              <a:latin typeface="Open Sans"/>
            </a:endParaRPr>
          </a:p>
        </p:txBody>
      </p:sp>
      <p:sp>
        <p:nvSpPr>
          <p:cNvPr id="1005" name="PlaceHolder 3"/>
          <p:cNvSpPr>
            <a:spLocks noGrp="1"/>
          </p:cNvSpPr>
          <p:nvPr>
            <p:ph type="sldNum" idx="80"/>
          </p:nvPr>
        </p:nvSpPr>
        <p:spPr>
          <a:xfrm>
            <a:off x="3884760" y="8685360"/>
            <a:ext cx="2969280" cy="45468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ru-RU" sz="1200" b="0" strike="noStrike" spc="-1">
                <a:solidFill>
                  <a:srgbClr val="000000"/>
                </a:solidFill>
                <a:latin typeface="Calibri"/>
                <a:ea typeface="+mn-ea"/>
              </a:defRPr>
            </a:lvl1pPr>
          </a:lstStyle>
          <a:p>
            <a:pPr indent="0" algn="r" defTabSz="914400">
              <a:lnSpc>
                <a:spcPct val="100000"/>
              </a:lnSpc>
              <a:buNone/>
              <a:tabLst>
                <a:tab pos="0" algn="l"/>
              </a:tabLst>
            </a:pPr>
            <a:fld id="{503EED9A-362E-42BB-9561-DD088FF1B71C}" type="slidenum">
              <a:rPr lang="ru-RU" sz="1200" b="0" strike="noStrike" spc="-1">
                <a:solidFill>
                  <a:srgbClr val="000000"/>
                </a:solidFill>
                <a:latin typeface="Calibri"/>
                <a:ea typeface="+mn-ea"/>
              </a:rPr>
              <a:t>51</a:t>
            </a:fld>
            <a:endParaRPr lang="ru-RU" sz="1200" b="0" strike="noStrike" spc="-1">
              <a:solidFill>
                <a:srgbClr val="000000"/>
              </a:solidFill>
              <a:latin typeface="Tempora LGC Un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6" name="PlaceHolder 1"/>
          <p:cNvSpPr>
            <a:spLocks noGrp="1" noRot="1" noChangeAspect="1"/>
          </p:cNvSpPr>
          <p:nvPr>
            <p:ph type="sldImg"/>
          </p:nvPr>
        </p:nvSpPr>
        <p:spPr>
          <a:xfrm>
            <a:off x="380880" y="685800"/>
            <a:ext cx="6093360" cy="3426480"/>
          </a:xfrm>
          <a:prstGeom prst="rect">
            <a:avLst/>
          </a:prstGeom>
          <a:ln w="0">
            <a:noFill/>
          </a:ln>
        </p:spPr>
      </p:sp>
      <p:sp>
        <p:nvSpPr>
          <p:cNvPr id="1007" name="PlaceHolder 2"/>
          <p:cNvSpPr>
            <a:spLocks noGrp="1"/>
          </p:cNvSpPr>
          <p:nvPr>
            <p:ph type="body"/>
          </p:nvPr>
        </p:nvSpPr>
        <p:spPr>
          <a:xfrm>
            <a:off x="685800" y="4343400"/>
            <a:ext cx="5483880" cy="4112280"/>
          </a:xfrm>
          <a:prstGeom prst="rect">
            <a:avLst/>
          </a:prstGeom>
          <a:noFill/>
          <a:ln w="0">
            <a:noFill/>
          </a:ln>
        </p:spPr>
        <p:txBody>
          <a:bodyPr lIns="91440" tIns="45720" rIns="91440" bIns="45720" anchor="t">
            <a:noAutofit/>
          </a:bodyPr>
          <a:lstStyle/>
          <a:p>
            <a:pPr marL="216000" indent="-216000">
              <a:buNone/>
            </a:pPr>
            <a:endParaRPr lang="ru-RU" sz="1800" b="0" strike="noStrike" spc="-1">
              <a:solidFill>
                <a:srgbClr val="000000"/>
              </a:solidFill>
              <a:latin typeface="Open Sans"/>
            </a:endParaRPr>
          </a:p>
        </p:txBody>
      </p:sp>
      <p:sp>
        <p:nvSpPr>
          <p:cNvPr id="1008" name="PlaceHolder 3"/>
          <p:cNvSpPr>
            <a:spLocks noGrp="1"/>
          </p:cNvSpPr>
          <p:nvPr>
            <p:ph type="sldNum" idx="81"/>
          </p:nvPr>
        </p:nvSpPr>
        <p:spPr>
          <a:xfrm>
            <a:off x="3884760" y="8685360"/>
            <a:ext cx="2969280" cy="45468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ru-RU" sz="1200" b="0" strike="noStrike" spc="-1">
                <a:solidFill>
                  <a:srgbClr val="000000"/>
                </a:solidFill>
                <a:latin typeface="Calibri"/>
                <a:ea typeface="+mn-ea"/>
              </a:defRPr>
            </a:lvl1pPr>
          </a:lstStyle>
          <a:p>
            <a:pPr indent="0" algn="r" defTabSz="914400">
              <a:lnSpc>
                <a:spcPct val="100000"/>
              </a:lnSpc>
              <a:buNone/>
              <a:tabLst>
                <a:tab pos="0" algn="l"/>
              </a:tabLst>
            </a:pPr>
            <a:fld id="{5C8C8B9D-A291-4BA6-AB61-30749D540FBD}" type="slidenum">
              <a:rPr lang="ru-RU" sz="1200" b="0" strike="noStrike" spc="-1">
                <a:solidFill>
                  <a:srgbClr val="000000"/>
                </a:solidFill>
                <a:latin typeface="Calibri"/>
                <a:ea typeface="+mn-ea"/>
              </a:rPr>
              <a:t>52</a:t>
            </a:fld>
            <a:endParaRPr lang="ru-RU" sz="1200" b="0" strike="noStrike" spc="-1">
              <a:solidFill>
                <a:srgbClr val="000000"/>
              </a:solidFill>
              <a:latin typeface="Tempora LGC Un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9" name="PlaceHolder 1"/>
          <p:cNvSpPr>
            <a:spLocks noGrp="1" noRot="1" noChangeAspect="1"/>
          </p:cNvSpPr>
          <p:nvPr>
            <p:ph type="sldImg"/>
          </p:nvPr>
        </p:nvSpPr>
        <p:spPr>
          <a:xfrm>
            <a:off x="380880" y="685800"/>
            <a:ext cx="6093360" cy="3426480"/>
          </a:xfrm>
          <a:prstGeom prst="rect">
            <a:avLst/>
          </a:prstGeom>
          <a:ln w="0">
            <a:noFill/>
          </a:ln>
        </p:spPr>
      </p:sp>
      <p:sp>
        <p:nvSpPr>
          <p:cNvPr id="1010" name="PlaceHolder 2"/>
          <p:cNvSpPr>
            <a:spLocks noGrp="1"/>
          </p:cNvSpPr>
          <p:nvPr>
            <p:ph type="body"/>
          </p:nvPr>
        </p:nvSpPr>
        <p:spPr>
          <a:xfrm>
            <a:off x="685800" y="4343400"/>
            <a:ext cx="5483880" cy="4112280"/>
          </a:xfrm>
          <a:prstGeom prst="rect">
            <a:avLst/>
          </a:prstGeom>
          <a:noFill/>
          <a:ln w="0">
            <a:noFill/>
          </a:ln>
        </p:spPr>
        <p:txBody>
          <a:bodyPr lIns="91440" tIns="45720" rIns="91440" bIns="45720" anchor="t">
            <a:noAutofit/>
          </a:bodyPr>
          <a:lstStyle/>
          <a:p>
            <a:pPr marL="216000" indent="-216000">
              <a:buNone/>
            </a:pPr>
            <a:endParaRPr lang="ru-RU" sz="1800" b="0" strike="noStrike" spc="-1">
              <a:solidFill>
                <a:srgbClr val="000000"/>
              </a:solidFill>
              <a:latin typeface="Open Sans"/>
            </a:endParaRPr>
          </a:p>
        </p:txBody>
      </p:sp>
      <p:sp>
        <p:nvSpPr>
          <p:cNvPr id="1011" name="PlaceHolder 3"/>
          <p:cNvSpPr>
            <a:spLocks noGrp="1"/>
          </p:cNvSpPr>
          <p:nvPr>
            <p:ph type="sldNum" idx="82"/>
          </p:nvPr>
        </p:nvSpPr>
        <p:spPr>
          <a:xfrm>
            <a:off x="3884760" y="8685360"/>
            <a:ext cx="2969280" cy="45468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ru-RU" sz="1200" b="0" strike="noStrike" spc="-1">
                <a:solidFill>
                  <a:srgbClr val="000000"/>
                </a:solidFill>
                <a:latin typeface="Calibri"/>
                <a:ea typeface="+mn-ea"/>
              </a:defRPr>
            </a:lvl1pPr>
          </a:lstStyle>
          <a:p>
            <a:pPr indent="0" algn="r" defTabSz="914400">
              <a:lnSpc>
                <a:spcPct val="100000"/>
              </a:lnSpc>
              <a:buNone/>
              <a:tabLst>
                <a:tab pos="0" algn="l"/>
              </a:tabLst>
            </a:pPr>
            <a:fld id="{38D51FC8-D054-4419-912F-FC4642A982D6}" type="slidenum">
              <a:rPr lang="ru-RU" sz="1200" b="0" strike="noStrike" spc="-1">
                <a:solidFill>
                  <a:srgbClr val="000000"/>
                </a:solidFill>
                <a:latin typeface="Calibri"/>
                <a:ea typeface="+mn-ea"/>
              </a:rPr>
              <a:t>53</a:t>
            </a:fld>
            <a:endParaRPr lang="ru-RU" sz="1200" b="0" strike="noStrike" spc="-1">
              <a:solidFill>
                <a:srgbClr val="000000"/>
              </a:solidFill>
              <a:latin typeface="Tempora LGC Un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2" name="PlaceHolder 1"/>
          <p:cNvSpPr>
            <a:spLocks noGrp="1" noRot="1" noChangeAspect="1"/>
          </p:cNvSpPr>
          <p:nvPr>
            <p:ph type="sldImg"/>
          </p:nvPr>
        </p:nvSpPr>
        <p:spPr>
          <a:xfrm>
            <a:off x="380880" y="685800"/>
            <a:ext cx="6093360" cy="3426480"/>
          </a:xfrm>
          <a:prstGeom prst="rect">
            <a:avLst/>
          </a:prstGeom>
          <a:ln w="0">
            <a:noFill/>
          </a:ln>
        </p:spPr>
      </p:sp>
      <p:sp>
        <p:nvSpPr>
          <p:cNvPr id="1013" name="PlaceHolder 2"/>
          <p:cNvSpPr>
            <a:spLocks noGrp="1"/>
          </p:cNvSpPr>
          <p:nvPr>
            <p:ph type="body"/>
          </p:nvPr>
        </p:nvSpPr>
        <p:spPr>
          <a:xfrm>
            <a:off x="685800" y="4343400"/>
            <a:ext cx="5483880" cy="4112280"/>
          </a:xfrm>
          <a:prstGeom prst="rect">
            <a:avLst/>
          </a:prstGeom>
          <a:noFill/>
          <a:ln w="0">
            <a:noFill/>
          </a:ln>
        </p:spPr>
        <p:txBody>
          <a:bodyPr lIns="91440" tIns="45720" rIns="91440" bIns="45720" anchor="t">
            <a:noAutofit/>
          </a:bodyPr>
          <a:lstStyle/>
          <a:p>
            <a:pPr marL="216000" indent="-216000">
              <a:buNone/>
            </a:pPr>
            <a:endParaRPr lang="ru-RU" sz="1800" b="0" strike="noStrike" spc="-1">
              <a:solidFill>
                <a:srgbClr val="000000"/>
              </a:solidFill>
              <a:latin typeface="Open Sans"/>
            </a:endParaRPr>
          </a:p>
        </p:txBody>
      </p:sp>
      <p:sp>
        <p:nvSpPr>
          <p:cNvPr id="1014" name="PlaceHolder 3"/>
          <p:cNvSpPr>
            <a:spLocks noGrp="1"/>
          </p:cNvSpPr>
          <p:nvPr>
            <p:ph type="sldNum" idx="83"/>
          </p:nvPr>
        </p:nvSpPr>
        <p:spPr>
          <a:xfrm>
            <a:off x="3884760" y="8685360"/>
            <a:ext cx="2969280" cy="45468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ru-RU" sz="1200" b="0" strike="noStrike" spc="-1">
                <a:solidFill>
                  <a:srgbClr val="000000"/>
                </a:solidFill>
                <a:latin typeface="Calibri"/>
                <a:ea typeface="+mn-ea"/>
              </a:defRPr>
            </a:lvl1pPr>
          </a:lstStyle>
          <a:p>
            <a:pPr indent="0" algn="r" defTabSz="914400">
              <a:lnSpc>
                <a:spcPct val="100000"/>
              </a:lnSpc>
              <a:buNone/>
              <a:tabLst>
                <a:tab pos="0" algn="l"/>
              </a:tabLst>
            </a:pPr>
            <a:fld id="{EA1D35FD-6973-41A9-8FB8-56F78D9EEF78}" type="slidenum">
              <a:rPr lang="ru-RU" sz="1200" b="0" strike="noStrike" spc="-1">
                <a:solidFill>
                  <a:srgbClr val="000000"/>
                </a:solidFill>
                <a:latin typeface="Calibri"/>
                <a:ea typeface="+mn-ea"/>
              </a:rPr>
              <a:t>54</a:t>
            </a:fld>
            <a:endParaRPr lang="ru-RU" sz="1200" b="0" strike="noStrike" spc="-1">
              <a:solidFill>
                <a:srgbClr val="000000"/>
              </a:solidFill>
              <a:latin typeface="Tempora LGC Un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5" name="PlaceHolder 1"/>
          <p:cNvSpPr>
            <a:spLocks noGrp="1" noRot="1" noChangeAspect="1"/>
          </p:cNvSpPr>
          <p:nvPr>
            <p:ph type="sldImg"/>
          </p:nvPr>
        </p:nvSpPr>
        <p:spPr>
          <a:xfrm>
            <a:off x="380880" y="685800"/>
            <a:ext cx="6093360" cy="3426480"/>
          </a:xfrm>
          <a:prstGeom prst="rect">
            <a:avLst/>
          </a:prstGeom>
          <a:ln w="0">
            <a:noFill/>
          </a:ln>
        </p:spPr>
      </p:sp>
      <p:sp>
        <p:nvSpPr>
          <p:cNvPr id="1016" name="PlaceHolder 2"/>
          <p:cNvSpPr>
            <a:spLocks noGrp="1"/>
          </p:cNvSpPr>
          <p:nvPr>
            <p:ph type="body"/>
          </p:nvPr>
        </p:nvSpPr>
        <p:spPr>
          <a:xfrm>
            <a:off x="685800" y="4343400"/>
            <a:ext cx="5483880" cy="4112280"/>
          </a:xfrm>
          <a:prstGeom prst="rect">
            <a:avLst/>
          </a:prstGeom>
          <a:noFill/>
          <a:ln w="0">
            <a:noFill/>
          </a:ln>
        </p:spPr>
        <p:txBody>
          <a:bodyPr lIns="91440" tIns="45720" rIns="91440" bIns="45720" anchor="t">
            <a:noAutofit/>
          </a:bodyPr>
          <a:lstStyle/>
          <a:p>
            <a:pPr marL="216000" indent="-216000">
              <a:buNone/>
            </a:pPr>
            <a:endParaRPr lang="ru-RU" sz="1800" b="0" strike="noStrike" spc="-1">
              <a:solidFill>
                <a:srgbClr val="000000"/>
              </a:solidFill>
              <a:latin typeface="Open Sans"/>
            </a:endParaRPr>
          </a:p>
        </p:txBody>
      </p:sp>
      <p:sp>
        <p:nvSpPr>
          <p:cNvPr id="1017" name="PlaceHolder 3"/>
          <p:cNvSpPr>
            <a:spLocks noGrp="1"/>
          </p:cNvSpPr>
          <p:nvPr>
            <p:ph type="sldNum" idx="84"/>
          </p:nvPr>
        </p:nvSpPr>
        <p:spPr>
          <a:xfrm>
            <a:off x="3884760" y="8685360"/>
            <a:ext cx="2969280" cy="45468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ru-RU" sz="1200" b="0" strike="noStrike" spc="-1">
                <a:solidFill>
                  <a:srgbClr val="000000"/>
                </a:solidFill>
                <a:latin typeface="Calibri"/>
                <a:ea typeface="+mn-ea"/>
              </a:defRPr>
            </a:lvl1pPr>
          </a:lstStyle>
          <a:p>
            <a:pPr indent="0" algn="r" defTabSz="914400">
              <a:lnSpc>
                <a:spcPct val="100000"/>
              </a:lnSpc>
              <a:buNone/>
              <a:tabLst>
                <a:tab pos="0" algn="l"/>
              </a:tabLst>
            </a:pPr>
            <a:fld id="{B4BA398C-960C-49CB-8D35-40014FA06B8C}" type="slidenum">
              <a:rPr lang="ru-RU" sz="1200" b="0" strike="noStrike" spc="-1">
                <a:solidFill>
                  <a:srgbClr val="000000"/>
                </a:solidFill>
                <a:latin typeface="Calibri"/>
                <a:ea typeface="+mn-ea"/>
              </a:rPr>
              <a:t>55</a:t>
            </a:fld>
            <a:endParaRPr lang="ru-RU" sz="1200" b="0" strike="noStrike" spc="-1">
              <a:solidFill>
                <a:srgbClr val="000000"/>
              </a:solidFill>
              <a:latin typeface="Tempora LGC Un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8" name="PlaceHolder 1"/>
          <p:cNvSpPr>
            <a:spLocks noGrp="1" noRot="1" noChangeAspect="1"/>
          </p:cNvSpPr>
          <p:nvPr>
            <p:ph type="sldImg"/>
          </p:nvPr>
        </p:nvSpPr>
        <p:spPr>
          <a:xfrm>
            <a:off x="380880" y="685800"/>
            <a:ext cx="6093360" cy="3426480"/>
          </a:xfrm>
          <a:prstGeom prst="rect">
            <a:avLst/>
          </a:prstGeom>
          <a:ln w="0">
            <a:noFill/>
          </a:ln>
        </p:spPr>
      </p:sp>
      <p:sp>
        <p:nvSpPr>
          <p:cNvPr id="1019" name="PlaceHolder 2"/>
          <p:cNvSpPr>
            <a:spLocks noGrp="1"/>
          </p:cNvSpPr>
          <p:nvPr>
            <p:ph type="body"/>
          </p:nvPr>
        </p:nvSpPr>
        <p:spPr>
          <a:xfrm>
            <a:off x="685800" y="4343400"/>
            <a:ext cx="5483880" cy="4112280"/>
          </a:xfrm>
          <a:prstGeom prst="rect">
            <a:avLst/>
          </a:prstGeom>
          <a:noFill/>
          <a:ln w="0">
            <a:noFill/>
          </a:ln>
        </p:spPr>
        <p:txBody>
          <a:bodyPr lIns="91440" tIns="45720" rIns="91440" bIns="45720" anchor="t">
            <a:noAutofit/>
          </a:bodyPr>
          <a:lstStyle/>
          <a:p>
            <a:pPr marL="216000" indent="-216000">
              <a:buNone/>
            </a:pPr>
            <a:endParaRPr lang="ru-RU" sz="1800" b="0" strike="noStrike" spc="-1">
              <a:solidFill>
                <a:srgbClr val="000000"/>
              </a:solidFill>
              <a:latin typeface="Open Sans"/>
            </a:endParaRPr>
          </a:p>
        </p:txBody>
      </p:sp>
      <p:sp>
        <p:nvSpPr>
          <p:cNvPr id="1020" name="PlaceHolder 3"/>
          <p:cNvSpPr>
            <a:spLocks noGrp="1"/>
          </p:cNvSpPr>
          <p:nvPr>
            <p:ph type="sldNum" idx="85"/>
          </p:nvPr>
        </p:nvSpPr>
        <p:spPr>
          <a:xfrm>
            <a:off x="3884760" y="8685360"/>
            <a:ext cx="2969280" cy="45468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ru-RU" sz="1200" b="0" strike="noStrike" spc="-1">
                <a:solidFill>
                  <a:srgbClr val="000000"/>
                </a:solidFill>
                <a:latin typeface="Calibri"/>
                <a:ea typeface="+mn-ea"/>
              </a:defRPr>
            </a:lvl1pPr>
          </a:lstStyle>
          <a:p>
            <a:pPr indent="0" algn="r" defTabSz="914400">
              <a:lnSpc>
                <a:spcPct val="100000"/>
              </a:lnSpc>
              <a:buNone/>
              <a:tabLst>
                <a:tab pos="0" algn="l"/>
              </a:tabLst>
            </a:pPr>
            <a:fld id="{A5F32B8D-DEAB-4233-9003-35D7399FD198}" type="slidenum">
              <a:rPr lang="ru-RU" sz="1200" b="0" strike="noStrike" spc="-1">
                <a:solidFill>
                  <a:srgbClr val="000000"/>
                </a:solidFill>
                <a:latin typeface="Calibri"/>
                <a:ea typeface="+mn-ea"/>
              </a:rPr>
              <a:t>56</a:t>
            </a:fld>
            <a:endParaRPr lang="ru-RU" sz="1200" b="0" strike="noStrike" spc="-1">
              <a:solidFill>
                <a:srgbClr val="000000"/>
              </a:solidFill>
              <a:latin typeface="Tempora LGC Un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1" name="PlaceHolder 1"/>
          <p:cNvSpPr>
            <a:spLocks noGrp="1" noRot="1" noChangeAspect="1"/>
          </p:cNvSpPr>
          <p:nvPr>
            <p:ph type="sldImg"/>
          </p:nvPr>
        </p:nvSpPr>
        <p:spPr>
          <a:xfrm>
            <a:off x="380880" y="685800"/>
            <a:ext cx="6093360" cy="3426480"/>
          </a:xfrm>
          <a:prstGeom prst="rect">
            <a:avLst/>
          </a:prstGeom>
          <a:ln w="0">
            <a:noFill/>
          </a:ln>
        </p:spPr>
      </p:sp>
      <p:sp>
        <p:nvSpPr>
          <p:cNvPr id="1022" name="PlaceHolder 2"/>
          <p:cNvSpPr>
            <a:spLocks noGrp="1"/>
          </p:cNvSpPr>
          <p:nvPr>
            <p:ph type="body"/>
          </p:nvPr>
        </p:nvSpPr>
        <p:spPr>
          <a:xfrm>
            <a:off x="685800" y="4343400"/>
            <a:ext cx="5483880" cy="4112280"/>
          </a:xfrm>
          <a:prstGeom prst="rect">
            <a:avLst/>
          </a:prstGeom>
          <a:noFill/>
          <a:ln w="0">
            <a:noFill/>
          </a:ln>
        </p:spPr>
        <p:txBody>
          <a:bodyPr lIns="91440" tIns="45720" rIns="91440" bIns="45720" anchor="t">
            <a:noAutofit/>
          </a:bodyPr>
          <a:lstStyle/>
          <a:p>
            <a:pPr marL="216000" indent="-216000">
              <a:buNone/>
            </a:pPr>
            <a:endParaRPr lang="ru-RU" sz="1800" b="0" strike="noStrike" spc="-1">
              <a:solidFill>
                <a:srgbClr val="000000"/>
              </a:solidFill>
              <a:latin typeface="Open Sans"/>
            </a:endParaRPr>
          </a:p>
        </p:txBody>
      </p:sp>
      <p:sp>
        <p:nvSpPr>
          <p:cNvPr id="1023" name="PlaceHolder 3"/>
          <p:cNvSpPr>
            <a:spLocks noGrp="1"/>
          </p:cNvSpPr>
          <p:nvPr>
            <p:ph type="sldNum" idx="86"/>
          </p:nvPr>
        </p:nvSpPr>
        <p:spPr>
          <a:xfrm>
            <a:off x="3884760" y="8685360"/>
            <a:ext cx="2969280" cy="45468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ru-RU" sz="1200" b="0" strike="noStrike" spc="-1">
                <a:solidFill>
                  <a:srgbClr val="000000"/>
                </a:solidFill>
                <a:latin typeface="Calibri"/>
                <a:ea typeface="+mn-ea"/>
              </a:defRPr>
            </a:lvl1pPr>
          </a:lstStyle>
          <a:p>
            <a:pPr indent="0" algn="r" defTabSz="914400">
              <a:lnSpc>
                <a:spcPct val="100000"/>
              </a:lnSpc>
              <a:buNone/>
              <a:tabLst>
                <a:tab pos="0" algn="l"/>
              </a:tabLst>
            </a:pPr>
            <a:fld id="{2CAD6E5C-00EE-40F1-97C6-D5201241BA0E}" type="slidenum">
              <a:rPr lang="ru-RU" sz="1200" b="0" strike="noStrike" spc="-1">
                <a:solidFill>
                  <a:srgbClr val="000000"/>
                </a:solidFill>
                <a:latin typeface="Calibri"/>
                <a:ea typeface="+mn-ea"/>
              </a:rPr>
              <a:t>57</a:t>
            </a:fld>
            <a:endParaRPr lang="ru-RU" sz="1200" b="0" strike="noStrike" spc="-1">
              <a:solidFill>
                <a:srgbClr val="000000"/>
              </a:solidFill>
              <a:latin typeface="Tempora LGC Un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 name="PlaceHolder 1"/>
          <p:cNvSpPr>
            <a:spLocks noGrp="1" noRot="1" noChangeAspect="1"/>
          </p:cNvSpPr>
          <p:nvPr>
            <p:ph type="sldImg"/>
          </p:nvPr>
        </p:nvSpPr>
        <p:spPr>
          <a:xfrm>
            <a:off x="380880" y="685800"/>
            <a:ext cx="6093360" cy="3426480"/>
          </a:xfrm>
          <a:prstGeom prst="rect">
            <a:avLst/>
          </a:prstGeom>
          <a:ln w="0">
            <a:noFill/>
          </a:ln>
        </p:spPr>
      </p:sp>
      <p:sp>
        <p:nvSpPr>
          <p:cNvPr id="1025" name="PlaceHolder 2"/>
          <p:cNvSpPr>
            <a:spLocks noGrp="1"/>
          </p:cNvSpPr>
          <p:nvPr>
            <p:ph type="body"/>
          </p:nvPr>
        </p:nvSpPr>
        <p:spPr>
          <a:xfrm>
            <a:off x="685800" y="4343400"/>
            <a:ext cx="5483880" cy="4112280"/>
          </a:xfrm>
          <a:prstGeom prst="rect">
            <a:avLst/>
          </a:prstGeom>
          <a:noFill/>
          <a:ln w="0">
            <a:noFill/>
          </a:ln>
        </p:spPr>
        <p:txBody>
          <a:bodyPr lIns="91440" tIns="45720" rIns="91440" bIns="45720" anchor="t">
            <a:noAutofit/>
          </a:bodyPr>
          <a:lstStyle/>
          <a:p>
            <a:pPr marL="216000" indent="-216000">
              <a:buNone/>
            </a:pPr>
            <a:endParaRPr lang="ru-RU" sz="1800" b="0" strike="noStrike" spc="-1">
              <a:solidFill>
                <a:srgbClr val="000000"/>
              </a:solidFill>
              <a:latin typeface="Open Sans"/>
            </a:endParaRPr>
          </a:p>
        </p:txBody>
      </p:sp>
      <p:sp>
        <p:nvSpPr>
          <p:cNvPr id="1026" name="PlaceHolder 3"/>
          <p:cNvSpPr>
            <a:spLocks noGrp="1"/>
          </p:cNvSpPr>
          <p:nvPr>
            <p:ph type="sldNum" idx="87"/>
          </p:nvPr>
        </p:nvSpPr>
        <p:spPr>
          <a:xfrm>
            <a:off x="3884760" y="8685360"/>
            <a:ext cx="2969280" cy="45468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ru-RU" sz="1200" b="0" strike="noStrike" spc="-1">
                <a:solidFill>
                  <a:srgbClr val="000000"/>
                </a:solidFill>
                <a:latin typeface="Calibri"/>
                <a:ea typeface="+mn-ea"/>
              </a:defRPr>
            </a:lvl1pPr>
          </a:lstStyle>
          <a:p>
            <a:pPr indent="0" algn="r" defTabSz="914400">
              <a:lnSpc>
                <a:spcPct val="100000"/>
              </a:lnSpc>
              <a:buNone/>
              <a:tabLst>
                <a:tab pos="0" algn="l"/>
              </a:tabLst>
            </a:pPr>
            <a:fld id="{BEB34FDD-31A2-4D6D-823B-3E0732B8F02A}" type="slidenum">
              <a:rPr lang="ru-RU" sz="1200" b="0" strike="noStrike" spc="-1">
                <a:solidFill>
                  <a:srgbClr val="000000"/>
                </a:solidFill>
                <a:latin typeface="Calibri"/>
                <a:ea typeface="+mn-ea"/>
              </a:rPr>
              <a:t>58</a:t>
            </a:fld>
            <a:endParaRPr lang="ru-RU" sz="1200" b="0" strike="noStrike" spc="-1">
              <a:solidFill>
                <a:srgbClr val="000000"/>
              </a:solidFill>
              <a:latin typeface="Tempora LGC Un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PlaceHolder 1"/>
          <p:cNvSpPr>
            <a:spLocks noGrp="1" noRot="1" noChangeAspect="1"/>
          </p:cNvSpPr>
          <p:nvPr>
            <p:ph type="sldImg"/>
          </p:nvPr>
        </p:nvSpPr>
        <p:spPr>
          <a:xfrm>
            <a:off x="380880" y="685800"/>
            <a:ext cx="6093360" cy="3426480"/>
          </a:xfrm>
          <a:prstGeom prst="rect">
            <a:avLst/>
          </a:prstGeom>
          <a:ln w="0">
            <a:noFill/>
          </a:ln>
        </p:spPr>
      </p:sp>
      <p:sp>
        <p:nvSpPr>
          <p:cNvPr id="1028" name="PlaceHolder 2"/>
          <p:cNvSpPr>
            <a:spLocks noGrp="1"/>
          </p:cNvSpPr>
          <p:nvPr>
            <p:ph type="body"/>
          </p:nvPr>
        </p:nvSpPr>
        <p:spPr>
          <a:xfrm>
            <a:off x="685800" y="4343400"/>
            <a:ext cx="5483880" cy="4112280"/>
          </a:xfrm>
          <a:prstGeom prst="rect">
            <a:avLst/>
          </a:prstGeom>
          <a:noFill/>
          <a:ln w="0">
            <a:noFill/>
          </a:ln>
        </p:spPr>
        <p:txBody>
          <a:bodyPr lIns="91440" tIns="45720" rIns="91440" bIns="45720" anchor="t">
            <a:noAutofit/>
          </a:bodyPr>
          <a:lstStyle/>
          <a:p>
            <a:pPr marL="216000" indent="-216000">
              <a:buNone/>
            </a:pPr>
            <a:endParaRPr lang="ru-RU" sz="1800" b="0" strike="noStrike" spc="-1">
              <a:solidFill>
                <a:srgbClr val="000000"/>
              </a:solidFill>
              <a:latin typeface="Open Sans"/>
            </a:endParaRPr>
          </a:p>
        </p:txBody>
      </p:sp>
      <p:sp>
        <p:nvSpPr>
          <p:cNvPr id="1029" name="PlaceHolder 3"/>
          <p:cNvSpPr>
            <a:spLocks noGrp="1"/>
          </p:cNvSpPr>
          <p:nvPr>
            <p:ph type="sldNum" idx="88"/>
          </p:nvPr>
        </p:nvSpPr>
        <p:spPr>
          <a:xfrm>
            <a:off x="3884760" y="8685360"/>
            <a:ext cx="2969280" cy="45468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ru-RU" sz="1200" b="0" strike="noStrike" spc="-1">
                <a:solidFill>
                  <a:srgbClr val="000000"/>
                </a:solidFill>
                <a:latin typeface="Calibri"/>
                <a:ea typeface="+mn-ea"/>
              </a:defRPr>
            </a:lvl1pPr>
          </a:lstStyle>
          <a:p>
            <a:pPr indent="0" algn="r" defTabSz="914400">
              <a:lnSpc>
                <a:spcPct val="100000"/>
              </a:lnSpc>
              <a:buNone/>
              <a:tabLst>
                <a:tab pos="0" algn="l"/>
              </a:tabLst>
            </a:pPr>
            <a:fld id="{14C91675-8240-41CC-9E62-E63A91B11F0D}" type="slidenum">
              <a:rPr lang="ru-RU" sz="1200" b="0" strike="noStrike" spc="-1">
                <a:solidFill>
                  <a:srgbClr val="000000"/>
                </a:solidFill>
                <a:latin typeface="Calibri"/>
                <a:ea typeface="+mn-ea"/>
              </a:rPr>
              <a:t>59</a:t>
            </a:fld>
            <a:endParaRPr lang="ru-RU" sz="1200" b="0" strike="noStrike" spc="-1">
              <a:solidFill>
                <a:srgbClr val="000000"/>
              </a:solidFill>
              <a:latin typeface="Tempora LGC Un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6" name="PlaceHolder 1"/>
          <p:cNvSpPr>
            <a:spLocks noGrp="1" noRot="1" noChangeAspect="1"/>
          </p:cNvSpPr>
          <p:nvPr>
            <p:ph type="sldImg"/>
          </p:nvPr>
        </p:nvSpPr>
        <p:spPr>
          <a:xfrm>
            <a:off x="380880" y="685800"/>
            <a:ext cx="6093360" cy="3426480"/>
          </a:xfrm>
          <a:prstGeom prst="rect">
            <a:avLst/>
          </a:prstGeom>
          <a:ln w="0">
            <a:noFill/>
          </a:ln>
        </p:spPr>
      </p:sp>
      <p:sp>
        <p:nvSpPr>
          <p:cNvPr id="977" name="PlaceHolder 2"/>
          <p:cNvSpPr>
            <a:spLocks noGrp="1"/>
          </p:cNvSpPr>
          <p:nvPr>
            <p:ph type="body"/>
          </p:nvPr>
        </p:nvSpPr>
        <p:spPr>
          <a:xfrm>
            <a:off x="685800" y="4343400"/>
            <a:ext cx="5483880" cy="411228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ru-RU" sz="1200" b="0" strike="noStrike" spc="-1">
                <a:solidFill>
                  <a:srgbClr val="000000"/>
                </a:solidFill>
                <a:latin typeface="Open Sans"/>
              </a:rPr>
              <a:t>Вследствие поглощения при абсорбции определенных компонентов газа потоки абсорбента и газа могут существенно изменяться по высоте аппарата. </a:t>
            </a:r>
          </a:p>
          <a:p>
            <a:pPr marL="216000" indent="0" defTabSz="914400">
              <a:lnSpc>
                <a:spcPct val="100000"/>
              </a:lnSpc>
              <a:buNone/>
              <a:tabLst>
                <a:tab pos="0" algn="l"/>
              </a:tabLst>
            </a:pPr>
            <a:r>
              <a:rPr lang="ru-RU" sz="2000" b="0" strike="noStrike" spc="-1">
                <a:solidFill>
                  <a:srgbClr val="000000"/>
                </a:solidFill>
                <a:latin typeface="Open Sans"/>
              </a:rPr>
              <a:t>Аналогичная картина наблюдается и при десорбции.</a:t>
            </a:r>
          </a:p>
          <a:p>
            <a:pPr marL="216000" indent="0" defTabSz="914400">
              <a:lnSpc>
                <a:spcPct val="100000"/>
              </a:lnSpc>
              <a:buNone/>
              <a:tabLst>
                <a:tab pos="0" algn="l"/>
              </a:tabLst>
            </a:pPr>
            <a:endParaRPr lang="ru-RU" sz="2000" b="0" strike="noStrike" spc="-1">
              <a:solidFill>
                <a:srgbClr val="000000"/>
              </a:solidFill>
              <a:latin typeface="Open Sans"/>
            </a:endParaRPr>
          </a:p>
          <a:p>
            <a:pPr marL="216000" indent="0" defTabSz="914400">
              <a:lnSpc>
                <a:spcPct val="100000"/>
              </a:lnSpc>
              <a:buNone/>
              <a:tabLst>
                <a:tab pos="0" algn="l"/>
              </a:tabLst>
            </a:pPr>
            <a:r>
              <a:rPr lang="ru-RU" sz="2000" b="0" strike="noStrike" spc="-1">
                <a:solidFill>
                  <a:srgbClr val="333333"/>
                </a:solidFill>
                <a:latin typeface="YS Text"/>
              </a:rPr>
              <a:t>К </a:t>
            </a:r>
            <a:r>
              <a:rPr lang="ru-RU" sz="2000" b="1" strike="noStrike" spc="-1">
                <a:solidFill>
                  <a:srgbClr val="333333"/>
                </a:solidFill>
                <a:latin typeface="YS Text"/>
              </a:rPr>
              <a:t>жирным</a:t>
            </a:r>
            <a:r>
              <a:rPr lang="ru-RU" sz="2000" b="0" strike="noStrike" spc="-1">
                <a:solidFill>
                  <a:srgbClr val="333333"/>
                </a:solidFill>
                <a:latin typeface="YS Text"/>
              </a:rPr>
              <a:t> относятся </a:t>
            </a:r>
            <a:r>
              <a:rPr lang="ru-RU" sz="2000" b="1" strike="noStrike" spc="-1">
                <a:solidFill>
                  <a:srgbClr val="333333"/>
                </a:solidFill>
                <a:latin typeface="YS Text"/>
              </a:rPr>
              <a:t>газы</a:t>
            </a:r>
            <a:r>
              <a:rPr lang="ru-RU" sz="2000" b="0" strike="noStrike" spc="-1">
                <a:solidFill>
                  <a:srgbClr val="333333"/>
                </a:solidFill>
                <a:latin typeface="YS Text"/>
              </a:rPr>
              <a:t>, содержащие от 50 до 100 г/м3 и более углеводородов от пропана и выше. Собственно природные </a:t>
            </a:r>
            <a:r>
              <a:rPr lang="ru-RU" sz="2000" b="1" strike="noStrike" spc="-1">
                <a:solidFill>
                  <a:srgbClr val="333333"/>
                </a:solidFill>
                <a:latin typeface="YS Text"/>
              </a:rPr>
              <a:t>газы</a:t>
            </a:r>
            <a:r>
              <a:rPr lang="ru-RU" sz="2000" b="0" strike="noStrike" spc="-1">
                <a:solidFill>
                  <a:srgbClr val="333333"/>
                </a:solidFill>
                <a:latin typeface="YS Text"/>
              </a:rPr>
              <a:t> обычно относятся к сухим, попутные и газоконденсатные – к </a:t>
            </a:r>
            <a:r>
              <a:rPr lang="ru-RU" sz="2000" b="1" strike="noStrike" spc="-1">
                <a:solidFill>
                  <a:srgbClr val="333333"/>
                </a:solidFill>
                <a:latin typeface="YS Text"/>
              </a:rPr>
              <a:t>жирным</a:t>
            </a:r>
            <a:r>
              <a:rPr lang="ru-RU" sz="2000" b="0" strike="noStrike" spc="-1">
                <a:solidFill>
                  <a:srgbClr val="333333"/>
                </a:solidFill>
                <a:latin typeface="YS Text"/>
              </a:rPr>
              <a:t>.</a:t>
            </a:r>
            <a:endParaRPr lang="ru-RU" sz="2000" b="0" strike="noStrike" spc="-1">
              <a:solidFill>
                <a:srgbClr val="000000"/>
              </a:solidFill>
              <a:latin typeface="Open Sans"/>
            </a:endParaRPr>
          </a:p>
        </p:txBody>
      </p:sp>
      <p:sp>
        <p:nvSpPr>
          <p:cNvPr id="978" name="PlaceHolder 3"/>
          <p:cNvSpPr>
            <a:spLocks noGrp="1"/>
          </p:cNvSpPr>
          <p:nvPr>
            <p:ph type="sldNum" idx="71"/>
          </p:nvPr>
        </p:nvSpPr>
        <p:spPr>
          <a:xfrm>
            <a:off x="3884760" y="8685360"/>
            <a:ext cx="2969280" cy="45468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ru-RU" sz="1200" b="0" strike="noStrike" spc="-1">
                <a:solidFill>
                  <a:srgbClr val="000000"/>
                </a:solidFill>
                <a:latin typeface="Calibri"/>
                <a:ea typeface="+mn-ea"/>
              </a:defRPr>
            </a:lvl1pPr>
          </a:lstStyle>
          <a:p>
            <a:pPr indent="0" algn="r" defTabSz="914400">
              <a:lnSpc>
                <a:spcPct val="100000"/>
              </a:lnSpc>
              <a:buNone/>
              <a:tabLst>
                <a:tab pos="0" algn="l"/>
              </a:tabLst>
            </a:pPr>
            <a:fld id="{D6FB6591-3C05-412C-841B-C457126F943D}" type="slidenum">
              <a:rPr lang="ru-RU" sz="1200" b="0" strike="noStrike" spc="-1">
                <a:solidFill>
                  <a:srgbClr val="000000"/>
                </a:solidFill>
                <a:latin typeface="Calibri"/>
                <a:ea typeface="+mn-ea"/>
              </a:rPr>
              <a:t>42</a:t>
            </a:fld>
            <a:endParaRPr lang="ru-RU" sz="1200" b="0" strike="noStrike" spc="-1">
              <a:solidFill>
                <a:srgbClr val="000000"/>
              </a:solidFill>
              <a:latin typeface="Tempora LGC Un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0" name="PlaceHolder 1"/>
          <p:cNvSpPr>
            <a:spLocks noGrp="1" noRot="1" noChangeAspect="1"/>
          </p:cNvSpPr>
          <p:nvPr>
            <p:ph type="sldImg"/>
          </p:nvPr>
        </p:nvSpPr>
        <p:spPr>
          <a:xfrm>
            <a:off x="380880" y="685800"/>
            <a:ext cx="6093360" cy="3426480"/>
          </a:xfrm>
          <a:prstGeom prst="rect">
            <a:avLst/>
          </a:prstGeom>
          <a:ln w="0">
            <a:noFill/>
          </a:ln>
        </p:spPr>
      </p:sp>
      <p:sp>
        <p:nvSpPr>
          <p:cNvPr id="1031" name="PlaceHolder 2"/>
          <p:cNvSpPr>
            <a:spLocks noGrp="1"/>
          </p:cNvSpPr>
          <p:nvPr>
            <p:ph type="body"/>
          </p:nvPr>
        </p:nvSpPr>
        <p:spPr>
          <a:xfrm>
            <a:off x="685800" y="4343400"/>
            <a:ext cx="5483880" cy="4112280"/>
          </a:xfrm>
          <a:prstGeom prst="rect">
            <a:avLst/>
          </a:prstGeom>
          <a:noFill/>
          <a:ln w="0">
            <a:noFill/>
          </a:ln>
        </p:spPr>
        <p:txBody>
          <a:bodyPr lIns="91440" tIns="45720" rIns="91440" bIns="45720" anchor="t">
            <a:noAutofit/>
          </a:bodyPr>
          <a:lstStyle/>
          <a:p>
            <a:pPr marL="216000" indent="-216000">
              <a:buNone/>
            </a:pPr>
            <a:endParaRPr lang="ru-RU" sz="1800" b="0" strike="noStrike" spc="-1">
              <a:solidFill>
                <a:srgbClr val="000000"/>
              </a:solidFill>
              <a:latin typeface="Open Sans"/>
            </a:endParaRPr>
          </a:p>
        </p:txBody>
      </p:sp>
      <p:sp>
        <p:nvSpPr>
          <p:cNvPr id="1032" name="PlaceHolder 3"/>
          <p:cNvSpPr>
            <a:spLocks noGrp="1"/>
          </p:cNvSpPr>
          <p:nvPr>
            <p:ph type="sldNum" idx="89"/>
          </p:nvPr>
        </p:nvSpPr>
        <p:spPr>
          <a:xfrm>
            <a:off x="3884760" y="8685360"/>
            <a:ext cx="2969280" cy="45468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ru-RU" sz="1200" b="0" strike="noStrike" spc="-1">
                <a:solidFill>
                  <a:srgbClr val="000000"/>
                </a:solidFill>
                <a:latin typeface="Calibri"/>
                <a:ea typeface="+mn-ea"/>
              </a:defRPr>
            </a:lvl1pPr>
          </a:lstStyle>
          <a:p>
            <a:pPr indent="0" algn="r" defTabSz="914400">
              <a:lnSpc>
                <a:spcPct val="100000"/>
              </a:lnSpc>
              <a:buNone/>
              <a:tabLst>
                <a:tab pos="0" algn="l"/>
              </a:tabLst>
            </a:pPr>
            <a:fld id="{3ADA0BB4-30FB-477B-B7DA-8465688E6010}" type="slidenum">
              <a:rPr lang="ru-RU" sz="1200" b="0" strike="noStrike" spc="-1">
                <a:solidFill>
                  <a:srgbClr val="000000"/>
                </a:solidFill>
                <a:latin typeface="Calibri"/>
                <a:ea typeface="+mn-ea"/>
              </a:rPr>
              <a:t>60</a:t>
            </a:fld>
            <a:endParaRPr lang="ru-RU" sz="1200" b="0" strike="noStrike" spc="-1">
              <a:solidFill>
                <a:srgbClr val="000000"/>
              </a:solidFill>
              <a:latin typeface="Tempora LGC Un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3" name="PlaceHolder 1"/>
          <p:cNvSpPr>
            <a:spLocks noGrp="1" noRot="1" noChangeAspect="1"/>
          </p:cNvSpPr>
          <p:nvPr>
            <p:ph type="sldImg"/>
          </p:nvPr>
        </p:nvSpPr>
        <p:spPr>
          <a:xfrm>
            <a:off x="380880" y="685800"/>
            <a:ext cx="6093360" cy="3426480"/>
          </a:xfrm>
          <a:prstGeom prst="rect">
            <a:avLst/>
          </a:prstGeom>
          <a:ln w="0">
            <a:noFill/>
          </a:ln>
        </p:spPr>
      </p:sp>
      <p:sp>
        <p:nvSpPr>
          <p:cNvPr id="1034" name="PlaceHolder 2"/>
          <p:cNvSpPr>
            <a:spLocks noGrp="1"/>
          </p:cNvSpPr>
          <p:nvPr>
            <p:ph type="body"/>
          </p:nvPr>
        </p:nvSpPr>
        <p:spPr>
          <a:xfrm>
            <a:off x="685800" y="4343400"/>
            <a:ext cx="5483880" cy="4112280"/>
          </a:xfrm>
          <a:prstGeom prst="rect">
            <a:avLst/>
          </a:prstGeom>
          <a:noFill/>
          <a:ln w="0">
            <a:noFill/>
          </a:ln>
        </p:spPr>
        <p:txBody>
          <a:bodyPr lIns="91440" tIns="45720" rIns="91440" bIns="45720" anchor="t">
            <a:noAutofit/>
          </a:bodyPr>
          <a:lstStyle/>
          <a:p>
            <a:pPr marL="216000" indent="-216000">
              <a:buNone/>
            </a:pPr>
            <a:endParaRPr lang="ru-RU" sz="1800" b="0" strike="noStrike" spc="-1">
              <a:solidFill>
                <a:srgbClr val="000000"/>
              </a:solidFill>
              <a:latin typeface="Open Sans"/>
            </a:endParaRPr>
          </a:p>
        </p:txBody>
      </p:sp>
      <p:sp>
        <p:nvSpPr>
          <p:cNvPr id="1035" name="PlaceHolder 3"/>
          <p:cNvSpPr>
            <a:spLocks noGrp="1"/>
          </p:cNvSpPr>
          <p:nvPr>
            <p:ph type="sldNum" idx="90"/>
          </p:nvPr>
        </p:nvSpPr>
        <p:spPr>
          <a:xfrm>
            <a:off x="3884760" y="8685360"/>
            <a:ext cx="2969280" cy="45468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ru-RU" sz="1200" b="0" strike="noStrike" spc="-1">
                <a:solidFill>
                  <a:srgbClr val="000000"/>
                </a:solidFill>
                <a:latin typeface="Calibri"/>
                <a:ea typeface="+mn-ea"/>
              </a:defRPr>
            </a:lvl1pPr>
          </a:lstStyle>
          <a:p>
            <a:pPr indent="0" algn="r" defTabSz="914400">
              <a:lnSpc>
                <a:spcPct val="100000"/>
              </a:lnSpc>
              <a:buNone/>
              <a:tabLst>
                <a:tab pos="0" algn="l"/>
              </a:tabLst>
            </a:pPr>
            <a:fld id="{96777731-A2C4-496E-8D88-BE32B189A86D}" type="slidenum">
              <a:rPr lang="ru-RU" sz="1200" b="0" strike="noStrike" spc="-1">
                <a:solidFill>
                  <a:srgbClr val="000000"/>
                </a:solidFill>
                <a:latin typeface="Calibri"/>
                <a:ea typeface="+mn-ea"/>
              </a:rPr>
              <a:t>61</a:t>
            </a:fld>
            <a:endParaRPr lang="ru-RU" sz="1200" b="0" strike="noStrike" spc="-1">
              <a:solidFill>
                <a:srgbClr val="000000"/>
              </a:solidFill>
              <a:latin typeface="Tempora LGC Un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6" name="PlaceHolder 1"/>
          <p:cNvSpPr>
            <a:spLocks noGrp="1" noRot="1" noChangeAspect="1"/>
          </p:cNvSpPr>
          <p:nvPr>
            <p:ph type="sldImg"/>
          </p:nvPr>
        </p:nvSpPr>
        <p:spPr>
          <a:xfrm>
            <a:off x="380880" y="685800"/>
            <a:ext cx="6093360" cy="3426480"/>
          </a:xfrm>
          <a:prstGeom prst="rect">
            <a:avLst/>
          </a:prstGeom>
          <a:ln w="0">
            <a:noFill/>
          </a:ln>
        </p:spPr>
      </p:sp>
      <p:sp>
        <p:nvSpPr>
          <p:cNvPr id="1037" name="PlaceHolder 2"/>
          <p:cNvSpPr>
            <a:spLocks noGrp="1"/>
          </p:cNvSpPr>
          <p:nvPr>
            <p:ph type="body"/>
          </p:nvPr>
        </p:nvSpPr>
        <p:spPr>
          <a:xfrm>
            <a:off x="685800" y="4343400"/>
            <a:ext cx="5483880" cy="4112280"/>
          </a:xfrm>
          <a:prstGeom prst="rect">
            <a:avLst/>
          </a:prstGeom>
          <a:noFill/>
          <a:ln w="0">
            <a:noFill/>
          </a:ln>
        </p:spPr>
        <p:txBody>
          <a:bodyPr lIns="91440" tIns="45720" rIns="91440" bIns="45720" anchor="t">
            <a:noAutofit/>
          </a:bodyPr>
          <a:lstStyle/>
          <a:p>
            <a:pPr marL="216000" indent="-216000">
              <a:buNone/>
            </a:pPr>
            <a:endParaRPr lang="ru-RU" sz="1800" b="0" strike="noStrike" spc="-1">
              <a:solidFill>
                <a:srgbClr val="000000"/>
              </a:solidFill>
              <a:latin typeface="Open Sans"/>
            </a:endParaRPr>
          </a:p>
        </p:txBody>
      </p:sp>
      <p:sp>
        <p:nvSpPr>
          <p:cNvPr id="1038" name="PlaceHolder 3"/>
          <p:cNvSpPr>
            <a:spLocks noGrp="1"/>
          </p:cNvSpPr>
          <p:nvPr>
            <p:ph type="sldNum" idx="91"/>
          </p:nvPr>
        </p:nvSpPr>
        <p:spPr>
          <a:xfrm>
            <a:off x="3884760" y="8685360"/>
            <a:ext cx="2969280" cy="45468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ru-RU" sz="1200" b="0" strike="noStrike" spc="-1">
                <a:solidFill>
                  <a:srgbClr val="000000"/>
                </a:solidFill>
                <a:latin typeface="Calibri"/>
                <a:ea typeface="+mn-ea"/>
              </a:defRPr>
            </a:lvl1pPr>
          </a:lstStyle>
          <a:p>
            <a:pPr indent="0" algn="r" defTabSz="914400">
              <a:lnSpc>
                <a:spcPct val="100000"/>
              </a:lnSpc>
              <a:buNone/>
              <a:tabLst>
                <a:tab pos="0" algn="l"/>
              </a:tabLst>
            </a:pPr>
            <a:fld id="{CD139F49-AD63-4525-A9EC-75E7E99B33CA}" type="slidenum">
              <a:rPr lang="ru-RU" sz="1200" b="0" strike="noStrike" spc="-1">
                <a:solidFill>
                  <a:srgbClr val="000000"/>
                </a:solidFill>
                <a:latin typeface="Calibri"/>
                <a:ea typeface="+mn-ea"/>
              </a:rPr>
              <a:t>62</a:t>
            </a:fld>
            <a:endParaRPr lang="ru-RU" sz="1200" b="0" strike="noStrike" spc="-1">
              <a:solidFill>
                <a:srgbClr val="000000"/>
              </a:solidFill>
              <a:latin typeface="Tempora LGC Un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9" name="PlaceHolder 1"/>
          <p:cNvSpPr>
            <a:spLocks noGrp="1" noRot="1" noChangeAspect="1"/>
          </p:cNvSpPr>
          <p:nvPr>
            <p:ph type="sldImg"/>
          </p:nvPr>
        </p:nvSpPr>
        <p:spPr>
          <a:xfrm>
            <a:off x="380880" y="685800"/>
            <a:ext cx="6093360" cy="3426480"/>
          </a:xfrm>
          <a:prstGeom prst="rect">
            <a:avLst/>
          </a:prstGeom>
          <a:ln w="0">
            <a:noFill/>
          </a:ln>
        </p:spPr>
      </p:sp>
      <p:sp>
        <p:nvSpPr>
          <p:cNvPr id="1040" name="PlaceHolder 2"/>
          <p:cNvSpPr>
            <a:spLocks noGrp="1"/>
          </p:cNvSpPr>
          <p:nvPr>
            <p:ph type="body"/>
          </p:nvPr>
        </p:nvSpPr>
        <p:spPr>
          <a:xfrm>
            <a:off x="685800" y="4343400"/>
            <a:ext cx="5483880" cy="4112280"/>
          </a:xfrm>
          <a:prstGeom prst="rect">
            <a:avLst/>
          </a:prstGeom>
          <a:noFill/>
          <a:ln w="0">
            <a:noFill/>
          </a:ln>
        </p:spPr>
        <p:txBody>
          <a:bodyPr lIns="91440" tIns="45720" rIns="91440" bIns="45720" anchor="t">
            <a:noAutofit/>
          </a:bodyPr>
          <a:lstStyle/>
          <a:p>
            <a:pPr marL="216000" indent="-216000">
              <a:buNone/>
            </a:pPr>
            <a:endParaRPr lang="ru-RU" sz="1800" b="0" strike="noStrike" spc="-1">
              <a:solidFill>
                <a:srgbClr val="000000"/>
              </a:solidFill>
              <a:latin typeface="Open Sans"/>
            </a:endParaRPr>
          </a:p>
        </p:txBody>
      </p:sp>
      <p:sp>
        <p:nvSpPr>
          <p:cNvPr id="1041" name="PlaceHolder 3"/>
          <p:cNvSpPr>
            <a:spLocks noGrp="1"/>
          </p:cNvSpPr>
          <p:nvPr>
            <p:ph type="sldNum" idx="92"/>
          </p:nvPr>
        </p:nvSpPr>
        <p:spPr>
          <a:xfrm>
            <a:off x="3884760" y="8685360"/>
            <a:ext cx="2969280" cy="45468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ru-RU" sz="1200" b="0" strike="noStrike" spc="-1">
                <a:solidFill>
                  <a:srgbClr val="000000"/>
                </a:solidFill>
                <a:latin typeface="Calibri"/>
                <a:ea typeface="+mn-ea"/>
              </a:defRPr>
            </a:lvl1pPr>
          </a:lstStyle>
          <a:p>
            <a:pPr indent="0" algn="r" defTabSz="914400">
              <a:lnSpc>
                <a:spcPct val="100000"/>
              </a:lnSpc>
              <a:buNone/>
              <a:tabLst>
                <a:tab pos="0" algn="l"/>
              </a:tabLst>
            </a:pPr>
            <a:fld id="{4EEA85C9-6831-43FE-9DB3-57D7745686F0}" type="slidenum">
              <a:rPr lang="ru-RU" sz="1200" b="0" strike="noStrike" spc="-1">
                <a:solidFill>
                  <a:srgbClr val="000000"/>
                </a:solidFill>
                <a:latin typeface="Calibri"/>
                <a:ea typeface="+mn-ea"/>
              </a:rPr>
              <a:t>63</a:t>
            </a:fld>
            <a:endParaRPr lang="ru-RU" sz="1200" b="0" strike="noStrike" spc="-1">
              <a:solidFill>
                <a:srgbClr val="000000"/>
              </a:solidFill>
              <a:latin typeface="Tempora LGC Un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2" name="PlaceHolder 1"/>
          <p:cNvSpPr>
            <a:spLocks noGrp="1" noRot="1" noChangeAspect="1"/>
          </p:cNvSpPr>
          <p:nvPr>
            <p:ph type="sldImg"/>
          </p:nvPr>
        </p:nvSpPr>
        <p:spPr>
          <a:xfrm>
            <a:off x="380880" y="685800"/>
            <a:ext cx="6093360" cy="3426480"/>
          </a:xfrm>
          <a:prstGeom prst="rect">
            <a:avLst/>
          </a:prstGeom>
          <a:ln w="0">
            <a:noFill/>
          </a:ln>
        </p:spPr>
      </p:sp>
      <p:sp>
        <p:nvSpPr>
          <p:cNvPr id="1043" name="PlaceHolder 2"/>
          <p:cNvSpPr>
            <a:spLocks noGrp="1"/>
          </p:cNvSpPr>
          <p:nvPr>
            <p:ph type="body"/>
          </p:nvPr>
        </p:nvSpPr>
        <p:spPr>
          <a:xfrm>
            <a:off x="685800" y="4343400"/>
            <a:ext cx="5483880" cy="4112280"/>
          </a:xfrm>
          <a:prstGeom prst="rect">
            <a:avLst/>
          </a:prstGeom>
          <a:noFill/>
          <a:ln w="0">
            <a:noFill/>
          </a:ln>
        </p:spPr>
        <p:txBody>
          <a:bodyPr lIns="91440" tIns="45720" rIns="91440" bIns="45720" anchor="t">
            <a:noAutofit/>
          </a:bodyPr>
          <a:lstStyle/>
          <a:p>
            <a:pPr marL="216000" indent="-216000">
              <a:buNone/>
            </a:pPr>
            <a:endParaRPr lang="ru-RU" sz="1800" b="0" strike="noStrike" spc="-1">
              <a:solidFill>
                <a:srgbClr val="000000"/>
              </a:solidFill>
              <a:latin typeface="Open Sans"/>
            </a:endParaRPr>
          </a:p>
        </p:txBody>
      </p:sp>
      <p:sp>
        <p:nvSpPr>
          <p:cNvPr id="1044" name="PlaceHolder 3"/>
          <p:cNvSpPr>
            <a:spLocks noGrp="1"/>
          </p:cNvSpPr>
          <p:nvPr>
            <p:ph type="sldNum" idx="93"/>
          </p:nvPr>
        </p:nvSpPr>
        <p:spPr>
          <a:xfrm>
            <a:off x="3884760" y="8685360"/>
            <a:ext cx="2969280" cy="45468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ru-RU" sz="1200" b="0" strike="noStrike" spc="-1">
                <a:solidFill>
                  <a:srgbClr val="000000"/>
                </a:solidFill>
                <a:latin typeface="Calibri"/>
                <a:ea typeface="+mn-ea"/>
              </a:defRPr>
            </a:lvl1pPr>
          </a:lstStyle>
          <a:p>
            <a:pPr indent="0" algn="r" defTabSz="914400">
              <a:lnSpc>
                <a:spcPct val="100000"/>
              </a:lnSpc>
              <a:buNone/>
              <a:tabLst>
                <a:tab pos="0" algn="l"/>
              </a:tabLst>
            </a:pPr>
            <a:fld id="{EFD4A1C7-DF54-4CEA-AB87-D3E318AF5E68}" type="slidenum">
              <a:rPr lang="ru-RU" sz="1200" b="0" strike="noStrike" spc="-1">
                <a:solidFill>
                  <a:srgbClr val="000000"/>
                </a:solidFill>
                <a:latin typeface="Calibri"/>
                <a:ea typeface="+mn-ea"/>
              </a:rPr>
              <a:t>64</a:t>
            </a:fld>
            <a:endParaRPr lang="ru-RU" sz="1200" b="0" strike="noStrike" spc="-1">
              <a:solidFill>
                <a:srgbClr val="000000"/>
              </a:solidFill>
              <a:latin typeface="Tempora LGC Un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5" name="PlaceHolder 1"/>
          <p:cNvSpPr>
            <a:spLocks noGrp="1" noRot="1" noChangeAspect="1"/>
          </p:cNvSpPr>
          <p:nvPr>
            <p:ph type="sldImg"/>
          </p:nvPr>
        </p:nvSpPr>
        <p:spPr>
          <a:xfrm>
            <a:off x="380880" y="685800"/>
            <a:ext cx="6093360" cy="3426480"/>
          </a:xfrm>
          <a:prstGeom prst="rect">
            <a:avLst/>
          </a:prstGeom>
          <a:ln w="0">
            <a:noFill/>
          </a:ln>
        </p:spPr>
      </p:sp>
      <p:sp>
        <p:nvSpPr>
          <p:cNvPr id="1046" name="PlaceHolder 2"/>
          <p:cNvSpPr>
            <a:spLocks noGrp="1"/>
          </p:cNvSpPr>
          <p:nvPr>
            <p:ph type="body"/>
          </p:nvPr>
        </p:nvSpPr>
        <p:spPr>
          <a:xfrm>
            <a:off x="685800" y="4343400"/>
            <a:ext cx="5483880" cy="4112280"/>
          </a:xfrm>
          <a:prstGeom prst="rect">
            <a:avLst/>
          </a:prstGeom>
          <a:noFill/>
          <a:ln w="0">
            <a:noFill/>
          </a:ln>
        </p:spPr>
        <p:txBody>
          <a:bodyPr lIns="91440" tIns="45720" rIns="91440" bIns="45720" anchor="t">
            <a:noAutofit/>
          </a:bodyPr>
          <a:lstStyle/>
          <a:p>
            <a:pPr marL="216000" indent="-216000">
              <a:buNone/>
            </a:pPr>
            <a:endParaRPr lang="ru-RU" sz="1800" b="0" strike="noStrike" spc="-1">
              <a:solidFill>
                <a:srgbClr val="000000"/>
              </a:solidFill>
              <a:latin typeface="Open Sans"/>
            </a:endParaRPr>
          </a:p>
        </p:txBody>
      </p:sp>
      <p:sp>
        <p:nvSpPr>
          <p:cNvPr id="1047" name="PlaceHolder 3"/>
          <p:cNvSpPr>
            <a:spLocks noGrp="1"/>
          </p:cNvSpPr>
          <p:nvPr>
            <p:ph type="sldNum" idx="94"/>
          </p:nvPr>
        </p:nvSpPr>
        <p:spPr>
          <a:xfrm>
            <a:off x="3884760" y="8685360"/>
            <a:ext cx="2969280" cy="45468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ru-RU" sz="1200" b="0" strike="noStrike" spc="-1">
                <a:solidFill>
                  <a:srgbClr val="000000"/>
                </a:solidFill>
                <a:latin typeface="Calibri"/>
                <a:ea typeface="+mn-ea"/>
              </a:defRPr>
            </a:lvl1pPr>
          </a:lstStyle>
          <a:p>
            <a:pPr indent="0" algn="r" defTabSz="914400">
              <a:lnSpc>
                <a:spcPct val="100000"/>
              </a:lnSpc>
              <a:buNone/>
              <a:tabLst>
                <a:tab pos="0" algn="l"/>
              </a:tabLst>
            </a:pPr>
            <a:fld id="{121F55BC-81DE-4D39-8044-9EA34CF0B51C}" type="slidenum">
              <a:rPr lang="ru-RU" sz="1200" b="0" strike="noStrike" spc="-1">
                <a:solidFill>
                  <a:srgbClr val="000000"/>
                </a:solidFill>
                <a:latin typeface="Calibri"/>
                <a:ea typeface="+mn-ea"/>
              </a:rPr>
              <a:t>65</a:t>
            </a:fld>
            <a:endParaRPr lang="ru-RU" sz="1200" b="0" strike="noStrike" spc="-1">
              <a:solidFill>
                <a:srgbClr val="000000"/>
              </a:solidFill>
              <a:latin typeface="Tempora LGC Un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 name="PlaceHolder 1"/>
          <p:cNvSpPr>
            <a:spLocks noGrp="1" noRot="1" noChangeAspect="1"/>
          </p:cNvSpPr>
          <p:nvPr>
            <p:ph type="sldImg"/>
          </p:nvPr>
        </p:nvSpPr>
        <p:spPr>
          <a:xfrm>
            <a:off x="380880" y="685800"/>
            <a:ext cx="6093360" cy="3426480"/>
          </a:xfrm>
          <a:prstGeom prst="rect">
            <a:avLst/>
          </a:prstGeom>
          <a:ln w="0">
            <a:noFill/>
          </a:ln>
        </p:spPr>
      </p:sp>
      <p:sp>
        <p:nvSpPr>
          <p:cNvPr id="1049" name="PlaceHolder 2"/>
          <p:cNvSpPr>
            <a:spLocks noGrp="1"/>
          </p:cNvSpPr>
          <p:nvPr>
            <p:ph type="body"/>
          </p:nvPr>
        </p:nvSpPr>
        <p:spPr>
          <a:xfrm>
            <a:off x="685800" y="4343400"/>
            <a:ext cx="5483880" cy="4112280"/>
          </a:xfrm>
          <a:prstGeom prst="rect">
            <a:avLst/>
          </a:prstGeom>
          <a:noFill/>
          <a:ln w="0">
            <a:noFill/>
          </a:ln>
        </p:spPr>
        <p:txBody>
          <a:bodyPr lIns="91440" tIns="45720" rIns="91440" bIns="45720" anchor="t">
            <a:noAutofit/>
          </a:bodyPr>
          <a:lstStyle/>
          <a:p>
            <a:pPr marL="216000" indent="-216000">
              <a:buNone/>
            </a:pPr>
            <a:endParaRPr lang="ru-RU" sz="1800" b="0" strike="noStrike" spc="-1">
              <a:solidFill>
                <a:srgbClr val="000000"/>
              </a:solidFill>
              <a:latin typeface="Open Sans"/>
            </a:endParaRPr>
          </a:p>
        </p:txBody>
      </p:sp>
      <p:sp>
        <p:nvSpPr>
          <p:cNvPr id="1050" name="PlaceHolder 3"/>
          <p:cNvSpPr>
            <a:spLocks noGrp="1"/>
          </p:cNvSpPr>
          <p:nvPr>
            <p:ph type="sldNum" idx="95"/>
          </p:nvPr>
        </p:nvSpPr>
        <p:spPr>
          <a:xfrm>
            <a:off x="3884760" y="8685360"/>
            <a:ext cx="2969280" cy="45468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ru-RU" sz="1200" b="0" strike="noStrike" spc="-1">
                <a:solidFill>
                  <a:srgbClr val="000000"/>
                </a:solidFill>
                <a:latin typeface="Calibri"/>
                <a:ea typeface="+mn-ea"/>
              </a:defRPr>
            </a:lvl1pPr>
          </a:lstStyle>
          <a:p>
            <a:pPr indent="0" algn="r" defTabSz="914400">
              <a:lnSpc>
                <a:spcPct val="100000"/>
              </a:lnSpc>
              <a:buNone/>
              <a:tabLst>
                <a:tab pos="0" algn="l"/>
              </a:tabLst>
            </a:pPr>
            <a:fld id="{954261E7-E945-47FD-9F12-88FE47558FC8}" type="slidenum">
              <a:rPr lang="ru-RU" sz="1200" b="0" strike="noStrike" spc="-1">
                <a:solidFill>
                  <a:srgbClr val="000000"/>
                </a:solidFill>
                <a:latin typeface="Calibri"/>
                <a:ea typeface="+mn-ea"/>
              </a:rPr>
              <a:t>66</a:t>
            </a:fld>
            <a:endParaRPr lang="ru-RU" sz="1200" b="0" strike="noStrike" spc="-1">
              <a:solidFill>
                <a:srgbClr val="000000"/>
              </a:solidFill>
              <a:latin typeface="Tempora LGC Un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1" name="PlaceHolder 1"/>
          <p:cNvSpPr>
            <a:spLocks noGrp="1" noRot="1" noChangeAspect="1"/>
          </p:cNvSpPr>
          <p:nvPr>
            <p:ph type="sldImg"/>
          </p:nvPr>
        </p:nvSpPr>
        <p:spPr>
          <a:xfrm>
            <a:off x="380880" y="685800"/>
            <a:ext cx="6093360" cy="3426480"/>
          </a:xfrm>
          <a:prstGeom prst="rect">
            <a:avLst/>
          </a:prstGeom>
          <a:ln w="0">
            <a:noFill/>
          </a:ln>
        </p:spPr>
      </p:sp>
      <p:sp>
        <p:nvSpPr>
          <p:cNvPr id="1052" name="PlaceHolder 2"/>
          <p:cNvSpPr>
            <a:spLocks noGrp="1"/>
          </p:cNvSpPr>
          <p:nvPr>
            <p:ph type="body"/>
          </p:nvPr>
        </p:nvSpPr>
        <p:spPr>
          <a:xfrm>
            <a:off x="685800" y="4343400"/>
            <a:ext cx="5483880" cy="4112280"/>
          </a:xfrm>
          <a:prstGeom prst="rect">
            <a:avLst/>
          </a:prstGeom>
          <a:noFill/>
          <a:ln w="0">
            <a:noFill/>
          </a:ln>
        </p:spPr>
        <p:txBody>
          <a:bodyPr lIns="91440" tIns="45720" rIns="91440" bIns="45720" anchor="t">
            <a:noAutofit/>
          </a:bodyPr>
          <a:lstStyle/>
          <a:p>
            <a:pPr marL="216000" indent="-216000">
              <a:buNone/>
            </a:pPr>
            <a:endParaRPr lang="ru-RU" sz="1800" b="0" strike="noStrike" spc="-1">
              <a:solidFill>
                <a:srgbClr val="000000"/>
              </a:solidFill>
              <a:latin typeface="Open Sans"/>
            </a:endParaRPr>
          </a:p>
        </p:txBody>
      </p:sp>
      <p:sp>
        <p:nvSpPr>
          <p:cNvPr id="1053" name="PlaceHolder 3"/>
          <p:cNvSpPr>
            <a:spLocks noGrp="1"/>
          </p:cNvSpPr>
          <p:nvPr>
            <p:ph type="sldNum" idx="96"/>
          </p:nvPr>
        </p:nvSpPr>
        <p:spPr>
          <a:xfrm>
            <a:off x="3884760" y="8685360"/>
            <a:ext cx="2969280" cy="45468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ru-RU" sz="1200" b="0" strike="noStrike" spc="-1">
                <a:solidFill>
                  <a:srgbClr val="000000"/>
                </a:solidFill>
                <a:latin typeface="Calibri"/>
                <a:ea typeface="+mn-ea"/>
              </a:defRPr>
            </a:lvl1pPr>
          </a:lstStyle>
          <a:p>
            <a:pPr indent="0" algn="r" defTabSz="914400">
              <a:lnSpc>
                <a:spcPct val="100000"/>
              </a:lnSpc>
              <a:buNone/>
              <a:tabLst>
                <a:tab pos="0" algn="l"/>
              </a:tabLst>
            </a:pPr>
            <a:fld id="{F29E307F-474A-482C-930F-739D215641DA}" type="slidenum">
              <a:rPr lang="ru-RU" sz="1200" b="0" strike="noStrike" spc="-1">
                <a:solidFill>
                  <a:srgbClr val="000000"/>
                </a:solidFill>
                <a:latin typeface="Calibri"/>
                <a:ea typeface="+mn-ea"/>
              </a:rPr>
              <a:t>67</a:t>
            </a:fld>
            <a:endParaRPr lang="ru-RU" sz="1200" b="0" strike="noStrike" spc="-1">
              <a:solidFill>
                <a:srgbClr val="000000"/>
              </a:solidFill>
              <a:latin typeface="Tempora LGC Un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 name="PlaceHolder 1"/>
          <p:cNvSpPr>
            <a:spLocks noGrp="1" noRot="1" noChangeAspect="1"/>
          </p:cNvSpPr>
          <p:nvPr>
            <p:ph type="sldImg"/>
          </p:nvPr>
        </p:nvSpPr>
        <p:spPr>
          <a:xfrm>
            <a:off x="380880" y="685800"/>
            <a:ext cx="6093360" cy="3426480"/>
          </a:xfrm>
          <a:prstGeom prst="rect">
            <a:avLst/>
          </a:prstGeom>
          <a:ln w="0">
            <a:noFill/>
          </a:ln>
        </p:spPr>
      </p:sp>
      <p:sp>
        <p:nvSpPr>
          <p:cNvPr id="1055" name="PlaceHolder 2"/>
          <p:cNvSpPr>
            <a:spLocks noGrp="1"/>
          </p:cNvSpPr>
          <p:nvPr>
            <p:ph type="body"/>
          </p:nvPr>
        </p:nvSpPr>
        <p:spPr>
          <a:xfrm>
            <a:off x="685800" y="4343400"/>
            <a:ext cx="5483880" cy="4112280"/>
          </a:xfrm>
          <a:prstGeom prst="rect">
            <a:avLst/>
          </a:prstGeom>
          <a:noFill/>
          <a:ln w="0">
            <a:noFill/>
          </a:ln>
        </p:spPr>
        <p:txBody>
          <a:bodyPr lIns="91440" tIns="45720" rIns="91440" bIns="45720" anchor="t">
            <a:noAutofit/>
          </a:bodyPr>
          <a:lstStyle/>
          <a:p>
            <a:pPr marL="216000" indent="-216000">
              <a:buNone/>
            </a:pPr>
            <a:endParaRPr lang="ru-RU" sz="1800" b="0" strike="noStrike" spc="-1">
              <a:solidFill>
                <a:srgbClr val="000000"/>
              </a:solidFill>
              <a:latin typeface="Open Sans"/>
            </a:endParaRPr>
          </a:p>
        </p:txBody>
      </p:sp>
      <p:sp>
        <p:nvSpPr>
          <p:cNvPr id="1056" name="PlaceHolder 3"/>
          <p:cNvSpPr>
            <a:spLocks noGrp="1"/>
          </p:cNvSpPr>
          <p:nvPr>
            <p:ph type="sldNum" idx="97"/>
          </p:nvPr>
        </p:nvSpPr>
        <p:spPr>
          <a:xfrm>
            <a:off x="3884760" y="8685360"/>
            <a:ext cx="2969280" cy="45468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ru-RU" sz="1200" b="0" strike="noStrike" spc="-1">
                <a:solidFill>
                  <a:srgbClr val="000000"/>
                </a:solidFill>
                <a:latin typeface="Calibri"/>
                <a:ea typeface="+mn-ea"/>
              </a:defRPr>
            </a:lvl1pPr>
          </a:lstStyle>
          <a:p>
            <a:pPr indent="0" algn="r" defTabSz="914400">
              <a:lnSpc>
                <a:spcPct val="100000"/>
              </a:lnSpc>
              <a:buNone/>
              <a:tabLst>
                <a:tab pos="0" algn="l"/>
              </a:tabLst>
            </a:pPr>
            <a:fld id="{011D4B65-F13D-418A-A272-726C26061A2B}" type="slidenum">
              <a:rPr lang="ru-RU" sz="1200" b="0" strike="noStrike" spc="-1">
                <a:solidFill>
                  <a:srgbClr val="000000"/>
                </a:solidFill>
                <a:latin typeface="Calibri"/>
                <a:ea typeface="+mn-ea"/>
              </a:rPr>
              <a:t>68</a:t>
            </a:fld>
            <a:endParaRPr lang="ru-RU" sz="1200" b="0" strike="noStrike" spc="-1">
              <a:solidFill>
                <a:srgbClr val="000000"/>
              </a:solidFill>
              <a:latin typeface="Tempora LGC Un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7" name="PlaceHolder 1"/>
          <p:cNvSpPr>
            <a:spLocks noGrp="1" noRot="1" noChangeAspect="1"/>
          </p:cNvSpPr>
          <p:nvPr>
            <p:ph type="sldImg"/>
          </p:nvPr>
        </p:nvSpPr>
        <p:spPr>
          <a:xfrm>
            <a:off x="380880" y="685800"/>
            <a:ext cx="6093360" cy="3426480"/>
          </a:xfrm>
          <a:prstGeom prst="rect">
            <a:avLst/>
          </a:prstGeom>
          <a:ln w="0">
            <a:noFill/>
          </a:ln>
        </p:spPr>
      </p:sp>
      <p:sp>
        <p:nvSpPr>
          <p:cNvPr id="1058" name="PlaceHolder 2"/>
          <p:cNvSpPr>
            <a:spLocks noGrp="1"/>
          </p:cNvSpPr>
          <p:nvPr>
            <p:ph type="body"/>
          </p:nvPr>
        </p:nvSpPr>
        <p:spPr>
          <a:xfrm>
            <a:off x="685800" y="4343400"/>
            <a:ext cx="5483880" cy="4112280"/>
          </a:xfrm>
          <a:prstGeom prst="rect">
            <a:avLst/>
          </a:prstGeom>
          <a:noFill/>
          <a:ln w="0">
            <a:noFill/>
          </a:ln>
        </p:spPr>
        <p:txBody>
          <a:bodyPr lIns="91440" tIns="45720" rIns="91440" bIns="45720" anchor="t">
            <a:noAutofit/>
          </a:bodyPr>
          <a:lstStyle/>
          <a:p>
            <a:pPr marL="216000" indent="-216000">
              <a:buNone/>
            </a:pPr>
            <a:endParaRPr lang="ru-RU" sz="1800" b="0" strike="noStrike" spc="-1">
              <a:solidFill>
                <a:srgbClr val="000000"/>
              </a:solidFill>
              <a:latin typeface="Open Sans"/>
            </a:endParaRPr>
          </a:p>
        </p:txBody>
      </p:sp>
      <p:sp>
        <p:nvSpPr>
          <p:cNvPr id="1059" name="PlaceHolder 3"/>
          <p:cNvSpPr>
            <a:spLocks noGrp="1"/>
          </p:cNvSpPr>
          <p:nvPr>
            <p:ph type="sldNum" idx="98"/>
          </p:nvPr>
        </p:nvSpPr>
        <p:spPr>
          <a:xfrm>
            <a:off x="3884760" y="8685360"/>
            <a:ext cx="2969280" cy="45468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ru-RU" sz="1200" b="0" strike="noStrike" spc="-1">
                <a:solidFill>
                  <a:srgbClr val="000000"/>
                </a:solidFill>
                <a:latin typeface="Calibri"/>
                <a:ea typeface="+mn-ea"/>
              </a:defRPr>
            </a:lvl1pPr>
          </a:lstStyle>
          <a:p>
            <a:pPr indent="0" algn="r" defTabSz="914400">
              <a:lnSpc>
                <a:spcPct val="100000"/>
              </a:lnSpc>
              <a:buNone/>
              <a:tabLst>
                <a:tab pos="0" algn="l"/>
              </a:tabLst>
            </a:pPr>
            <a:fld id="{F379D58B-3E22-4E0B-AF7E-8497C192D000}" type="slidenum">
              <a:rPr lang="ru-RU" sz="1200" b="0" strike="noStrike" spc="-1">
                <a:solidFill>
                  <a:srgbClr val="000000"/>
                </a:solidFill>
                <a:latin typeface="Calibri"/>
                <a:ea typeface="+mn-ea"/>
              </a:rPr>
              <a:t>69</a:t>
            </a:fld>
            <a:endParaRPr lang="ru-RU" sz="1200" b="0" strike="noStrike" spc="-1">
              <a:solidFill>
                <a:srgbClr val="000000"/>
              </a:solidFill>
              <a:latin typeface="Tempora LGC Un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9" name="PlaceHolder 1"/>
          <p:cNvSpPr>
            <a:spLocks noGrp="1" noRot="1" noChangeAspect="1"/>
          </p:cNvSpPr>
          <p:nvPr>
            <p:ph type="sldImg"/>
          </p:nvPr>
        </p:nvSpPr>
        <p:spPr>
          <a:xfrm>
            <a:off x="380880" y="685800"/>
            <a:ext cx="6093360" cy="3426480"/>
          </a:xfrm>
          <a:prstGeom prst="rect">
            <a:avLst/>
          </a:prstGeom>
          <a:ln w="0">
            <a:noFill/>
          </a:ln>
        </p:spPr>
      </p:sp>
      <p:sp>
        <p:nvSpPr>
          <p:cNvPr id="980" name="PlaceHolder 2"/>
          <p:cNvSpPr>
            <a:spLocks noGrp="1"/>
          </p:cNvSpPr>
          <p:nvPr>
            <p:ph type="body"/>
          </p:nvPr>
        </p:nvSpPr>
        <p:spPr>
          <a:xfrm>
            <a:off x="685800" y="4343400"/>
            <a:ext cx="5483880" cy="4112280"/>
          </a:xfrm>
          <a:prstGeom prst="rect">
            <a:avLst/>
          </a:prstGeom>
          <a:noFill/>
          <a:ln w="0">
            <a:noFill/>
          </a:ln>
        </p:spPr>
        <p:txBody>
          <a:bodyPr lIns="91440" tIns="45720" rIns="91440" bIns="45720" anchor="t">
            <a:noAutofit/>
          </a:bodyPr>
          <a:lstStyle/>
          <a:p>
            <a:pPr marL="216000" indent="-216000">
              <a:buNone/>
            </a:pPr>
            <a:endParaRPr lang="ru-RU" sz="1800" b="0" strike="noStrike" spc="-1">
              <a:solidFill>
                <a:srgbClr val="000000"/>
              </a:solidFill>
              <a:latin typeface="Open Sans"/>
            </a:endParaRPr>
          </a:p>
        </p:txBody>
      </p:sp>
      <p:sp>
        <p:nvSpPr>
          <p:cNvPr id="981" name="PlaceHolder 3"/>
          <p:cNvSpPr>
            <a:spLocks noGrp="1"/>
          </p:cNvSpPr>
          <p:nvPr>
            <p:ph type="sldNum" idx="72"/>
          </p:nvPr>
        </p:nvSpPr>
        <p:spPr>
          <a:xfrm>
            <a:off x="3884760" y="8685360"/>
            <a:ext cx="2969280" cy="45468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ru-RU" sz="1200" b="0" strike="noStrike" spc="-1">
                <a:solidFill>
                  <a:srgbClr val="000000"/>
                </a:solidFill>
                <a:latin typeface="Calibri"/>
                <a:ea typeface="+mn-ea"/>
              </a:defRPr>
            </a:lvl1pPr>
          </a:lstStyle>
          <a:p>
            <a:pPr indent="0" algn="r" defTabSz="914400">
              <a:lnSpc>
                <a:spcPct val="100000"/>
              </a:lnSpc>
              <a:buNone/>
              <a:tabLst>
                <a:tab pos="0" algn="l"/>
              </a:tabLst>
            </a:pPr>
            <a:fld id="{6FA23002-0798-4CDB-AA6A-CBAD33E13641}" type="slidenum">
              <a:rPr lang="ru-RU" sz="1200" b="0" strike="noStrike" spc="-1">
                <a:solidFill>
                  <a:srgbClr val="000000"/>
                </a:solidFill>
                <a:latin typeface="Calibri"/>
                <a:ea typeface="+mn-ea"/>
              </a:rPr>
              <a:t>43</a:t>
            </a:fld>
            <a:endParaRPr lang="ru-RU" sz="1200" b="0" strike="noStrike" spc="-1">
              <a:solidFill>
                <a:srgbClr val="000000"/>
              </a:solidFill>
              <a:latin typeface="Tempora LGC Un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0" name="PlaceHolder 1"/>
          <p:cNvSpPr>
            <a:spLocks noGrp="1" noRot="1" noChangeAspect="1"/>
          </p:cNvSpPr>
          <p:nvPr>
            <p:ph type="sldImg"/>
          </p:nvPr>
        </p:nvSpPr>
        <p:spPr>
          <a:xfrm>
            <a:off x="380880" y="685800"/>
            <a:ext cx="6093360" cy="3426480"/>
          </a:xfrm>
          <a:prstGeom prst="rect">
            <a:avLst/>
          </a:prstGeom>
          <a:ln w="0">
            <a:noFill/>
          </a:ln>
        </p:spPr>
      </p:sp>
      <p:sp>
        <p:nvSpPr>
          <p:cNvPr id="1061" name="PlaceHolder 2"/>
          <p:cNvSpPr>
            <a:spLocks noGrp="1"/>
          </p:cNvSpPr>
          <p:nvPr>
            <p:ph type="body"/>
          </p:nvPr>
        </p:nvSpPr>
        <p:spPr>
          <a:xfrm>
            <a:off x="685800" y="4343400"/>
            <a:ext cx="5483880" cy="4112280"/>
          </a:xfrm>
          <a:prstGeom prst="rect">
            <a:avLst/>
          </a:prstGeom>
          <a:noFill/>
          <a:ln w="0">
            <a:noFill/>
          </a:ln>
        </p:spPr>
        <p:txBody>
          <a:bodyPr lIns="91440" tIns="45720" rIns="91440" bIns="45720" anchor="t">
            <a:noAutofit/>
          </a:bodyPr>
          <a:lstStyle/>
          <a:p>
            <a:pPr marL="216000" indent="-216000">
              <a:buNone/>
            </a:pPr>
            <a:endParaRPr lang="ru-RU" sz="1800" b="0" strike="noStrike" spc="-1">
              <a:solidFill>
                <a:srgbClr val="000000"/>
              </a:solidFill>
              <a:latin typeface="Open Sans"/>
            </a:endParaRPr>
          </a:p>
        </p:txBody>
      </p:sp>
      <p:sp>
        <p:nvSpPr>
          <p:cNvPr id="1062" name="PlaceHolder 3"/>
          <p:cNvSpPr>
            <a:spLocks noGrp="1"/>
          </p:cNvSpPr>
          <p:nvPr>
            <p:ph type="sldNum" idx="99"/>
          </p:nvPr>
        </p:nvSpPr>
        <p:spPr>
          <a:xfrm>
            <a:off x="3884760" y="8685360"/>
            <a:ext cx="2969280" cy="45468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ru-RU" sz="1200" b="0" strike="noStrike" spc="-1">
                <a:solidFill>
                  <a:srgbClr val="000000"/>
                </a:solidFill>
                <a:latin typeface="Calibri"/>
                <a:ea typeface="+mn-ea"/>
              </a:defRPr>
            </a:lvl1pPr>
          </a:lstStyle>
          <a:p>
            <a:pPr indent="0" algn="r" defTabSz="914400">
              <a:lnSpc>
                <a:spcPct val="100000"/>
              </a:lnSpc>
              <a:buNone/>
              <a:tabLst>
                <a:tab pos="0" algn="l"/>
              </a:tabLst>
            </a:pPr>
            <a:fld id="{5718CB5B-4022-4505-8CFA-9660B58504C7}" type="slidenum">
              <a:rPr lang="ru-RU" sz="1200" b="0" strike="noStrike" spc="-1">
                <a:solidFill>
                  <a:srgbClr val="000000"/>
                </a:solidFill>
                <a:latin typeface="Calibri"/>
                <a:ea typeface="+mn-ea"/>
              </a:rPr>
              <a:t>70</a:t>
            </a:fld>
            <a:endParaRPr lang="ru-RU" sz="1200" b="0" strike="noStrike" spc="-1">
              <a:solidFill>
                <a:srgbClr val="000000"/>
              </a:solidFill>
              <a:latin typeface="Tempora LGC Un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3" name="PlaceHolder 1"/>
          <p:cNvSpPr>
            <a:spLocks noGrp="1" noRot="1" noChangeAspect="1"/>
          </p:cNvSpPr>
          <p:nvPr>
            <p:ph type="sldImg"/>
          </p:nvPr>
        </p:nvSpPr>
        <p:spPr>
          <a:xfrm>
            <a:off x="380880" y="685800"/>
            <a:ext cx="6093360" cy="3426480"/>
          </a:xfrm>
          <a:prstGeom prst="rect">
            <a:avLst/>
          </a:prstGeom>
          <a:ln w="0">
            <a:noFill/>
          </a:ln>
        </p:spPr>
      </p:sp>
      <p:sp>
        <p:nvSpPr>
          <p:cNvPr id="1064" name="PlaceHolder 2"/>
          <p:cNvSpPr>
            <a:spLocks noGrp="1"/>
          </p:cNvSpPr>
          <p:nvPr>
            <p:ph type="body"/>
          </p:nvPr>
        </p:nvSpPr>
        <p:spPr>
          <a:xfrm>
            <a:off x="685800" y="4343400"/>
            <a:ext cx="5483880" cy="4112280"/>
          </a:xfrm>
          <a:prstGeom prst="rect">
            <a:avLst/>
          </a:prstGeom>
          <a:noFill/>
          <a:ln w="0">
            <a:noFill/>
          </a:ln>
        </p:spPr>
        <p:txBody>
          <a:bodyPr lIns="91440" tIns="45720" rIns="91440" bIns="45720" anchor="t">
            <a:noAutofit/>
          </a:bodyPr>
          <a:lstStyle/>
          <a:p>
            <a:pPr marL="216000" indent="-216000">
              <a:buNone/>
            </a:pPr>
            <a:endParaRPr lang="ru-RU" sz="1800" b="0" strike="noStrike" spc="-1">
              <a:solidFill>
                <a:srgbClr val="000000"/>
              </a:solidFill>
              <a:latin typeface="Open Sans"/>
            </a:endParaRPr>
          </a:p>
        </p:txBody>
      </p:sp>
      <p:sp>
        <p:nvSpPr>
          <p:cNvPr id="1065" name="PlaceHolder 3"/>
          <p:cNvSpPr>
            <a:spLocks noGrp="1"/>
          </p:cNvSpPr>
          <p:nvPr>
            <p:ph type="sldNum" idx="100"/>
          </p:nvPr>
        </p:nvSpPr>
        <p:spPr>
          <a:xfrm>
            <a:off x="3884760" y="8685360"/>
            <a:ext cx="2969280" cy="45468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ru-RU" sz="1200" b="0" strike="noStrike" spc="-1">
                <a:solidFill>
                  <a:srgbClr val="000000"/>
                </a:solidFill>
                <a:latin typeface="Calibri"/>
                <a:ea typeface="+mn-ea"/>
              </a:defRPr>
            </a:lvl1pPr>
          </a:lstStyle>
          <a:p>
            <a:pPr indent="0" algn="r" defTabSz="914400">
              <a:lnSpc>
                <a:spcPct val="100000"/>
              </a:lnSpc>
              <a:buNone/>
              <a:tabLst>
                <a:tab pos="0" algn="l"/>
              </a:tabLst>
            </a:pPr>
            <a:fld id="{4EC6A9D7-3583-4F5A-9803-C57C5F64DBA6}" type="slidenum">
              <a:rPr lang="ru-RU" sz="1200" b="0" strike="noStrike" spc="-1">
                <a:solidFill>
                  <a:srgbClr val="000000"/>
                </a:solidFill>
                <a:latin typeface="Calibri"/>
                <a:ea typeface="+mn-ea"/>
              </a:rPr>
              <a:t>71</a:t>
            </a:fld>
            <a:endParaRPr lang="ru-RU" sz="1200" b="0" strike="noStrike" spc="-1">
              <a:solidFill>
                <a:srgbClr val="000000"/>
              </a:solidFill>
              <a:latin typeface="Tempora LGC Un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6" name="PlaceHolder 1"/>
          <p:cNvSpPr>
            <a:spLocks noGrp="1" noRot="1" noChangeAspect="1"/>
          </p:cNvSpPr>
          <p:nvPr>
            <p:ph type="sldImg"/>
          </p:nvPr>
        </p:nvSpPr>
        <p:spPr>
          <a:xfrm>
            <a:off x="380880" y="685800"/>
            <a:ext cx="6093360" cy="3426480"/>
          </a:xfrm>
          <a:prstGeom prst="rect">
            <a:avLst/>
          </a:prstGeom>
          <a:ln w="0">
            <a:noFill/>
          </a:ln>
        </p:spPr>
      </p:sp>
      <p:sp>
        <p:nvSpPr>
          <p:cNvPr id="1067" name="PlaceHolder 2"/>
          <p:cNvSpPr>
            <a:spLocks noGrp="1"/>
          </p:cNvSpPr>
          <p:nvPr>
            <p:ph type="body"/>
          </p:nvPr>
        </p:nvSpPr>
        <p:spPr>
          <a:xfrm>
            <a:off x="685800" y="4343400"/>
            <a:ext cx="5483880" cy="4112280"/>
          </a:xfrm>
          <a:prstGeom prst="rect">
            <a:avLst/>
          </a:prstGeom>
          <a:noFill/>
          <a:ln w="0">
            <a:noFill/>
          </a:ln>
        </p:spPr>
        <p:txBody>
          <a:bodyPr lIns="91440" tIns="45720" rIns="91440" bIns="45720" anchor="t">
            <a:noAutofit/>
          </a:bodyPr>
          <a:lstStyle/>
          <a:p>
            <a:pPr marL="216000" indent="-216000">
              <a:buNone/>
            </a:pPr>
            <a:endParaRPr lang="ru-RU" sz="1800" b="0" strike="noStrike" spc="-1">
              <a:solidFill>
                <a:srgbClr val="000000"/>
              </a:solidFill>
              <a:latin typeface="Open Sans"/>
            </a:endParaRPr>
          </a:p>
        </p:txBody>
      </p:sp>
      <p:sp>
        <p:nvSpPr>
          <p:cNvPr id="1068" name="PlaceHolder 3"/>
          <p:cNvSpPr>
            <a:spLocks noGrp="1"/>
          </p:cNvSpPr>
          <p:nvPr>
            <p:ph type="sldNum" idx="101"/>
          </p:nvPr>
        </p:nvSpPr>
        <p:spPr>
          <a:xfrm>
            <a:off x="3884760" y="8685360"/>
            <a:ext cx="2969280" cy="45468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ru-RU" sz="1200" b="0" strike="noStrike" spc="-1">
                <a:solidFill>
                  <a:srgbClr val="000000"/>
                </a:solidFill>
                <a:latin typeface="Calibri"/>
                <a:ea typeface="+mn-ea"/>
              </a:defRPr>
            </a:lvl1pPr>
          </a:lstStyle>
          <a:p>
            <a:pPr indent="0" algn="r" defTabSz="914400">
              <a:lnSpc>
                <a:spcPct val="100000"/>
              </a:lnSpc>
              <a:buNone/>
              <a:tabLst>
                <a:tab pos="0" algn="l"/>
              </a:tabLst>
            </a:pPr>
            <a:fld id="{CC3F9D49-9AF3-4F70-915E-E47A2DD3744E}" type="slidenum">
              <a:rPr lang="ru-RU" sz="1200" b="0" strike="noStrike" spc="-1">
                <a:solidFill>
                  <a:srgbClr val="000000"/>
                </a:solidFill>
                <a:latin typeface="Calibri"/>
                <a:ea typeface="+mn-ea"/>
              </a:rPr>
              <a:t>72</a:t>
            </a:fld>
            <a:endParaRPr lang="ru-RU" sz="1200" b="0" strike="noStrike" spc="-1">
              <a:solidFill>
                <a:srgbClr val="000000"/>
              </a:solidFill>
              <a:latin typeface="Tempora LGC Un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9" name="PlaceHolder 1"/>
          <p:cNvSpPr>
            <a:spLocks noGrp="1" noRot="1" noChangeAspect="1"/>
          </p:cNvSpPr>
          <p:nvPr>
            <p:ph type="sldImg"/>
          </p:nvPr>
        </p:nvSpPr>
        <p:spPr>
          <a:xfrm>
            <a:off x="380880" y="685800"/>
            <a:ext cx="6093360" cy="3426480"/>
          </a:xfrm>
          <a:prstGeom prst="rect">
            <a:avLst/>
          </a:prstGeom>
          <a:ln w="0">
            <a:noFill/>
          </a:ln>
        </p:spPr>
      </p:sp>
      <p:sp>
        <p:nvSpPr>
          <p:cNvPr id="1070" name="PlaceHolder 2"/>
          <p:cNvSpPr>
            <a:spLocks noGrp="1"/>
          </p:cNvSpPr>
          <p:nvPr>
            <p:ph type="body"/>
          </p:nvPr>
        </p:nvSpPr>
        <p:spPr>
          <a:xfrm>
            <a:off x="685800" y="4343400"/>
            <a:ext cx="5483880" cy="4112280"/>
          </a:xfrm>
          <a:prstGeom prst="rect">
            <a:avLst/>
          </a:prstGeom>
          <a:noFill/>
          <a:ln w="0">
            <a:noFill/>
          </a:ln>
        </p:spPr>
        <p:txBody>
          <a:bodyPr lIns="91440" tIns="45720" rIns="91440" bIns="45720" anchor="t">
            <a:noAutofit/>
          </a:bodyPr>
          <a:lstStyle/>
          <a:p>
            <a:pPr marL="216000" indent="-216000">
              <a:buNone/>
            </a:pPr>
            <a:endParaRPr lang="ru-RU" sz="1800" b="0" strike="noStrike" spc="-1">
              <a:solidFill>
                <a:srgbClr val="000000"/>
              </a:solidFill>
              <a:latin typeface="Open Sans"/>
            </a:endParaRPr>
          </a:p>
        </p:txBody>
      </p:sp>
      <p:sp>
        <p:nvSpPr>
          <p:cNvPr id="1071" name="PlaceHolder 3"/>
          <p:cNvSpPr>
            <a:spLocks noGrp="1"/>
          </p:cNvSpPr>
          <p:nvPr>
            <p:ph type="sldNum" idx="102"/>
          </p:nvPr>
        </p:nvSpPr>
        <p:spPr>
          <a:xfrm>
            <a:off x="3884760" y="8685360"/>
            <a:ext cx="2969280" cy="45468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ru-RU" sz="1200" b="0" strike="noStrike" spc="-1">
                <a:solidFill>
                  <a:srgbClr val="000000"/>
                </a:solidFill>
                <a:latin typeface="Calibri"/>
                <a:ea typeface="+mn-ea"/>
              </a:defRPr>
            </a:lvl1pPr>
          </a:lstStyle>
          <a:p>
            <a:pPr indent="0" algn="r" defTabSz="914400">
              <a:lnSpc>
                <a:spcPct val="100000"/>
              </a:lnSpc>
              <a:buNone/>
              <a:tabLst>
                <a:tab pos="0" algn="l"/>
              </a:tabLst>
            </a:pPr>
            <a:fld id="{7EEBA738-B008-4C84-BA0F-5DCEB312E10C}" type="slidenum">
              <a:rPr lang="ru-RU" sz="1200" b="0" strike="noStrike" spc="-1">
                <a:solidFill>
                  <a:srgbClr val="000000"/>
                </a:solidFill>
                <a:latin typeface="Calibri"/>
                <a:ea typeface="+mn-ea"/>
              </a:rPr>
              <a:t>73</a:t>
            </a:fld>
            <a:endParaRPr lang="ru-RU" sz="1200" b="0" strike="noStrike" spc="-1">
              <a:solidFill>
                <a:srgbClr val="000000"/>
              </a:solidFill>
              <a:latin typeface="Tempora LGC Un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2" name="PlaceHolder 1"/>
          <p:cNvSpPr>
            <a:spLocks noGrp="1" noRot="1" noChangeAspect="1"/>
          </p:cNvSpPr>
          <p:nvPr>
            <p:ph type="sldImg"/>
          </p:nvPr>
        </p:nvSpPr>
        <p:spPr>
          <a:xfrm>
            <a:off x="380880" y="685800"/>
            <a:ext cx="6093360" cy="3426480"/>
          </a:xfrm>
          <a:prstGeom prst="rect">
            <a:avLst/>
          </a:prstGeom>
          <a:ln w="0">
            <a:noFill/>
          </a:ln>
        </p:spPr>
      </p:sp>
      <p:sp>
        <p:nvSpPr>
          <p:cNvPr id="1073" name="PlaceHolder 2"/>
          <p:cNvSpPr>
            <a:spLocks noGrp="1"/>
          </p:cNvSpPr>
          <p:nvPr>
            <p:ph type="body"/>
          </p:nvPr>
        </p:nvSpPr>
        <p:spPr>
          <a:xfrm>
            <a:off x="685800" y="4343400"/>
            <a:ext cx="5483880" cy="411228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ru-RU" sz="2000" b="0" strike="noStrike" spc="-1">
                <a:solidFill>
                  <a:srgbClr val="000000"/>
                </a:solidFill>
                <a:latin typeface="Open Sans"/>
              </a:rPr>
              <a:t>Тарелки, для которых одному из предъявленных требований соответствует балл 0, отвергаются; для остальных тарелок баллы суммируются. Самой пригодной можно считать тарелку с наибольшей суммой баллов, причём решение о выборе конструкции тарелок обычно является компромиссным между желательными и нежелательными характеристиками. При этом учитывают и такие факторы, как промышленный опыт эксплуатации, возможность быстрого изготовления и т.д. Окончательный выбор определяется технико-экономическим анализом.</a:t>
            </a:r>
          </a:p>
        </p:txBody>
      </p:sp>
      <p:sp>
        <p:nvSpPr>
          <p:cNvPr id="1074" name="PlaceHolder 3"/>
          <p:cNvSpPr>
            <a:spLocks noGrp="1"/>
          </p:cNvSpPr>
          <p:nvPr>
            <p:ph type="sldNum" idx="103"/>
          </p:nvPr>
        </p:nvSpPr>
        <p:spPr>
          <a:xfrm>
            <a:off x="3884760" y="8685360"/>
            <a:ext cx="2969280" cy="45468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ru-RU" sz="1200" b="0" strike="noStrike" spc="-1">
                <a:solidFill>
                  <a:srgbClr val="000000"/>
                </a:solidFill>
                <a:latin typeface="Calibri"/>
                <a:ea typeface="+mn-ea"/>
              </a:defRPr>
            </a:lvl1pPr>
          </a:lstStyle>
          <a:p>
            <a:pPr indent="0" algn="r" defTabSz="914400">
              <a:lnSpc>
                <a:spcPct val="100000"/>
              </a:lnSpc>
              <a:buNone/>
              <a:tabLst>
                <a:tab pos="0" algn="l"/>
              </a:tabLst>
            </a:pPr>
            <a:fld id="{C3E15825-63A1-4CA0-BB70-90E4A200170D}" type="slidenum">
              <a:rPr lang="ru-RU" sz="1200" b="0" strike="noStrike" spc="-1">
                <a:solidFill>
                  <a:srgbClr val="000000"/>
                </a:solidFill>
                <a:latin typeface="Calibri"/>
                <a:ea typeface="+mn-ea"/>
              </a:rPr>
              <a:t>74</a:t>
            </a:fld>
            <a:endParaRPr lang="ru-RU" sz="1200" b="0" strike="noStrike" spc="-1">
              <a:solidFill>
                <a:srgbClr val="000000"/>
              </a:solidFill>
              <a:latin typeface="Tempora LGC Uni"/>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1"/>
        <p:cNvGrpSpPr/>
        <p:nvPr/>
      </p:nvGrpSpPr>
      <p:grpSpPr>
        <a:xfrm>
          <a:off x="0" y="0"/>
          <a:ext cx="0" cy="0"/>
          <a:chOff x="0" y="0"/>
          <a:chExt cx="0" cy="0"/>
        </a:xfrm>
      </p:grpSpPr>
      <p:sp>
        <p:nvSpPr>
          <p:cNvPr id="1412" name="Google Shape;1412;p54:notes"/>
          <p:cNvSpPr txBox="1">
            <a:spLocks noGrp="1"/>
          </p:cNvSpPr>
          <p:nvPr>
            <p:ph type="body" idx="1"/>
          </p:nvPr>
        </p:nvSpPr>
        <p:spPr>
          <a:xfrm>
            <a:off x="755950" y="5078600"/>
            <a:ext cx="6047725" cy="4811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13" name="Google Shape;1413;p54:notes"/>
          <p:cNvSpPr>
            <a:spLocks noGrp="1" noRot="1" noChangeAspect="1"/>
          </p:cNvSpPr>
          <p:nvPr>
            <p:ph type="sldImg" idx="2"/>
          </p:nvPr>
        </p:nvSpPr>
        <p:spPr>
          <a:xfrm>
            <a:off x="217488" y="801688"/>
            <a:ext cx="7126287" cy="40100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831236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2" name="PlaceHolder 1"/>
          <p:cNvSpPr>
            <a:spLocks noGrp="1" noRot="1" noChangeAspect="1"/>
          </p:cNvSpPr>
          <p:nvPr>
            <p:ph type="sldImg"/>
          </p:nvPr>
        </p:nvSpPr>
        <p:spPr>
          <a:xfrm>
            <a:off x="380880" y="685800"/>
            <a:ext cx="6093360" cy="3426480"/>
          </a:xfrm>
          <a:prstGeom prst="rect">
            <a:avLst/>
          </a:prstGeom>
          <a:ln w="0">
            <a:noFill/>
          </a:ln>
        </p:spPr>
      </p:sp>
      <p:sp>
        <p:nvSpPr>
          <p:cNvPr id="983" name="PlaceHolder 2"/>
          <p:cNvSpPr>
            <a:spLocks noGrp="1"/>
          </p:cNvSpPr>
          <p:nvPr>
            <p:ph type="body"/>
          </p:nvPr>
        </p:nvSpPr>
        <p:spPr>
          <a:xfrm>
            <a:off x="685800" y="4343400"/>
            <a:ext cx="5483880" cy="411228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ru-RU" sz="2000" b="0" strike="noStrike" spc="-1">
                <a:solidFill>
                  <a:srgbClr val="000000"/>
                </a:solidFill>
                <a:latin typeface="Open Sans"/>
              </a:rPr>
              <a:t>Поэтому для снижения расхода абсорбента необходимо так организовать работу десорбера, чтобы Хо —»0.</a:t>
            </a:r>
          </a:p>
        </p:txBody>
      </p:sp>
      <p:sp>
        <p:nvSpPr>
          <p:cNvPr id="984" name="PlaceHolder 3"/>
          <p:cNvSpPr>
            <a:spLocks noGrp="1"/>
          </p:cNvSpPr>
          <p:nvPr>
            <p:ph type="sldNum" idx="73"/>
          </p:nvPr>
        </p:nvSpPr>
        <p:spPr>
          <a:xfrm>
            <a:off x="3884760" y="8685360"/>
            <a:ext cx="2969280" cy="45468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ru-RU" sz="1200" b="0" strike="noStrike" spc="-1">
                <a:solidFill>
                  <a:srgbClr val="000000"/>
                </a:solidFill>
                <a:latin typeface="Calibri"/>
                <a:ea typeface="+mn-ea"/>
              </a:defRPr>
            </a:lvl1pPr>
          </a:lstStyle>
          <a:p>
            <a:pPr indent="0" algn="r" defTabSz="914400">
              <a:lnSpc>
                <a:spcPct val="100000"/>
              </a:lnSpc>
              <a:buNone/>
              <a:tabLst>
                <a:tab pos="0" algn="l"/>
              </a:tabLst>
            </a:pPr>
            <a:fld id="{1B5A3584-F1F3-48E5-8267-00E74995CD6A}" type="slidenum">
              <a:rPr lang="ru-RU" sz="1200" b="0" strike="noStrike" spc="-1">
                <a:solidFill>
                  <a:srgbClr val="000000"/>
                </a:solidFill>
                <a:latin typeface="Calibri"/>
                <a:ea typeface="+mn-ea"/>
              </a:rPr>
              <a:t>44</a:t>
            </a:fld>
            <a:endParaRPr lang="ru-RU" sz="1200" b="0" strike="noStrike" spc="-1">
              <a:solidFill>
                <a:srgbClr val="000000"/>
              </a:solidFill>
              <a:latin typeface="Tempora LGC Un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5" name="PlaceHolder 1"/>
          <p:cNvSpPr>
            <a:spLocks noGrp="1" noRot="1" noChangeAspect="1"/>
          </p:cNvSpPr>
          <p:nvPr>
            <p:ph type="sldImg"/>
          </p:nvPr>
        </p:nvSpPr>
        <p:spPr>
          <a:xfrm>
            <a:off x="380880" y="685800"/>
            <a:ext cx="6093360" cy="3426480"/>
          </a:xfrm>
          <a:prstGeom prst="rect">
            <a:avLst/>
          </a:prstGeom>
          <a:ln w="0">
            <a:noFill/>
          </a:ln>
        </p:spPr>
      </p:sp>
      <p:sp>
        <p:nvSpPr>
          <p:cNvPr id="986" name="PlaceHolder 2"/>
          <p:cNvSpPr>
            <a:spLocks noGrp="1"/>
          </p:cNvSpPr>
          <p:nvPr>
            <p:ph type="body"/>
          </p:nvPr>
        </p:nvSpPr>
        <p:spPr>
          <a:xfrm>
            <a:off x="685800" y="4343400"/>
            <a:ext cx="5483880" cy="4112280"/>
          </a:xfrm>
          <a:prstGeom prst="rect">
            <a:avLst/>
          </a:prstGeom>
          <a:noFill/>
          <a:ln w="0">
            <a:noFill/>
          </a:ln>
        </p:spPr>
        <p:txBody>
          <a:bodyPr lIns="91440" tIns="45720" rIns="91440" bIns="45720" anchor="t">
            <a:noAutofit/>
          </a:bodyPr>
          <a:lstStyle/>
          <a:p>
            <a:pPr marL="216000" indent="-216000">
              <a:buNone/>
            </a:pPr>
            <a:endParaRPr lang="ru-RU" sz="1800" b="0" strike="noStrike" spc="-1">
              <a:solidFill>
                <a:srgbClr val="000000"/>
              </a:solidFill>
              <a:latin typeface="Open Sans"/>
            </a:endParaRPr>
          </a:p>
        </p:txBody>
      </p:sp>
      <p:sp>
        <p:nvSpPr>
          <p:cNvPr id="987" name="PlaceHolder 3"/>
          <p:cNvSpPr>
            <a:spLocks noGrp="1"/>
          </p:cNvSpPr>
          <p:nvPr>
            <p:ph type="sldNum" idx="74"/>
          </p:nvPr>
        </p:nvSpPr>
        <p:spPr>
          <a:xfrm>
            <a:off x="3884760" y="8685360"/>
            <a:ext cx="2969280" cy="45468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ru-RU" sz="1200" b="0" strike="noStrike" spc="-1">
                <a:solidFill>
                  <a:srgbClr val="000000"/>
                </a:solidFill>
                <a:latin typeface="Calibri"/>
                <a:ea typeface="+mn-ea"/>
              </a:defRPr>
            </a:lvl1pPr>
          </a:lstStyle>
          <a:p>
            <a:pPr indent="0" algn="r" defTabSz="914400">
              <a:lnSpc>
                <a:spcPct val="100000"/>
              </a:lnSpc>
              <a:buNone/>
              <a:tabLst>
                <a:tab pos="0" algn="l"/>
              </a:tabLst>
            </a:pPr>
            <a:fld id="{8CA2A815-C6D8-4E0F-A0CF-242CB36F4C3B}" type="slidenum">
              <a:rPr lang="ru-RU" sz="1200" b="0" strike="noStrike" spc="-1">
                <a:solidFill>
                  <a:srgbClr val="000000"/>
                </a:solidFill>
                <a:latin typeface="Calibri"/>
                <a:ea typeface="+mn-ea"/>
              </a:rPr>
              <a:t>45</a:t>
            </a:fld>
            <a:endParaRPr lang="ru-RU" sz="1200" b="0" strike="noStrike" spc="-1">
              <a:solidFill>
                <a:srgbClr val="000000"/>
              </a:solidFill>
              <a:latin typeface="Tempora LGC Un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8" name="PlaceHolder 1"/>
          <p:cNvSpPr>
            <a:spLocks noGrp="1" noRot="1" noChangeAspect="1"/>
          </p:cNvSpPr>
          <p:nvPr>
            <p:ph type="sldImg"/>
          </p:nvPr>
        </p:nvSpPr>
        <p:spPr>
          <a:xfrm>
            <a:off x="380880" y="685800"/>
            <a:ext cx="6093360" cy="3426480"/>
          </a:xfrm>
          <a:prstGeom prst="rect">
            <a:avLst/>
          </a:prstGeom>
          <a:ln w="0">
            <a:noFill/>
          </a:ln>
        </p:spPr>
      </p:sp>
      <p:sp>
        <p:nvSpPr>
          <p:cNvPr id="989" name="PlaceHolder 2"/>
          <p:cNvSpPr>
            <a:spLocks noGrp="1"/>
          </p:cNvSpPr>
          <p:nvPr>
            <p:ph type="body"/>
          </p:nvPr>
        </p:nvSpPr>
        <p:spPr>
          <a:xfrm>
            <a:off x="685800" y="4343400"/>
            <a:ext cx="5483880" cy="4112280"/>
          </a:xfrm>
          <a:prstGeom prst="rect">
            <a:avLst/>
          </a:prstGeom>
          <a:noFill/>
          <a:ln w="0">
            <a:noFill/>
          </a:ln>
        </p:spPr>
        <p:txBody>
          <a:bodyPr lIns="91440" tIns="45720" rIns="91440" bIns="45720" anchor="t">
            <a:noAutofit/>
          </a:bodyPr>
          <a:lstStyle/>
          <a:p>
            <a:pPr marL="216000" indent="-216000">
              <a:buNone/>
            </a:pPr>
            <a:endParaRPr lang="ru-RU" sz="1800" b="0" strike="noStrike" spc="-1">
              <a:solidFill>
                <a:srgbClr val="000000"/>
              </a:solidFill>
              <a:latin typeface="Open Sans"/>
            </a:endParaRPr>
          </a:p>
        </p:txBody>
      </p:sp>
      <p:sp>
        <p:nvSpPr>
          <p:cNvPr id="990" name="PlaceHolder 3"/>
          <p:cNvSpPr>
            <a:spLocks noGrp="1"/>
          </p:cNvSpPr>
          <p:nvPr>
            <p:ph type="sldNum" idx="75"/>
          </p:nvPr>
        </p:nvSpPr>
        <p:spPr>
          <a:xfrm>
            <a:off x="3884760" y="8685360"/>
            <a:ext cx="2969280" cy="45468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ru-RU" sz="1200" b="0" strike="noStrike" spc="-1">
                <a:solidFill>
                  <a:srgbClr val="000000"/>
                </a:solidFill>
                <a:latin typeface="Calibri"/>
                <a:ea typeface="+mn-ea"/>
              </a:defRPr>
            </a:lvl1pPr>
          </a:lstStyle>
          <a:p>
            <a:pPr indent="0" algn="r" defTabSz="914400">
              <a:lnSpc>
                <a:spcPct val="100000"/>
              </a:lnSpc>
              <a:buNone/>
              <a:tabLst>
                <a:tab pos="0" algn="l"/>
              </a:tabLst>
            </a:pPr>
            <a:fld id="{7129748D-9C9F-4C62-AF25-1A2322F2B3A1}" type="slidenum">
              <a:rPr lang="ru-RU" sz="1200" b="0" strike="noStrike" spc="-1">
                <a:solidFill>
                  <a:srgbClr val="000000"/>
                </a:solidFill>
                <a:latin typeface="Calibri"/>
                <a:ea typeface="+mn-ea"/>
              </a:rPr>
              <a:t>46</a:t>
            </a:fld>
            <a:endParaRPr lang="ru-RU" sz="1200" b="0" strike="noStrike" spc="-1">
              <a:solidFill>
                <a:srgbClr val="000000"/>
              </a:solidFill>
              <a:latin typeface="Tempora LGC Un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1" name="PlaceHolder 1"/>
          <p:cNvSpPr>
            <a:spLocks noGrp="1" noRot="1" noChangeAspect="1"/>
          </p:cNvSpPr>
          <p:nvPr>
            <p:ph type="sldImg"/>
          </p:nvPr>
        </p:nvSpPr>
        <p:spPr>
          <a:xfrm>
            <a:off x="380880" y="685800"/>
            <a:ext cx="6093360" cy="3426480"/>
          </a:xfrm>
          <a:prstGeom prst="rect">
            <a:avLst/>
          </a:prstGeom>
          <a:ln w="0">
            <a:noFill/>
          </a:ln>
        </p:spPr>
      </p:sp>
      <p:sp>
        <p:nvSpPr>
          <p:cNvPr id="992" name="PlaceHolder 2"/>
          <p:cNvSpPr>
            <a:spLocks noGrp="1"/>
          </p:cNvSpPr>
          <p:nvPr>
            <p:ph type="body"/>
          </p:nvPr>
        </p:nvSpPr>
        <p:spPr>
          <a:xfrm>
            <a:off x="685800" y="4343400"/>
            <a:ext cx="5483880" cy="4112280"/>
          </a:xfrm>
          <a:prstGeom prst="rect">
            <a:avLst/>
          </a:prstGeom>
          <a:noFill/>
          <a:ln w="0">
            <a:noFill/>
          </a:ln>
        </p:spPr>
        <p:txBody>
          <a:bodyPr lIns="91440" tIns="45720" rIns="91440" bIns="45720" anchor="t">
            <a:noAutofit/>
          </a:bodyPr>
          <a:lstStyle/>
          <a:p>
            <a:pPr marL="216000" indent="-216000">
              <a:buNone/>
            </a:pPr>
            <a:endParaRPr lang="ru-RU" sz="1800" b="0" strike="noStrike" spc="-1">
              <a:solidFill>
                <a:srgbClr val="000000"/>
              </a:solidFill>
              <a:latin typeface="Open Sans"/>
            </a:endParaRPr>
          </a:p>
        </p:txBody>
      </p:sp>
      <p:sp>
        <p:nvSpPr>
          <p:cNvPr id="993" name="PlaceHolder 3"/>
          <p:cNvSpPr>
            <a:spLocks noGrp="1"/>
          </p:cNvSpPr>
          <p:nvPr>
            <p:ph type="sldNum" idx="76"/>
          </p:nvPr>
        </p:nvSpPr>
        <p:spPr>
          <a:xfrm>
            <a:off x="3884760" y="8685360"/>
            <a:ext cx="2969280" cy="45468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ru-RU" sz="1200" b="0" strike="noStrike" spc="-1">
                <a:solidFill>
                  <a:srgbClr val="000000"/>
                </a:solidFill>
                <a:latin typeface="Calibri"/>
                <a:ea typeface="+mn-ea"/>
              </a:defRPr>
            </a:lvl1pPr>
          </a:lstStyle>
          <a:p>
            <a:pPr indent="0" algn="r" defTabSz="914400">
              <a:lnSpc>
                <a:spcPct val="100000"/>
              </a:lnSpc>
              <a:buNone/>
              <a:tabLst>
                <a:tab pos="0" algn="l"/>
              </a:tabLst>
            </a:pPr>
            <a:fld id="{0C986F10-CE94-4EAC-A820-C0AA15F5AFE2}" type="slidenum">
              <a:rPr lang="ru-RU" sz="1200" b="0" strike="noStrike" spc="-1">
                <a:solidFill>
                  <a:srgbClr val="000000"/>
                </a:solidFill>
                <a:latin typeface="Calibri"/>
                <a:ea typeface="+mn-ea"/>
              </a:rPr>
              <a:t>47</a:t>
            </a:fld>
            <a:endParaRPr lang="ru-RU" sz="1200" b="0" strike="noStrike" spc="-1">
              <a:solidFill>
                <a:srgbClr val="000000"/>
              </a:solidFill>
              <a:latin typeface="Tempora LGC Un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4" name="PlaceHolder 1"/>
          <p:cNvSpPr>
            <a:spLocks noGrp="1" noRot="1" noChangeAspect="1"/>
          </p:cNvSpPr>
          <p:nvPr>
            <p:ph type="sldImg"/>
          </p:nvPr>
        </p:nvSpPr>
        <p:spPr>
          <a:xfrm>
            <a:off x="380880" y="685800"/>
            <a:ext cx="6093360" cy="3426480"/>
          </a:xfrm>
          <a:prstGeom prst="rect">
            <a:avLst/>
          </a:prstGeom>
          <a:ln w="0">
            <a:noFill/>
          </a:ln>
        </p:spPr>
      </p:sp>
      <p:sp>
        <p:nvSpPr>
          <p:cNvPr id="995" name="PlaceHolder 2"/>
          <p:cNvSpPr>
            <a:spLocks noGrp="1"/>
          </p:cNvSpPr>
          <p:nvPr>
            <p:ph type="body"/>
          </p:nvPr>
        </p:nvSpPr>
        <p:spPr>
          <a:xfrm>
            <a:off x="685800" y="4343400"/>
            <a:ext cx="5483880" cy="4112280"/>
          </a:xfrm>
          <a:prstGeom prst="rect">
            <a:avLst/>
          </a:prstGeom>
          <a:noFill/>
          <a:ln w="0">
            <a:noFill/>
          </a:ln>
        </p:spPr>
        <p:txBody>
          <a:bodyPr lIns="91440" tIns="45720" rIns="91440" bIns="45720" anchor="t">
            <a:noAutofit/>
          </a:bodyPr>
          <a:lstStyle/>
          <a:p>
            <a:pPr marL="216000" indent="-216000">
              <a:buNone/>
            </a:pPr>
            <a:endParaRPr lang="ru-RU" sz="1800" b="0" strike="noStrike" spc="-1">
              <a:solidFill>
                <a:srgbClr val="000000"/>
              </a:solidFill>
              <a:latin typeface="Open Sans"/>
            </a:endParaRPr>
          </a:p>
        </p:txBody>
      </p:sp>
      <p:sp>
        <p:nvSpPr>
          <p:cNvPr id="996" name="PlaceHolder 3"/>
          <p:cNvSpPr>
            <a:spLocks noGrp="1"/>
          </p:cNvSpPr>
          <p:nvPr>
            <p:ph type="sldNum" idx="77"/>
          </p:nvPr>
        </p:nvSpPr>
        <p:spPr>
          <a:xfrm>
            <a:off x="3884760" y="8685360"/>
            <a:ext cx="2969280" cy="45468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ru-RU" sz="1200" b="0" strike="noStrike" spc="-1">
                <a:solidFill>
                  <a:srgbClr val="000000"/>
                </a:solidFill>
                <a:latin typeface="Calibri"/>
                <a:ea typeface="+mn-ea"/>
              </a:defRPr>
            </a:lvl1pPr>
          </a:lstStyle>
          <a:p>
            <a:pPr indent="0" algn="r" defTabSz="914400">
              <a:lnSpc>
                <a:spcPct val="100000"/>
              </a:lnSpc>
              <a:buNone/>
              <a:tabLst>
                <a:tab pos="0" algn="l"/>
              </a:tabLst>
            </a:pPr>
            <a:fld id="{C795B65C-C63E-43DD-8608-CC80BFE411A9}" type="slidenum">
              <a:rPr lang="ru-RU" sz="1200" b="0" strike="noStrike" spc="-1">
                <a:solidFill>
                  <a:srgbClr val="000000"/>
                </a:solidFill>
                <a:latin typeface="Calibri"/>
                <a:ea typeface="+mn-ea"/>
              </a:rPr>
              <a:t>48</a:t>
            </a:fld>
            <a:endParaRPr lang="ru-RU" sz="1200" b="0" strike="noStrike" spc="-1">
              <a:solidFill>
                <a:srgbClr val="000000"/>
              </a:solidFill>
              <a:latin typeface="Tempora LGC Un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7" name="PlaceHolder 1"/>
          <p:cNvSpPr>
            <a:spLocks noGrp="1" noRot="1" noChangeAspect="1"/>
          </p:cNvSpPr>
          <p:nvPr>
            <p:ph type="sldImg"/>
          </p:nvPr>
        </p:nvSpPr>
        <p:spPr>
          <a:xfrm>
            <a:off x="380880" y="685800"/>
            <a:ext cx="6093360" cy="3426480"/>
          </a:xfrm>
          <a:prstGeom prst="rect">
            <a:avLst/>
          </a:prstGeom>
          <a:ln w="0">
            <a:noFill/>
          </a:ln>
        </p:spPr>
      </p:sp>
      <p:sp>
        <p:nvSpPr>
          <p:cNvPr id="998" name="PlaceHolder 2"/>
          <p:cNvSpPr>
            <a:spLocks noGrp="1"/>
          </p:cNvSpPr>
          <p:nvPr>
            <p:ph type="body"/>
          </p:nvPr>
        </p:nvSpPr>
        <p:spPr>
          <a:xfrm>
            <a:off x="685800" y="4343400"/>
            <a:ext cx="5483880" cy="4112280"/>
          </a:xfrm>
          <a:prstGeom prst="rect">
            <a:avLst/>
          </a:prstGeom>
          <a:noFill/>
          <a:ln w="0">
            <a:noFill/>
          </a:ln>
        </p:spPr>
        <p:txBody>
          <a:bodyPr lIns="91440" tIns="45720" rIns="91440" bIns="45720" anchor="t">
            <a:noAutofit/>
          </a:bodyPr>
          <a:lstStyle/>
          <a:p>
            <a:pPr marL="216000" indent="-216000">
              <a:buNone/>
            </a:pPr>
            <a:endParaRPr lang="ru-RU" sz="1800" b="0" strike="noStrike" spc="-1">
              <a:solidFill>
                <a:srgbClr val="000000"/>
              </a:solidFill>
              <a:latin typeface="Open Sans"/>
            </a:endParaRPr>
          </a:p>
        </p:txBody>
      </p:sp>
      <p:sp>
        <p:nvSpPr>
          <p:cNvPr id="999" name="PlaceHolder 3"/>
          <p:cNvSpPr>
            <a:spLocks noGrp="1"/>
          </p:cNvSpPr>
          <p:nvPr>
            <p:ph type="sldNum" idx="78"/>
          </p:nvPr>
        </p:nvSpPr>
        <p:spPr>
          <a:xfrm>
            <a:off x="3884760" y="8685360"/>
            <a:ext cx="2969280" cy="45468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ru-RU" sz="1200" b="0" strike="noStrike" spc="-1">
                <a:solidFill>
                  <a:srgbClr val="000000"/>
                </a:solidFill>
                <a:latin typeface="Calibri"/>
                <a:ea typeface="+mn-ea"/>
              </a:defRPr>
            </a:lvl1pPr>
          </a:lstStyle>
          <a:p>
            <a:pPr indent="0" algn="r" defTabSz="914400">
              <a:lnSpc>
                <a:spcPct val="100000"/>
              </a:lnSpc>
              <a:buNone/>
              <a:tabLst>
                <a:tab pos="0" algn="l"/>
              </a:tabLst>
            </a:pPr>
            <a:fld id="{537FEBAD-0DE6-4E3B-8F9A-70F4379A39A1}" type="slidenum">
              <a:rPr lang="ru-RU" sz="1200" b="0" strike="noStrike" spc="-1">
                <a:solidFill>
                  <a:srgbClr val="000000"/>
                </a:solidFill>
                <a:latin typeface="Calibri"/>
                <a:ea typeface="+mn-ea"/>
              </a:rPr>
              <a:t>49</a:t>
            </a:fld>
            <a:endParaRPr lang="ru-RU" sz="1200" b="0" strike="noStrike" spc="-1">
              <a:solidFill>
                <a:srgbClr val="000000"/>
              </a:solidFill>
              <a:latin typeface="Tempora LGC Un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4" name="PlaceHolder 1"/>
          <p:cNvSpPr>
            <a:spLocks noGrp="1"/>
          </p:cNvSpPr>
          <p:nvPr>
            <p:ph type="title"/>
          </p:nvPr>
        </p:nvSpPr>
        <p:spPr>
          <a:xfrm>
            <a:off x="457200" y="-127800"/>
            <a:ext cx="8229240" cy="1524600"/>
          </a:xfrm>
          <a:prstGeom prst="rect">
            <a:avLst/>
          </a:prstGeom>
          <a:noFill/>
          <a:ln w="0">
            <a:noFill/>
          </a:ln>
        </p:spPr>
        <p:txBody>
          <a:bodyPr lIns="0" tIns="0" rIns="0" bIns="0" anchor="ctr">
            <a:noAutofit/>
          </a:bodyPr>
          <a:lstStyle/>
          <a:p>
            <a:pPr indent="0" algn="ctr">
              <a:buNone/>
            </a:pPr>
            <a:endParaRPr lang="ru-RU" sz="4400" b="0" strike="noStrike" spc="-1">
              <a:solidFill>
                <a:srgbClr val="000000"/>
              </a:solidFill>
              <a:latin typeface="Open Sans"/>
            </a:endParaRPr>
          </a:p>
        </p:txBody>
      </p:sp>
      <p:sp>
        <p:nvSpPr>
          <p:cNvPr id="5" name="PlaceHolder 2"/>
          <p:cNvSpPr>
            <a:spLocks noGrp="1"/>
          </p:cNvSpPr>
          <p:nvPr>
            <p:ph type="subTitle"/>
          </p:nvPr>
        </p:nvSpPr>
        <p:spPr>
          <a:xfrm>
            <a:off x="457200" y="1203480"/>
            <a:ext cx="8229240" cy="2982960"/>
          </a:xfrm>
          <a:prstGeom prst="rect">
            <a:avLst/>
          </a:prstGeom>
          <a:noFill/>
          <a:ln w="0">
            <a:noFill/>
          </a:ln>
        </p:spPr>
        <p:txBody>
          <a:bodyPr lIns="0" tIns="0" rIns="0" bIns="0" anchor="ctr">
            <a:noAutofit/>
          </a:bodyPr>
          <a:lstStyle/>
          <a:p>
            <a:pPr indent="0" algn="ctr">
              <a:buNone/>
            </a:pPr>
            <a:endParaRPr lang="ru-RU" sz="3200" b="0" strike="noStrike" spc="-1">
              <a:solidFill>
                <a:srgbClr val="000000"/>
              </a:solidFill>
              <a:latin typeface="Open Sans"/>
            </a:endParaRPr>
          </a:p>
        </p:txBody>
      </p:sp>
      <p:sp>
        <p:nvSpPr>
          <p:cNvPr id="2" name="PlaceHolder 3"/>
          <p:cNvSpPr>
            <a:spLocks noGrp="1"/>
          </p:cNvSpPr>
          <p:nvPr>
            <p:ph type="ftr" idx="1"/>
          </p:nvPr>
        </p:nvSpPr>
        <p:spPr/>
        <p:txBody>
          <a:bodyPr/>
          <a:lstStyle/>
          <a:p>
            <a:r>
              <a:t>Footer</a:t>
            </a:r>
          </a:p>
        </p:txBody>
      </p:sp>
      <p:sp>
        <p:nvSpPr>
          <p:cNvPr id="3" name="PlaceHolder 4"/>
          <p:cNvSpPr>
            <a:spLocks noGrp="1"/>
          </p:cNvSpPr>
          <p:nvPr>
            <p:ph type="sldNum" idx="2"/>
          </p:nvPr>
        </p:nvSpPr>
        <p:spPr/>
        <p:txBody>
          <a:bodyPr/>
          <a:lstStyle/>
          <a:p>
            <a:fld id="{60619767-D843-4DE5-9D4A-F1DF3AC302FE}" type="slidenum">
              <a:t>‹#›</a:t>
            </a:fld>
            <a:endParaRPr/>
          </a:p>
        </p:txBody>
      </p:sp>
      <p:sp>
        <p:nvSpPr>
          <p:cNvPr id="6" name="PlaceHolder 5"/>
          <p:cNvSpPr>
            <a:spLocks noGrp="1"/>
          </p:cNvSpPr>
          <p:nvPr>
            <p:ph type="dt" idx="3"/>
          </p:nvPr>
        </p:nvSpPr>
        <p:spPr/>
        <p:txBody>
          <a:body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Объект с подписью">
    <p:spTree>
      <p:nvGrpSpPr>
        <p:cNvPr id="1" name=""/>
        <p:cNvGrpSpPr/>
        <p:nvPr/>
      </p:nvGrpSpPr>
      <p:grpSpPr>
        <a:xfrm>
          <a:off x="0" y="0"/>
          <a:ext cx="0" cy="0"/>
          <a:chOff x="0" y="0"/>
          <a:chExt cx="0" cy="0"/>
        </a:xfrm>
      </p:grpSpPr>
      <p:sp>
        <p:nvSpPr>
          <p:cNvPr id="2" name="PlaceHolder 1"/>
          <p:cNvSpPr>
            <a:spLocks noGrp="1"/>
          </p:cNvSpPr>
          <p:nvPr>
            <p:ph type="ftr" idx="28"/>
          </p:nvPr>
        </p:nvSpPr>
        <p:spPr/>
        <p:txBody>
          <a:bodyPr/>
          <a:lstStyle/>
          <a:p>
            <a:r>
              <a:t>Footer</a:t>
            </a:r>
          </a:p>
        </p:txBody>
      </p:sp>
      <p:sp>
        <p:nvSpPr>
          <p:cNvPr id="3" name="PlaceHolder 2"/>
          <p:cNvSpPr>
            <a:spLocks noGrp="1"/>
          </p:cNvSpPr>
          <p:nvPr>
            <p:ph type="sldNum" idx="29"/>
          </p:nvPr>
        </p:nvSpPr>
        <p:spPr/>
        <p:txBody>
          <a:bodyPr/>
          <a:lstStyle/>
          <a:p>
            <a:fld id="{31824D35-D7CB-49A4-B4B4-3618AFC1EB75}" type="slidenum">
              <a:t>‹#›</a:t>
            </a:fld>
            <a:endParaRPr/>
          </a:p>
        </p:txBody>
      </p:sp>
      <p:sp>
        <p:nvSpPr>
          <p:cNvPr id="4" name="PlaceHolder 3"/>
          <p:cNvSpPr>
            <a:spLocks noGrp="1"/>
          </p:cNvSpPr>
          <p:nvPr>
            <p:ph type="dt" idx="30"/>
          </p:nvPr>
        </p:nvSpPr>
        <p:spPr/>
        <p:txBody>
          <a:body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Рисунок с подписью">
    <p:spTree>
      <p:nvGrpSpPr>
        <p:cNvPr id="1" name=""/>
        <p:cNvGrpSpPr/>
        <p:nvPr/>
      </p:nvGrpSpPr>
      <p:grpSpPr>
        <a:xfrm>
          <a:off x="0" y="0"/>
          <a:ext cx="0" cy="0"/>
          <a:chOff x="0" y="0"/>
          <a:chExt cx="0" cy="0"/>
        </a:xfrm>
      </p:grpSpPr>
      <p:sp>
        <p:nvSpPr>
          <p:cNvPr id="2" name="PlaceHolder 1"/>
          <p:cNvSpPr>
            <a:spLocks noGrp="1"/>
          </p:cNvSpPr>
          <p:nvPr>
            <p:ph type="ftr" idx="31"/>
          </p:nvPr>
        </p:nvSpPr>
        <p:spPr/>
        <p:txBody>
          <a:bodyPr/>
          <a:lstStyle/>
          <a:p>
            <a:r>
              <a:t>Footer</a:t>
            </a:r>
          </a:p>
        </p:txBody>
      </p:sp>
      <p:sp>
        <p:nvSpPr>
          <p:cNvPr id="3" name="PlaceHolder 2"/>
          <p:cNvSpPr>
            <a:spLocks noGrp="1"/>
          </p:cNvSpPr>
          <p:nvPr>
            <p:ph type="sldNum" idx="32"/>
          </p:nvPr>
        </p:nvSpPr>
        <p:spPr/>
        <p:txBody>
          <a:bodyPr/>
          <a:lstStyle/>
          <a:p>
            <a:fld id="{F4BB0469-1C35-463E-BF7A-6FAB95DA7B85}" type="slidenum">
              <a:t>‹#›</a:t>
            </a:fld>
            <a:endParaRPr/>
          </a:p>
        </p:txBody>
      </p:sp>
      <p:sp>
        <p:nvSpPr>
          <p:cNvPr id="4" name="PlaceHolder 3"/>
          <p:cNvSpPr>
            <a:spLocks noGrp="1"/>
          </p:cNvSpPr>
          <p:nvPr>
            <p:ph type="dt" idx="33"/>
          </p:nvPr>
        </p:nvSpPr>
        <p:spPr/>
        <p:txBody>
          <a:body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Обычный">
    <p:spTree>
      <p:nvGrpSpPr>
        <p:cNvPr id="1" name=""/>
        <p:cNvGrpSpPr/>
        <p:nvPr/>
      </p:nvGrpSpPr>
      <p:grpSpPr>
        <a:xfrm>
          <a:off x="0" y="0"/>
          <a:ext cx="0" cy="0"/>
          <a:chOff x="0" y="0"/>
          <a:chExt cx="0" cy="0"/>
        </a:xfrm>
      </p:grpSpPr>
      <p:sp>
        <p:nvSpPr>
          <p:cNvPr id="59" name="PlaceHolder 1"/>
          <p:cNvSpPr>
            <a:spLocks noGrp="1"/>
          </p:cNvSpPr>
          <p:nvPr>
            <p:ph type="title"/>
          </p:nvPr>
        </p:nvSpPr>
        <p:spPr>
          <a:xfrm>
            <a:off x="457200" y="-127800"/>
            <a:ext cx="8229240" cy="1524600"/>
          </a:xfrm>
          <a:prstGeom prst="rect">
            <a:avLst/>
          </a:prstGeom>
          <a:noFill/>
          <a:ln w="0">
            <a:noFill/>
          </a:ln>
        </p:spPr>
        <p:txBody>
          <a:bodyPr lIns="0" tIns="0" rIns="0" bIns="0" anchor="ctr">
            <a:noAutofit/>
          </a:bodyPr>
          <a:lstStyle/>
          <a:p>
            <a:pPr indent="0" algn="ctr">
              <a:buNone/>
            </a:pPr>
            <a:endParaRPr lang="ru-RU" sz="4400" b="0" strike="noStrike" spc="-1">
              <a:solidFill>
                <a:srgbClr val="000000"/>
              </a:solidFill>
              <a:latin typeface="Open Sans"/>
            </a:endParaRPr>
          </a:p>
        </p:txBody>
      </p:sp>
      <p:sp>
        <p:nvSpPr>
          <p:cNvPr id="60" name="PlaceHolder 2"/>
          <p:cNvSpPr>
            <a:spLocks noGrp="1"/>
          </p:cNvSpPr>
          <p:nvPr>
            <p:ph type="subTitle"/>
          </p:nvPr>
        </p:nvSpPr>
        <p:spPr>
          <a:xfrm>
            <a:off x="457200" y="1203480"/>
            <a:ext cx="8229240" cy="2982960"/>
          </a:xfrm>
          <a:prstGeom prst="rect">
            <a:avLst/>
          </a:prstGeom>
          <a:noFill/>
          <a:ln w="0">
            <a:noFill/>
          </a:ln>
        </p:spPr>
        <p:txBody>
          <a:bodyPr lIns="0" tIns="0" rIns="0" bIns="0" anchor="ctr">
            <a:noAutofit/>
          </a:bodyPr>
          <a:lstStyle/>
          <a:p>
            <a:pPr indent="0" algn="ctr">
              <a:buNone/>
            </a:pPr>
            <a:endParaRPr lang="ru-RU" sz="3200" b="0" strike="noStrike" spc="-1">
              <a:solidFill>
                <a:srgbClr val="000000"/>
              </a:solidFill>
              <a:latin typeface="Open Sans"/>
            </a:endParaRPr>
          </a:p>
        </p:txBody>
      </p:sp>
      <p:sp>
        <p:nvSpPr>
          <p:cNvPr id="4" name="PlaceHolder 3"/>
          <p:cNvSpPr>
            <a:spLocks noGrp="1"/>
          </p:cNvSpPr>
          <p:nvPr>
            <p:ph type="ftr" idx="34"/>
          </p:nvPr>
        </p:nvSpPr>
        <p:spPr/>
        <p:txBody>
          <a:bodyPr/>
          <a:lstStyle/>
          <a:p>
            <a:r>
              <a:t>Footer</a:t>
            </a:r>
          </a:p>
        </p:txBody>
      </p:sp>
      <p:sp>
        <p:nvSpPr>
          <p:cNvPr id="5" name="PlaceHolder 4"/>
          <p:cNvSpPr>
            <a:spLocks noGrp="1"/>
          </p:cNvSpPr>
          <p:nvPr>
            <p:ph type="sldNum" idx="35"/>
          </p:nvPr>
        </p:nvSpPr>
        <p:spPr/>
        <p:txBody>
          <a:bodyPr/>
          <a:lstStyle/>
          <a:p>
            <a:fld id="{3793C5A0-7774-4B58-9EDC-66C444E556CB}" type="slidenum">
              <a:t>‹#›</a:t>
            </a:fld>
            <a:endParaRPr/>
          </a:p>
        </p:txBody>
      </p:sp>
      <p:sp>
        <p:nvSpPr>
          <p:cNvPr id="6" name="PlaceHolder 5"/>
          <p:cNvSpPr>
            <a:spLocks noGrp="1"/>
          </p:cNvSpPr>
          <p:nvPr>
            <p:ph type="dt" idx="36"/>
          </p:nvPr>
        </p:nvSpPr>
        <p:spPr/>
        <p:txBody>
          <a:body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Обычный 1">
    <p:spTree>
      <p:nvGrpSpPr>
        <p:cNvPr id="1" name=""/>
        <p:cNvGrpSpPr/>
        <p:nvPr/>
      </p:nvGrpSpPr>
      <p:grpSpPr>
        <a:xfrm>
          <a:off x="0" y="0"/>
          <a:ext cx="0" cy="0"/>
          <a:chOff x="0" y="0"/>
          <a:chExt cx="0" cy="0"/>
        </a:xfrm>
      </p:grpSpPr>
      <p:sp>
        <p:nvSpPr>
          <p:cNvPr id="2" name="PlaceHolder 1"/>
          <p:cNvSpPr>
            <a:spLocks noGrp="1"/>
          </p:cNvSpPr>
          <p:nvPr>
            <p:ph type="ftr" idx="37"/>
          </p:nvPr>
        </p:nvSpPr>
        <p:spPr/>
        <p:txBody>
          <a:bodyPr/>
          <a:lstStyle/>
          <a:p>
            <a:r>
              <a:t>Footer</a:t>
            </a:r>
          </a:p>
        </p:txBody>
      </p:sp>
      <p:sp>
        <p:nvSpPr>
          <p:cNvPr id="3" name="PlaceHolder 2"/>
          <p:cNvSpPr>
            <a:spLocks noGrp="1"/>
          </p:cNvSpPr>
          <p:nvPr>
            <p:ph type="sldNum" idx="38"/>
          </p:nvPr>
        </p:nvSpPr>
        <p:spPr/>
        <p:txBody>
          <a:bodyPr/>
          <a:lstStyle/>
          <a:p>
            <a:fld id="{2A82F78A-F63D-478B-BC6F-C7327DF59F1B}" type="slidenum">
              <a:t>‹#›</a:t>
            </a:fld>
            <a:endParaRPr/>
          </a:p>
        </p:txBody>
      </p:sp>
      <p:sp>
        <p:nvSpPr>
          <p:cNvPr id="4" name="PlaceHolder 3"/>
          <p:cNvSpPr>
            <a:spLocks noGrp="1"/>
          </p:cNvSpPr>
          <p:nvPr>
            <p:ph type="dt" idx="39"/>
          </p:nvPr>
        </p:nvSpPr>
        <p:spPr/>
        <p:txBody>
          <a:body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Обычный 2">
    <p:spTree>
      <p:nvGrpSpPr>
        <p:cNvPr id="1" name=""/>
        <p:cNvGrpSpPr/>
        <p:nvPr/>
      </p:nvGrpSpPr>
      <p:grpSpPr>
        <a:xfrm>
          <a:off x="0" y="0"/>
          <a:ext cx="0" cy="0"/>
          <a:chOff x="0" y="0"/>
          <a:chExt cx="0" cy="0"/>
        </a:xfrm>
      </p:grpSpPr>
      <p:sp>
        <p:nvSpPr>
          <p:cNvPr id="2" name="PlaceHolder 1"/>
          <p:cNvSpPr>
            <a:spLocks noGrp="1"/>
          </p:cNvSpPr>
          <p:nvPr>
            <p:ph type="ftr" idx="40"/>
          </p:nvPr>
        </p:nvSpPr>
        <p:spPr/>
        <p:txBody>
          <a:bodyPr/>
          <a:lstStyle/>
          <a:p>
            <a:r>
              <a:t>Footer</a:t>
            </a:r>
          </a:p>
        </p:txBody>
      </p:sp>
      <p:sp>
        <p:nvSpPr>
          <p:cNvPr id="3" name="PlaceHolder 2"/>
          <p:cNvSpPr>
            <a:spLocks noGrp="1"/>
          </p:cNvSpPr>
          <p:nvPr>
            <p:ph type="sldNum" idx="41"/>
          </p:nvPr>
        </p:nvSpPr>
        <p:spPr/>
        <p:txBody>
          <a:bodyPr/>
          <a:lstStyle/>
          <a:p>
            <a:fld id="{08D20959-30A9-4EC3-9A59-3551CCA29EFA}" type="slidenum">
              <a:t>‹#›</a:t>
            </a:fld>
            <a:endParaRPr/>
          </a:p>
        </p:txBody>
      </p:sp>
      <p:sp>
        <p:nvSpPr>
          <p:cNvPr id="4" name="PlaceHolder 3"/>
          <p:cNvSpPr>
            <a:spLocks noGrp="1"/>
          </p:cNvSpPr>
          <p:nvPr>
            <p:ph type="dt" idx="42"/>
          </p:nvPr>
        </p:nvSpPr>
        <p:spPr/>
        <p:txBody>
          <a:body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Обычный 3">
    <p:spTree>
      <p:nvGrpSpPr>
        <p:cNvPr id="1" name=""/>
        <p:cNvGrpSpPr/>
        <p:nvPr/>
      </p:nvGrpSpPr>
      <p:grpSpPr>
        <a:xfrm>
          <a:off x="0" y="0"/>
          <a:ext cx="0" cy="0"/>
          <a:chOff x="0" y="0"/>
          <a:chExt cx="0" cy="0"/>
        </a:xfrm>
      </p:grpSpPr>
      <p:sp>
        <p:nvSpPr>
          <p:cNvPr id="78" name="PlaceHolder 1"/>
          <p:cNvSpPr>
            <a:spLocks noGrp="1"/>
          </p:cNvSpPr>
          <p:nvPr>
            <p:ph type="title"/>
          </p:nvPr>
        </p:nvSpPr>
        <p:spPr>
          <a:xfrm>
            <a:off x="457200" y="-127800"/>
            <a:ext cx="8229240" cy="1524600"/>
          </a:xfrm>
          <a:prstGeom prst="rect">
            <a:avLst/>
          </a:prstGeom>
          <a:noFill/>
          <a:ln w="0">
            <a:noFill/>
          </a:ln>
        </p:spPr>
        <p:txBody>
          <a:bodyPr lIns="0" tIns="0" rIns="0" bIns="0" anchor="ctr">
            <a:noAutofit/>
          </a:bodyPr>
          <a:lstStyle/>
          <a:p>
            <a:pPr indent="0" algn="ctr">
              <a:buNone/>
            </a:pPr>
            <a:endParaRPr lang="ru-RU" sz="4400" b="0" strike="noStrike" spc="-1">
              <a:solidFill>
                <a:srgbClr val="000000"/>
              </a:solidFill>
              <a:latin typeface="Open Sans"/>
            </a:endParaRPr>
          </a:p>
        </p:txBody>
      </p:sp>
      <p:sp>
        <p:nvSpPr>
          <p:cNvPr id="79" name="PlaceHolder 2"/>
          <p:cNvSpPr>
            <a:spLocks noGrp="1"/>
          </p:cNvSpPr>
          <p:nvPr>
            <p:ph/>
          </p:nvPr>
        </p:nvSpPr>
        <p:spPr>
          <a:xfrm>
            <a:off x="457200" y="1203480"/>
            <a:ext cx="8229240" cy="2982960"/>
          </a:xfrm>
          <a:prstGeom prst="rect">
            <a:avLst/>
          </a:prstGeom>
          <a:noFill/>
          <a:ln w="0">
            <a:noFill/>
          </a:ln>
        </p:spPr>
        <p:txBody>
          <a:bodyPr lIns="0" tIns="0" rIns="0" bIns="0" anchor="t">
            <a:normAutofit/>
          </a:bodyPr>
          <a:lstStyle/>
          <a:p>
            <a:pPr indent="0">
              <a:spcBef>
                <a:spcPts val="1417"/>
              </a:spcBef>
              <a:buNone/>
            </a:pPr>
            <a:endParaRPr lang="ru-RU" sz="3200" b="0" strike="noStrike" spc="-1">
              <a:solidFill>
                <a:srgbClr val="000000"/>
              </a:solidFill>
              <a:latin typeface="Open Sans"/>
            </a:endParaRPr>
          </a:p>
        </p:txBody>
      </p:sp>
      <p:sp>
        <p:nvSpPr>
          <p:cNvPr id="4" name="PlaceHolder 3"/>
          <p:cNvSpPr>
            <a:spLocks noGrp="1"/>
          </p:cNvSpPr>
          <p:nvPr>
            <p:ph type="ftr" idx="43"/>
          </p:nvPr>
        </p:nvSpPr>
        <p:spPr/>
        <p:txBody>
          <a:bodyPr/>
          <a:lstStyle/>
          <a:p>
            <a:r>
              <a:t>Footer</a:t>
            </a:r>
          </a:p>
        </p:txBody>
      </p:sp>
      <p:sp>
        <p:nvSpPr>
          <p:cNvPr id="5" name="PlaceHolder 4"/>
          <p:cNvSpPr>
            <a:spLocks noGrp="1"/>
          </p:cNvSpPr>
          <p:nvPr>
            <p:ph type="sldNum" idx="44"/>
          </p:nvPr>
        </p:nvSpPr>
        <p:spPr/>
        <p:txBody>
          <a:bodyPr/>
          <a:lstStyle/>
          <a:p>
            <a:fld id="{C7E8BE92-55F9-4E8F-AB99-A206A87B71A4}" type="slidenum">
              <a:t>‹#›</a:t>
            </a:fld>
            <a:endParaRPr/>
          </a:p>
        </p:txBody>
      </p:sp>
      <p:sp>
        <p:nvSpPr>
          <p:cNvPr id="6" name="PlaceHolder 5"/>
          <p:cNvSpPr>
            <a:spLocks noGrp="1"/>
          </p:cNvSpPr>
          <p:nvPr>
            <p:ph type="dt" idx="45"/>
          </p:nvPr>
        </p:nvSpPr>
        <p:spPr/>
        <p:txBody>
          <a:body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Обычный 4">
    <p:spTree>
      <p:nvGrpSpPr>
        <p:cNvPr id="1" name=""/>
        <p:cNvGrpSpPr/>
        <p:nvPr/>
      </p:nvGrpSpPr>
      <p:grpSpPr>
        <a:xfrm>
          <a:off x="0" y="0"/>
          <a:ext cx="0" cy="0"/>
          <a:chOff x="0" y="0"/>
          <a:chExt cx="0" cy="0"/>
        </a:xfrm>
      </p:grpSpPr>
      <p:sp>
        <p:nvSpPr>
          <p:cNvPr id="2" name="PlaceHolder 1"/>
          <p:cNvSpPr>
            <a:spLocks noGrp="1"/>
          </p:cNvSpPr>
          <p:nvPr>
            <p:ph type="ftr" idx="46"/>
          </p:nvPr>
        </p:nvSpPr>
        <p:spPr/>
        <p:txBody>
          <a:bodyPr/>
          <a:lstStyle/>
          <a:p>
            <a:r>
              <a:t>Footer</a:t>
            </a:r>
          </a:p>
        </p:txBody>
      </p:sp>
      <p:sp>
        <p:nvSpPr>
          <p:cNvPr id="3" name="PlaceHolder 2"/>
          <p:cNvSpPr>
            <a:spLocks noGrp="1"/>
          </p:cNvSpPr>
          <p:nvPr>
            <p:ph type="sldNum" idx="47"/>
          </p:nvPr>
        </p:nvSpPr>
        <p:spPr/>
        <p:txBody>
          <a:bodyPr/>
          <a:lstStyle/>
          <a:p>
            <a:fld id="{66B2A49E-CBD9-4545-AB12-196DA30F30D3}" type="slidenum">
              <a:t>‹#›</a:t>
            </a:fld>
            <a:endParaRPr/>
          </a:p>
        </p:txBody>
      </p:sp>
      <p:sp>
        <p:nvSpPr>
          <p:cNvPr id="4" name="PlaceHolder 3"/>
          <p:cNvSpPr>
            <a:spLocks noGrp="1"/>
          </p:cNvSpPr>
          <p:nvPr>
            <p:ph type="dt" idx="48"/>
          </p:nvPr>
        </p:nvSpPr>
        <p:spPr/>
        <p:txBody>
          <a:body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Обычный 5">
    <p:spTree>
      <p:nvGrpSpPr>
        <p:cNvPr id="1" name=""/>
        <p:cNvGrpSpPr/>
        <p:nvPr/>
      </p:nvGrpSpPr>
      <p:grpSpPr>
        <a:xfrm>
          <a:off x="0" y="0"/>
          <a:ext cx="0" cy="0"/>
          <a:chOff x="0" y="0"/>
          <a:chExt cx="0" cy="0"/>
        </a:xfrm>
      </p:grpSpPr>
      <p:sp>
        <p:nvSpPr>
          <p:cNvPr id="93" name="PlaceHolder 1"/>
          <p:cNvSpPr>
            <a:spLocks noGrp="1"/>
          </p:cNvSpPr>
          <p:nvPr>
            <p:ph type="title"/>
          </p:nvPr>
        </p:nvSpPr>
        <p:spPr>
          <a:xfrm>
            <a:off x="457200" y="-127800"/>
            <a:ext cx="8229240" cy="1524600"/>
          </a:xfrm>
          <a:prstGeom prst="rect">
            <a:avLst/>
          </a:prstGeom>
          <a:noFill/>
          <a:ln w="0">
            <a:noFill/>
          </a:ln>
        </p:spPr>
        <p:txBody>
          <a:bodyPr lIns="0" tIns="0" rIns="0" bIns="0" anchor="ctr">
            <a:noAutofit/>
          </a:bodyPr>
          <a:lstStyle/>
          <a:p>
            <a:pPr indent="0" algn="ctr">
              <a:buNone/>
            </a:pPr>
            <a:endParaRPr lang="ru-RU" sz="4400" b="0" strike="noStrike" spc="-1">
              <a:solidFill>
                <a:srgbClr val="000000"/>
              </a:solidFill>
              <a:latin typeface="Open Sans"/>
            </a:endParaRPr>
          </a:p>
        </p:txBody>
      </p:sp>
      <p:sp>
        <p:nvSpPr>
          <p:cNvPr id="94" name="PlaceHolder 2"/>
          <p:cNvSpPr>
            <a:spLocks noGrp="1"/>
          </p:cNvSpPr>
          <p:nvPr>
            <p:ph/>
          </p:nvPr>
        </p:nvSpPr>
        <p:spPr>
          <a:xfrm>
            <a:off x="457200" y="1203480"/>
            <a:ext cx="4015800" cy="2982960"/>
          </a:xfrm>
          <a:prstGeom prst="rect">
            <a:avLst/>
          </a:prstGeom>
          <a:noFill/>
          <a:ln w="0">
            <a:noFill/>
          </a:ln>
        </p:spPr>
        <p:txBody>
          <a:bodyPr lIns="0" tIns="0" rIns="0" bIns="0" anchor="t">
            <a:normAutofit/>
          </a:bodyPr>
          <a:lstStyle/>
          <a:p>
            <a:pPr indent="0">
              <a:spcBef>
                <a:spcPts val="1417"/>
              </a:spcBef>
              <a:buNone/>
            </a:pPr>
            <a:endParaRPr lang="ru-RU" sz="3200" b="0" strike="noStrike" spc="-1">
              <a:solidFill>
                <a:srgbClr val="000000"/>
              </a:solidFill>
              <a:latin typeface="Open Sans"/>
            </a:endParaRPr>
          </a:p>
        </p:txBody>
      </p:sp>
      <p:sp>
        <p:nvSpPr>
          <p:cNvPr id="95" name="PlaceHolder 3"/>
          <p:cNvSpPr>
            <a:spLocks noGrp="1"/>
          </p:cNvSpPr>
          <p:nvPr>
            <p:ph/>
          </p:nvPr>
        </p:nvSpPr>
        <p:spPr>
          <a:xfrm>
            <a:off x="4674240" y="1203480"/>
            <a:ext cx="4015800" cy="2982960"/>
          </a:xfrm>
          <a:prstGeom prst="rect">
            <a:avLst/>
          </a:prstGeom>
          <a:noFill/>
          <a:ln w="0">
            <a:noFill/>
          </a:ln>
        </p:spPr>
        <p:txBody>
          <a:bodyPr lIns="0" tIns="0" rIns="0" bIns="0" anchor="t">
            <a:normAutofit/>
          </a:bodyPr>
          <a:lstStyle/>
          <a:p>
            <a:pPr indent="0">
              <a:spcBef>
                <a:spcPts val="1417"/>
              </a:spcBef>
              <a:buNone/>
            </a:pPr>
            <a:endParaRPr lang="ru-RU" sz="3200" b="0" strike="noStrike" spc="-1">
              <a:solidFill>
                <a:srgbClr val="000000"/>
              </a:solidFill>
              <a:latin typeface="Open Sans"/>
            </a:endParaRPr>
          </a:p>
        </p:txBody>
      </p:sp>
      <p:sp>
        <p:nvSpPr>
          <p:cNvPr id="5" name="PlaceHolder 4"/>
          <p:cNvSpPr>
            <a:spLocks noGrp="1"/>
          </p:cNvSpPr>
          <p:nvPr>
            <p:ph type="ftr" idx="49"/>
          </p:nvPr>
        </p:nvSpPr>
        <p:spPr/>
        <p:txBody>
          <a:bodyPr/>
          <a:lstStyle/>
          <a:p>
            <a:r>
              <a:t>Footer</a:t>
            </a:r>
          </a:p>
        </p:txBody>
      </p:sp>
      <p:sp>
        <p:nvSpPr>
          <p:cNvPr id="6" name="PlaceHolder 5"/>
          <p:cNvSpPr>
            <a:spLocks noGrp="1"/>
          </p:cNvSpPr>
          <p:nvPr>
            <p:ph type="sldNum" idx="50"/>
          </p:nvPr>
        </p:nvSpPr>
        <p:spPr/>
        <p:txBody>
          <a:bodyPr/>
          <a:lstStyle/>
          <a:p>
            <a:fld id="{CC59EB9B-89B9-4CB1-ACFA-4DD4197C05C4}" type="slidenum">
              <a:t>‹#›</a:t>
            </a:fld>
            <a:endParaRPr/>
          </a:p>
        </p:txBody>
      </p:sp>
      <p:sp>
        <p:nvSpPr>
          <p:cNvPr id="7" name="PlaceHolder 6"/>
          <p:cNvSpPr>
            <a:spLocks noGrp="1"/>
          </p:cNvSpPr>
          <p:nvPr>
            <p:ph type="dt" idx="51"/>
          </p:nvPr>
        </p:nvSpPr>
        <p:spPr/>
        <p:txBody>
          <a:body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Обычный 6">
    <p:spTree>
      <p:nvGrpSpPr>
        <p:cNvPr id="1" name=""/>
        <p:cNvGrpSpPr/>
        <p:nvPr/>
      </p:nvGrpSpPr>
      <p:grpSpPr>
        <a:xfrm>
          <a:off x="0" y="0"/>
          <a:ext cx="0" cy="0"/>
          <a:chOff x="0" y="0"/>
          <a:chExt cx="0" cy="0"/>
        </a:xfrm>
      </p:grpSpPr>
      <p:sp>
        <p:nvSpPr>
          <p:cNvPr id="2" name="PlaceHolder 1"/>
          <p:cNvSpPr>
            <a:spLocks noGrp="1"/>
          </p:cNvSpPr>
          <p:nvPr>
            <p:ph type="ftr" idx="52"/>
          </p:nvPr>
        </p:nvSpPr>
        <p:spPr/>
        <p:txBody>
          <a:bodyPr/>
          <a:lstStyle/>
          <a:p>
            <a:r>
              <a:t>Footer</a:t>
            </a:r>
          </a:p>
        </p:txBody>
      </p:sp>
      <p:sp>
        <p:nvSpPr>
          <p:cNvPr id="3" name="PlaceHolder 2"/>
          <p:cNvSpPr>
            <a:spLocks noGrp="1"/>
          </p:cNvSpPr>
          <p:nvPr>
            <p:ph type="sldNum" idx="53"/>
          </p:nvPr>
        </p:nvSpPr>
        <p:spPr/>
        <p:txBody>
          <a:bodyPr/>
          <a:lstStyle/>
          <a:p>
            <a:fld id="{2BD07E56-C995-4B2C-8E34-D515D02A327A}" type="slidenum">
              <a:t>‹#›</a:t>
            </a:fld>
            <a:endParaRPr/>
          </a:p>
        </p:txBody>
      </p:sp>
      <p:sp>
        <p:nvSpPr>
          <p:cNvPr id="4" name="PlaceHolder 3"/>
          <p:cNvSpPr>
            <a:spLocks noGrp="1"/>
          </p:cNvSpPr>
          <p:nvPr>
            <p:ph type="dt" idx="54"/>
          </p:nvPr>
        </p:nvSpPr>
        <p:spPr/>
        <p:txBody>
          <a:body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Обычный 7">
    <p:spTree>
      <p:nvGrpSpPr>
        <p:cNvPr id="1" name=""/>
        <p:cNvGrpSpPr/>
        <p:nvPr/>
      </p:nvGrpSpPr>
      <p:grpSpPr>
        <a:xfrm>
          <a:off x="0" y="0"/>
          <a:ext cx="0" cy="0"/>
          <a:chOff x="0" y="0"/>
          <a:chExt cx="0" cy="0"/>
        </a:xfrm>
      </p:grpSpPr>
      <p:sp>
        <p:nvSpPr>
          <p:cNvPr id="107" name="PlaceHolder 1"/>
          <p:cNvSpPr>
            <a:spLocks noGrp="1"/>
          </p:cNvSpPr>
          <p:nvPr>
            <p:ph type="title"/>
          </p:nvPr>
        </p:nvSpPr>
        <p:spPr>
          <a:xfrm>
            <a:off x="457200" y="-127800"/>
            <a:ext cx="8229240" cy="1524600"/>
          </a:xfrm>
          <a:prstGeom prst="rect">
            <a:avLst/>
          </a:prstGeom>
          <a:noFill/>
          <a:ln w="0">
            <a:noFill/>
          </a:ln>
        </p:spPr>
        <p:txBody>
          <a:bodyPr lIns="0" tIns="0" rIns="0" bIns="0" anchor="ctr">
            <a:noAutofit/>
          </a:bodyPr>
          <a:lstStyle/>
          <a:p>
            <a:pPr indent="0" algn="ctr">
              <a:buNone/>
            </a:pPr>
            <a:endParaRPr lang="ru-RU" sz="4400" b="0" strike="noStrike" spc="-1">
              <a:solidFill>
                <a:srgbClr val="000000"/>
              </a:solidFill>
              <a:latin typeface="Open Sans"/>
            </a:endParaRPr>
          </a:p>
        </p:txBody>
      </p:sp>
      <p:sp>
        <p:nvSpPr>
          <p:cNvPr id="3" name="PlaceHolder 2"/>
          <p:cNvSpPr>
            <a:spLocks noGrp="1"/>
          </p:cNvSpPr>
          <p:nvPr>
            <p:ph type="ftr" idx="55"/>
          </p:nvPr>
        </p:nvSpPr>
        <p:spPr/>
        <p:txBody>
          <a:bodyPr/>
          <a:lstStyle/>
          <a:p>
            <a:r>
              <a:t>Footer</a:t>
            </a:r>
          </a:p>
        </p:txBody>
      </p:sp>
      <p:sp>
        <p:nvSpPr>
          <p:cNvPr id="4" name="PlaceHolder 3"/>
          <p:cNvSpPr>
            <a:spLocks noGrp="1"/>
          </p:cNvSpPr>
          <p:nvPr>
            <p:ph type="sldNum" idx="56"/>
          </p:nvPr>
        </p:nvSpPr>
        <p:spPr/>
        <p:txBody>
          <a:bodyPr/>
          <a:lstStyle/>
          <a:p>
            <a:fld id="{2098617C-19D1-40A8-B544-C5EF6E5882E2}" type="slidenum">
              <a:t>‹#›</a:t>
            </a:fld>
            <a:endParaRPr/>
          </a:p>
        </p:txBody>
      </p:sp>
      <p:sp>
        <p:nvSpPr>
          <p:cNvPr id="5" name="PlaceHolder 4"/>
          <p:cNvSpPr>
            <a:spLocks noGrp="1"/>
          </p:cNvSpPr>
          <p:nvPr>
            <p:ph type="dt" idx="57"/>
          </p:nvPr>
        </p:nvSpPr>
        <p:spPr/>
        <p:txBody>
          <a:body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lstStyle/>
          <a:p>
            <a:r>
              <a:t>Footer</a:t>
            </a:r>
          </a:p>
        </p:txBody>
      </p:sp>
      <p:sp>
        <p:nvSpPr>
          <p:cNvPr id="3" name="PlaceHolder 2"/>
          <p:cNvSpPr>
            <a:spLocks noGrp="1"/>
          </p:cNvSpPr>
          <p:nvPr>
            <p:ph type="sldNum" idx="5"/>
          </p:nvPr>
        </p:nvSpPr>
        <p:spPr/>
        <p:txBody>
          <a:bodyPr/>
          <a:lstStyle/>
          <a:p>
            <a:fld id="{A28A94D5-73DC-459A-B139-568F370FD1E6}" type="slidenum">
              <a:t>‹#›</a:t>
            </a:fld>
            <a:endParaRPr/>
          </a:p>
        </p:txBody>
      </p:sp>
      <p:sp>
        <p:nvSpPr>
          <p:cNvPr id="4" name="PlaceHolder 3"/>
          <p:cNvSpPr>
            <a:spLocks noGrp="1"/>
          </p:cNvSpPr>
          <p:nvPr>
            <p:ph type="dt" idx="6"/>
          </p:nvPr>
        </p:nvSpPr>
        <p:spPr/>
        <p:txBody>
          <a:body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Обычный 8">
    <p:spTree>
      <p:nvGrpSpPr>
        <p:cNvPr id="1" name=""/>
        <p:cNvGrpSpPr/>
        <p:nvPr/>
      </p:nvGrpSpPr>
      <p:grpSpPr>
        <a:xfrm>
          <a:off x="0" y="0"/>
          <a:ext cx="0" cy="0"/>
          <a:chOff x="0" y="0"/>
          <a:chExt cx="0" cy="0"/>
        </a:xfrm>
      </p:grpSpPr>
      <p:sp>
        <p:nvSpPr>
          <p:cNvPr id="2" name="PlaceHolder 1"/>
          <p:cNvSpPr>
            <a:spLocks noGrp="1"/>
          </p:cNvSpPr>
          <p:nvPr>
            <p:ph type="ftr" idx="58"/>
          </p:nvPr>
        </p:nvSpPr>
        <p:spPr/>
        <p:txBody>
          <a:bodyPr/>
          <a:lstStyle/>
          <a:p>
            <a:r>
              <a:t>Footer</a:t>
            </a:r>
          </a:p>
        </p:txBody>
      </p:sp>
      <p:sp>
        <p:nvSpPr>
          <p:cNvPr id="3" name="PlaceHolder 2"/>
          <p:cNvSpPr>
            <a:spLocks noGrp="1"/>
          </p:cNvSpPr>
          <p:nvPr>
            <p:ph type="sldNum" idx="59"/>
          </p:nvPr>
        </p:nvSpPr>
        <p:spPr/>
        <p:txBody>
          <a:bodyPr/>
          <a:lstStyle/>
          <a:p>
            <a:fld id="{362FBFA2-1AEE-427B-99BC-C7540FAB9349}" type="slidenum">
              <a:t>‹#›</a:t>
            </a:fld>
            <a:endParaRPr/>
          </a:p>
        </p:txBody>
      </p:sp>
      <p:sp>
        <p:nvSpPr>
          <p:cNvPr id="4" name="PlaceHolder 3"/>
          <p:cNvSpPr>
            <a:spLocks noGrp="1"/>
          </p:cNvSpPr>
          <p:nvPr>
            <p:ph type="dt" idx="60"/>
          </p:nvPr>
        </p:nvSpPr>
        <p:spPr/>
        <p:txBody>
          <a:body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Обычный 9">
    <p:spTree>
      <p:nvGrpSpPr>
        <p:cNvPr id="1" name=""/>
        <p:cNvGrpSpPr/>
        <p:nvPr/>
      </p:nvGrpSpPr>
      <p:grpSpPr>
        <a:xfrm>
          <a:off x="0" y="0"/>
          <a:ext cx="0" cy="0"/>
          <a:chOff x="0" y="0"/>
          <a:chExt cx="0" cy="0"/>
        </a:xfrm>
      </p:grpSpPr>
      <p:sp>
        <p:nvSpPr>
          <p:cNvPr id="2" name="PlaceHolder 1"/>
          <p:cNvSpPr>
            <a:spLocks noGrp="1"/>
          </p:cNvSpPr>
          <p:nvPr>
            <p:ph type="ftr" idx="61"/>
          </p:nvPr>
        </p:nvSpPr>
        <p:spPr/>
        <p:txBody>
          <a:bodyPr/>
          <a:lstStyle/>
          <a:p>
            <a:r>
              <a:t>Footer</a:t>
            </a:r>
          </a:p>
        </p:txBody>
      </p:sp>
      <p:sp>
        <p:nvSpPr>
          <p:cNvPr id="3" name="PlaceHolder 2"/>
          <p:cNvSpPr>
            <a:spLocks noGrp="1"/>
          </p:cNvSpPr>
          <p:nvPr>
            <p:ph type="sldNum" idx="62"/>
          </p:nvPr>
        </p:nvSpPr>
        <p:spPr/>
        <p:txBody>
          <a:bodyPr/>
          <a:lstStyle/>
          <a:p>
            <a:fld id="{193C93FE-DCD5-444B-B626-AF6505D873AF}" type="slidenum">
              <a:t>‹#›</a:t>
            </a:fld>
            <a:endParaRPr/>
          </a:p>
        </p:txBody>
      </p:sp>
      <p:sp>
        <p:nvSpPr>
          <p:cNvPr id="4" name="PlaceHolder 3"/>
          <p:cNvSpPr>
            <a:spLocks noGrp="1"/>
          </p:cNvSpPr>
          <p:nvPr>
            <p:ph type="dt" idx="63"/>
          </p:nvPr>
        </p:nvSpPr>
        <p:spPr/>
        <p:txBody>
          <a:body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Обычный 10">
    <p:spTree>
      <p:nvGrpSpPr>
        <p:cNvPr id="1" name=""/>
        <p:cNvGrpSpPr/>
        <p:nvPr/>
      </p:nvGrpSpPr>
      <p:grpSpPr>
        <a:xfrm>
          <a:off x="0" y="0"/>
          <a:ext cx="0" cy="0"/>
          <a:chOff x="0" y="0"/>
          <a:chExt cx="0" cy="0"/>
        </a:xfrm>
      </p:grpSpPr>
      <p:sp>
        <p:nvSpPr>
          <p:cNvPr id="2" name="PlaceHolder 1"/>
          <p:cNvSpPr>
            <a:spLocks noGrp="1"/>
          </p:cNvSpPr>
          <p:nvPr>
            <p:ph type="ftr" idx="64"/>
          </p:nvPr>
        </p:nvSpPr>
        <p:spPr/>
        <p:txBody>
          <a:bodyPr/>
          <a:lstStyle/>
          <a:p>
            <a:r>
              <a:t>Footer</a:t>
            </a:r>
          </a:p>
        </p:txBody>
      </p:sp>
      <p:sp>
        <p:nvSpPr>
          <p:cNvPr id="3" name="PlaceHolder 2"/>
          <p:cNvSpPr>
            <a:spLocks noGrp="1"/>
          </p:cNvSpPr>
          <p:nvPr>
            <p:ph type="sldNum" idx="65"/>
          </p:nvPr>
        </p:nvSpPr>
        <p:spPr/>
        <p:txBody>
          <a:bodyPr/>
          <a:lstStyle/>
          <a:p>
            <a:fld id="{36410A0C-759D-4A8A-B800-0ACC4F63E416}" type="slidenum">
              <a:t>‹#›</a:t>
            </a:fld>
            <a:endParaRPr/>
          </a:p>
        </p:txBody>
      </p:sp>
      <p:sp>
        <p:nvSpPr>
          <p:cNvPr id="4" name="PlaceHolder 3"/>
          <p:cNvSpPr>
            <a:spLocks noGrp="1"/>
          </p:cNvSpPr>
          <p:nvPr>
            <p:ph type="dt" idx="66"/>
          </p:nvPr>
        </p:nvSpPr>
        <p:spPr/>
        <p:txBody>
          <a:body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lstStyle/>
          <a:p>
            <a:r>
              <a:t>Footer</a:t>
            </a:r>
          </a:p>
        </p:txBody>
      </p:sp>
      <p:sp>
        <p:nvSpPr>
          <p:cNvPr id="3" name="PlaceHolder 2"/>
          <p:cNvSpPr>
            <a:spLocks noGrp="1"/>
          </p:cNvSpPr>
          <p:nvPr>
            <p:ph type="sldNum" idx="8"/>
          </p:nvPr>
        </p:nvSpPr>
        <p:spPr/>
        <p:txBody>
          <a:bodyPr/>
          <a:lstStyle/>
          <a:p>
            <a:fld id="{A69976DC-3A0B-419C-87E2-835CD8848FBF}" type="slidenum">
              <a:t>‹#›</a:t>
            </a:fld>
            <a:endParaRPr/>
          </a:p>
        </p:txBody>
      </p:sp>
      <p:sp>
        <p:nvSpPr>
          <p:cNvPr id="4" name="PlaceHolder 3"/>
          <p:cNvSpPr>
            <a:spLocks noGrp="1"/>
          </p:cNvSpPr>
          <p:nvPr>
            <p:ph type="dt" idx="9"/>
          </p:nvPr>
        </p:nvSpPr>
        <p:spPr/>
        <p:txBody>
          <a:body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17" name="PlaceHolder 1"/>
          <p:cNvSpPr>
            <a:spLocks noGrp="1"/>
          </p:cNvSpPr>
          <p:nvPr>
            <p:ph type="title"/>
          </p:nvPr>
        </p:nvSpPr>
        <p:spPr>
          <a:xfrm>
            <a:off x="457200" y="-127800"/>
            <a:ext cx="8229240" cy="1524600"/>
          </a:xfrm>
          <a:prstGeom prst="rect">
            <a:avLst/>
          </a:prstGeom>
          <a:noFill/>
          <a:ln w="0">
            <a:noFill/>
          </a:ln>
        </p:spPr>
        <p:txBody>
          <a:bodyPr lIns="0" tIns="0" rIns="0" bIns="0" anchor="ctr">
            <a:noAutofit/>
          </a:bodyPr>
          <a:lstStyle/>
          <a:p>
            <a:pPr indent="0" algn="ctr">
              <a:buNone/>
            </a:pPr>
            <a:endParaRPr lang="ru-RU" sz="4400" b="0" strike="noStrike" spc="-1">
              <a:solidFill>
                <a:srgbClr val="000000"/>
              </a:solidFill>
              <a:latin typeface="Open Sans"/>
            </a:endParaRPr>
          </a:p>
        </p:txBody>
      </p:sp>
      <p:sp>
        <p:nvSpPr>
          <p:cNvPr id="18" name="PlaceHolder 2"/>
          <p:cNvSpPr>
            <a:spLocks noGrp="1"/>
          </p:cNvSpPr>
          <p:nvPr>
            <p:ph/>
          </p:nvPr>
        </p:nvSpPr>
        <p:spPr>
          <a:xfrm>
            <a:off x="457200" y="1203480"/>
            <a:ext cx="8229240" cy="2982960"/>
          </a:xfrm>
          <a:prstGeom prst="rect">
            <a:avLst/>
          </a:prstGeom>
          <a:noFill/>
          <a:ln w="0">
            <a:noFill/>
          </a:ln>
        </p:spPr>
        <p:txBody>
          <a:bodyPr lIns="0" tIns="0" rIns="0" bIns="0" anchor="t">
            <a:normAutofit/>
          </a:bodyPr>
          <a:lstStyle/>
          <a:p>
            <a:pPr indent="0">
              <a:spcBef>
                <a:spcPts val="1417"/>
              </a:spcBef>
              <a:buNone/>
            </a:pPr>
            <a:endParaRPr lang="ru-RU" sz="3200" b="0" strike="noStrike" spc="-1">
              <a:solidFill>
                <a:srgbClr val="000000"/>
              </a:solidFill>
              <a:latin typeface="Open Sans"/>
            </a:endParaRPr>
          </a:p>
        </p:txBody>
      </p:sp>
      <p:sp>
        <p:nvSpPr>
          <p:cNvPr id="4" name="PlaceHolder 3"/>
          <p:cNvSpPr>
            <a:spLocks noGrp="1"/>
          </p:cNvSpPr>
          <p:nvPr>
            <p:ph type="ftr" idx="10"/>
          </p:nvPr>
        </p:nvSpPr>
        <p:spPr/>
        <p:txBody>
          <a:bodyPr/>
          <a:lstStyle/>
          <a:p>
            <a:r>
              <a:t>Footer</a:t>
            </a:r>
          </a:p>
        </p:txBody>
      </p:sp>
      <p:sp>
        <p:nvSpPr>
          <p:cNvPr id="5" name="PlaceHolder 4"/>
          <p:cNvSpPr>
            <a:spLocks noGrp="1"/>
          </p:cNvSpPr>
          <p:nvPr>
            <p:ph type="sldNum" idx="11"/>
          </p:nvPr>
        </p:nvSpPr>
        <p:spPr/>
        <p:txBody>
          <a:bodyPr/>
          <a:lstStyle/>
          <a:p>
            <a:fld id="{2CA2BB0E-1782-4982-9E59-BF055B10F85D}" type="slidenum">
              <a:t>‹#›</a:t>
            </a:fld>
            <a:endParaRPr/>
          </a:p>
        </p:txBody>
      </p:sp>
      <p:sp>
        <p:nvSpPr>
          <p:cNvPr id="6" name="PlaceHolder 5"/>
          <p:cNvSpPr>
            <a:spLocks noGrp="1"/>
          </p:cNvSpPr>
          <p:nvPr>
            <p:ph type="dt" idx="12"/>
          </p:nvPr>
        </p:nvSpPr>
        <p:spPr/>
        <p:txBody>
          <a:body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Заголовок раздела">
    <p:spTree>
      <p:nvGrpSpPr>
        <p:cNvPr id="1" name=""/>
        <p:cNvGrpSpPr/>
        <p:nvPr/>
      </p:nvGrpSpPr>
      <p:grpSpPr>
        <a:xfrm>
          <a:off x="0" y="0"/>
          <a:ext cx="0" cy="0"/>
          <a:chOff x="0" y="0"/>
          <a:chExt cx="0" cy="0"/>
        </a:xfrm>
      </p:grpSpPr>
      <p:sp>
        <p:nvSpPr>
          <p:cNvPr id="2" name="PlaceHolder 1"/>
          <p:cNvSpPr>
            <a:spLocks noGrp="1"/>
          </p:cNvSpPr>
          <p:nvPr>
            <p:ph type="ftr" idx="13"/>
          </p:nvPr>
        </p:nvSpPr>
        <p:spPr/>
        <p:txBody>
          <a:bodyPr/>
          <a:lstStyle/>
          <a:p>
            <a:r>
              <a:t>Footer</a:t>
            </a:r>
          </a:p>
        </p:txBody>
      </p:sp>
      <p:sp>
        <p:nvSpPr>
          <p:cNvPr id="3" name="PlaceHolder 2"/>
          <p:cNvSpPr>
            <a:spLocks noGrp="1"/>
          </p:cNvSpPr>
          <p:nvPr>
            <p:ph type="sldNum" idx="14"/>
          </p:nvPr>
        </p:nvSpPr>
        <p:spPr/>
        <p:txBody>
          <a:bodyPr/>
          <a:lstStyle/>
          <a:p>
            <a:fld id="{DD6ABD30-B952-47B7-8B1D-B022081ED40A}" type="slidenum">
              <a:t>‹#›</a:t>
            </a:fld>
            <a:endParaRPr/>
          </a:p>
        </p:txBody>
      </p:sp>
      <p:sp>
        <p:nvSpPr>
          <p:cNvPr id="4" name="PlaceHolder 3"/>
          <p:cNvSpPr>
            <a:spLocks noGrp="1"/>
          </p:cNvSpPr>
          <p:nvPr>
            <p:ph type="dt" idx="15"/>
          </p:nvPr>
        </p:nvSpPr>
        <p:spPr/>
        <p:txBody>
          <a:body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8" name="PlaceHolder 1"/>
          <p:cNvSpPr>
            <a:spLocks noGrp="1"/>
          </p:cNvSpPr>
          <p:nvPr>
            <p:ph type="title"/>
          </p:nvPr>
        </p:nvSpPr>
        <p:spPr>
          <a:xfrm>
            <a:off x="457200" y="-127800"/>
            <a:ext cx="8229240" cy="1524600"/>
          </a:xfrm>
          <a:prstGeom prst="rect">
            <a:avLst/>
          </a:prstGeom>
          <a:noFill/>
          <a:ln w="0">
            <a:noFill/>
          </a:ln>
        </p:spPr>
        <p:txBody>
          <a:bodyPr lIns="0" tIns="0" rIns="0" bIns="0" anchor="ctr">
            <a:noAutofit/>
          </a:bodyPr>
          <a:lstStyle/>
          <a:p>
            <a:pPr indent="0" algn="ctr">
              <a:buNone/>
            </a:pPr>
            <a:endParaRPr lang="ru-RU" sz="4400" b="0" strike="noStrike" spc="-1">
              <a:solidFill>
                <a:srgbClr val="000000"/>
              </a:solidFill>
              <a:latin typeface="Open Sans"/>
            </a:endParaRPr>
          </a:p>
        </p:txBody>
      </p:sp>
      <p:sp>
        <p:nvSpPr>
          <p:cNvPr id="29" name="PlaceHolder 2"/>
          <p:cNvSpPr>
            <a:spLocks noGrp="1"/>
          </p:cNvSpPr>
          <p:nvPr>
            <p:ph/>
          </p:nvPr>
        </p:nvSpPr>
        <p:spPr>
          <a:xfrm>
            <a:off x="457200" y="1203480"/>
            <a:ext cx="4015800" cy="2982960"/>
          </a:xfrm>
          <a:prstGeom prst="rect">
            <a:avLst/>
          </a:prstGeom>
          <a:noFill/>
          <a:ln w="0">
            <a:noFill/>
          </a:ln>
        </p:spPr>
        <p:txBody>
          <a:bodyPr lIns="0" tIns="0" rIns="0" bIns="0" anchor="t">
            <a:normAutofit/>
          </a:bodyPr>
          <a:lstStyle/>
          <a:p>
            <a:pPr indent="0">
              <a:spcBef>
                <a:spcPts val="1417"/>
              </a:spcBef>
              <a:buNone/>
            </a:pPr>
            <a:endParaRPr lang="ru-RU" sz="3200" b="0" strike="noStrike" spc="-1">
              <a:solidFill>
                <a:srgbClr val="000000"/>
              </a:solidFill>
              <a:latin typeface="Open Sans"/>
            </a:endParaRPr>
          </a:p>
        </p:txBody>
      </p:sp>
      <p:sp>
        <p:nvSpPr>
          <p:cNvPr id="30" name="PlaceHolder 3"/>
          <p:cNvSpPr>
            <a:spLocks noGrp="1"/>
          </p:cNvSpPr>
          <p:nvPr>
            <p:ph/>
          </p:nvPr>
        </p:nvSpPr>
        <p:spPr>
          <a:xfrm>
            <a:off x="4674240" y="1203480"/>
            <a:ext cx="4015800" cy="2982960"/>
          </a:xfrm>
          <a:prstGeom prst="rect">
            <a:avLst/>
          </a:prstGeom>
          <a:noFill/>
          <a:ln w="0">
            <a:noFill/>
          </a:ln>
        </p:spPr>
        <p:txBody>
          <a:bodyPr lIns="0" tIns="0" rIns="0" bIns="0" anchor="t">
            <a:normAutofit/>
          </a:bodyPr>
          <a:lstStyle/>
          <a:p>
            <a:pPr indent="0">
              <a:spcBef>
                <a:spcPts val="1417"/>
              </a:spcBef>
              <a:buNone/>
            </a:pPr>
            <a:endParaRPr lang="ru-RU" sz="3200" b="0" strike="noStrike" spc="-1">
              <a:solidFill>
                <a:srgbClr val="000000"/>
              </a:solidFill>
              <a:latin typeface="Open Sans"/>
            </a:endParaRPr>
          </a:p>
        </p:txBody>
      </p:sp>
      <p:sp>
        <p:nvSpPr>
          <p:cNvPr id="5" name="PlaceHolder 4"/>
          <p:cNvSpPr>
            <a:spLocks noGrp="1"/>
          </p:cNvSpPr>
          <p:nvPr>
            <p:ph type="ftr" idx="16"/>
          </p:nvPr>
        </p:nvSpPr>
        <p:spPr/>
        <p:txBody>
          <a:bodyPr/>
          <a:lstStyle/>
          <a:p>
            <a:r>
              <a:t>Footer</a:t>
            </a:r>
          </a:p>
        </p:txBody>
      </p:sp>
      <p:sp>
        <p:nvSpPr>
          <p:cNvPr id="6" name="PlaceHolder 5"/>
          <p:cNvSpPr>
            <a:spLocks noGrp="1"/>
          </p:cNvSpPr>
          <p:nvPr>
            <p:ph type="sldNum" idx="17"/>
          </p:nvPr>
        </p:nvSpPr>
        <p:spPr/>
        <p:txBody>
          <a:bodyPr/>
          <a:lstStyle/>
          <a:p>
            <a:fld id="{BF5755CA-F975-4C3C-9FDC-CC9A98A248D7}" type="slidenum">
              <a:t>‹#›</a:t>
            </a:fld>
            <a:endParaRPr/>
          </a:p>
        </p:txBody>
      </p:sp>
      <p:sp>
        <p:nvSpPr>
          <p:cNvPr id="7" name="PlaceHolder 6"/>
          <p:cNvSpPr>
            <a:spLocks noGrp="1"/>
          </p:cNvSpPr>
          <p:nvPr>
            <p:ph type="dt" idx="18"/>
          </p:nvPr>
        </p:nvSpPr>
        <p:spPr/>
        <p:txBody>
          <a:body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Сравнение">
    <p:spTree>
      <p:nvGrpSpPr>
        <p:cNvPr id="1" name=""/>
        <p:cNvGrpSpPr/>
        <p:nvPr/>
      </p:nvGrpSpPr>
      <p:grpSpPr>
        <a:xfrm>
          <a:off x="0" y="0"/>
          <a:ext cx="0" cy="0"/>
          <a:chOff x="0" y="0"/>
          <a:chExt cx="0" cy="0"/>
        </a:xfrm>
      </p:grpSpPr>
      <p:sp>
        <p:nvSpPr>
          <p:cNvPr id="2" name="PlaceHolder 1"/>
          <p:cNvSpPr>
            <a:spLocks noGrp="1"/>
          </p:cNvSpPr>
          <p:nvPr>
            <p:ph type="ftr" idx="19"/>
          </p:nvPr>
        </p:nvSpPr>
        <p:spPr/>
        <p:txBody>
          <a:bodyPr/>
          <a:lstStyle/>
          <a:p>
            <a:r>
              <a:t>Footer</a:t>
            </a:r>
          </a:p>
        </p:txBody>
      </p:sp>
      <p:sp>
        <p:nvSpPr>
          <p:cNvPr id="3" name="PlaceHolder 2"/>
          <p:cNvSpPr>
            <a:spLocks noGrp="1"/>
          </p:cNvSpPr>
          <p:nvPr>
            <p:ph type="sldNum" idx="20"/>
          </p:nvPr>
        </p:nvSpPr>
        <p:spPr/>
        <p:txBody>
          <a:bodyPr/>
          <a:lstStyle/>
          <a:p>
            <a:fld id="{B797DEB0-391B-4386-A951-F24BC5BD115F}" type="slidenum">
              <a:t>‹#›</a:t>
            </a:fld>
            <a:endParaRPr/>
          </a:p>
        </p:txBody>
      </p:sp>
      <p:sp>
        <p:nvSpPr>
          <p:cNvPr id="4" name="PlaceHolder 3"/>
          <p:cNvSpPr>
            <a:spLocks noGrp="1"/>
          </p:cNvSpPr>
          <p:nvPr>
            <p:ph type="dt" idx="21"/>
          </p:nvPr>
        </p:nvSpPr>
        <p:spPr/>
        <p:txBody>
          <a:body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127800"/>
            <a:ext cx="8229240" cy="1524600"/>
          </a:xfrm>
          <a:prstGeom prst="rect">
            <a:avLst/>
          </a:prstGeom>
          <a:noFill/>
          <a:ln w="0">
            <a:noFill/>
          </a:ln>
        </p:spPr>
        <p:txBody>
          <a:bodyPr lIns="0" tIns="0" rIns="0" bIns="0" anchor="ctr">
            <a:noAutofit/>
          </a:bodyPr>
          <a:lstStyle/>
          <a:p>
            <a:pPr indent="0" algn="ctr">
              <a:buNone/>
            </a:pPr>
            <a:endParaRPr lang="ru-RU" sz="4400" b="0" strike="noStrike" spc="-1">
              <a:solidFill>
                <a:srgbClr val="000000"/>
              </a:solidFill>
              <a:latin typeface="Open Sans"/>
            </a:endParaRPr>
          </a:p>
        </p:txBody>
      </p:sp>
      <p:sp>
        <p:nvSpPr>
          <p:cNvPr id="3" name="PlaceHolder 2"/>
          <p:cNvSpPr>
            <a:spLocks noGrp="1"/>
          </p:cNvSpPr>
          <p:nvPr>
            <p:ph type="ftr" idx="22"/>
          </p:nvPr>
        </p:nvSpPr>
        <p:spPr/>
        <p:txBody>
          <a:bodyPr/>
          <a:lstStyle/>
          <a:p>
            <a:r>
              <a:t>Footer</a:t>
            </a:r>
          </a:p>
        </p:txBody>
      </p:sp>
      <p:sp>
        <p:nvSpPr>
          <p:cNvPr id="4" name="PlaceHolder 3"/>
          <p:cNvSpPr>
            <a:spLocks noGrp="1"/>
          </p:cNvSpPr>
          <p:nvPr>
            <p:ph type="sldNum" idx="23"/>
          </p:nvPr>
        </p:nvSpPr>
        <p:spPr/>
        <p:txBody>
          <a:bodyPr/>
          <a:lstStyle/>
          <a:p>
            <a:fld id="{0D3DA046-0134-4EB1-942B-C875370B28A2}" type="slidenum">
              <a:t>‹#›</a:t>
            </a:fld>
            <a:endParaRPr/>
          </a:p>
        </p:txBody>
      </p:sp>
      <p:sp>
        <p:nvSpPr>
          <p:cNvPr id="5" name="PlaceHolder 4"/>
          <p:cNvSpPr>
            <a:spLocks noGrp="1"/>
          </p:cNvSpPr>
          <p:nvPr>
            <p:ph type="dt" idx="24"/>
          </p:nvPr>
        </p:nvSpPr>
        <p:spPr/>
        <p:txBody>
          <a:body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PlaceHolder 1"/>
          <p:cNvSpPr>
            <a:spLocks noGrp="1"/>
          </p:cNvSpPr>
          <p:nvPr>
            <p:ph type="ftr" idx="25"/>
          </p:nvPr>
        </p:nvSpPr>
        <p:spPr/>
        <p:txBody>
          <a:bodyPr/>
          <a:lstStyle/>
          <a:p>
            <a:r>
              <a:t>Footer</a:t>
            </a:r>
          </a:p>
        </p:txBody>
      </p:sp>
      <p:sp>
        <p:nvSpPr>
          <p:cNvPr id="3" name="PlaceHolder 2"/>
          <p:cNvSpPr>
            <a:spLocks noGrp="1"/>
          </p:cNvSpPr>
          <p:nvPr>
            <p:ph type="sldNum" idx="26"/>
          </p:nvPr>
        </p:nvSpPr>
        <p:spPr/>
        <p:txBody>
          <a:bodyPr/>
          <a:lstStyle/>
          <a:p>
            <a:fld id="{D46411DC-ADD3-4086-9EFC-F36D05B71013}" type="slidenum">
              <a:t>‹#›</a:t>
            </a:fld>
            <a:endParaRPr/>
          </a:p>
        </p:txBody>
      </p:sp>
      <p:sp>
        <p:nvSpPr>
          <p:cNvPr id="4" name="PlaceHolder 3"/>
          <p:cNvSpPr>
            <a:spLocks noGrp="1"/>
          </p:cNvSpPr>
          <p:nvPr>
            <p:ph type="dt" idx="27"/>
          </p:nvPr>
        </p:nvSpPr>
        <p:spPr/>
        <p:txBody>
          <a:body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10.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11.xml"/></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2.xml"/><Relationship Id="rId1" Type="http://schemas.openxmlformats.org/officeDocument/2006/relationships/slideLayout" Target="../slideLayouts/slideLayout12.xml"/></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3.xml"/><Relationship Id="rId1" Type="http://schemas.openxmlformats.org/officeDocument/2006/relationships/slideLayout" Target="../slideLayouts/slideLayout13.xml"/></Relationships>
</file>

<file path=ppt/slideMasters/_rels/slideMaster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4.xml"/><Relationship Id="rId1" Type="http://schemas.openxmlformats.org/officeDocument/2006/relationships/slideLayout" Target="../slideLayouts/slideLayout14.xml"/></Relationships>
</file>

<file path=ppt/slideMasters/_rels/slideMaster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5.xml"/><Relationship Id="rId1" Type="http://schemas.openxmlformats.org/officeDocument/2006/relationships/slideLayout" Target="../slideLayouts/slideLayout15.xml"/></Relationships>
</file>

<file path=ppt/slideMasters/_rels/slideMaster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6.xml"/><Relationship Id="rId1" Type="http://schemas.openxmlformats.org/officeDocument/2006/relationships/slideLayout" Target="../slideLayouts/slideLayout16.xml"/></Relationships>
</file>

<file path=ppt/slideMasters/_rels/slideMaster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7.xml"/><Relationship Id="rId1" Type="http://schemas.openxmlformats.org/officeDocument/2006/relationships/slideLayout" Target="../slideLayouts/slideLayout17.xml"/></Relationships>
</file>

<file path=ppt/slideMasters/_rels/slideMaster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8.xml"/><Relationship Id="rId1" Type="http://schemas.openxmlformats.org/officeDocument/2006/relationships/slideLayout" Target="../slideLayouts/slideLayout18.xml"/></Relationships>
</file>

<file path=ppt/slideMasters/_rels/slideMaster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9.xml"/><Relationship Id="rId1" Type="http://schemas.openxmlformats.org/officeDocument/2006/relationships/slideLayout" Target="../slideLayouts/slideLayout1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0.xml"/><Relationship Id="rId1" Type="http://schemas.openxmlformats.org/officeDocument/2006/relationships/slideLayout" Target="../slideLayouts/slideLayout20.xml"/></Relationships>
</file>

<file path=ppt/slideMasters/_rels/slideMaster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1.xml"/><Relationship Id="rId1" Type="http://schemas.openxmlformats.org/officeDocument/2006/relationships/slideLayout" Target="../slideLayouts/slideLayout21.xml"/></Relationships>
</file>

<file path=ppt/slideMasters/_rels/slideMaster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2.xml"/><Relationship Id="rId1"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8.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PlaceHolder 1"/>
          <p:cNvSpPr>
            <a:spLocks noGrp="1"/>
          </p:cNvSpPr>
          <p:nvPr>
            <p:ph type="title"/>
          </p:nvPr>
        </p:nvSpPr>
        <p:spPr>
          <a:xfrm>
            <a:off x="457200" y="-127800"/>
            <a:ext cx="8228880" cy="1524240"/>
          </a:xfrm>
          <a:prstGeom prst="rect">
            <a:avLst/>
          </a:prstGeom>
          <a:noFill/>
          <a:ln w="0">
            <a:noFill/>
          </a:ln>
        </p:spPr>
        <p:txBody>
          <a:bodyPr lIns="0" tIns="0" rIns="0" bIns="0" anchor="ctr">
            <a:noAutofit/>
          </a:bodyPr>
          <a:lstStyle/>
          <a:p>
            <a:pPr indent="0">
              <a:buNone/>
            </a:pPr>
            <a:r>
              <a:rPr lang="ru-RU" sz="1800" b="0" strike="noStrike" spc="-1">
                <a:solidFill>
                  <a:srgbClr val="000000"/>
                </a:solidFill>
                <a:latin typeface="Open Sans"/>
              </a:rPr>
              <a:t>Для правки текста заглавия щёлкните мышью</a:t>
            </a:r>
          </a:p>
        </p:txBody>
      </p:sp>
      <p:sp>
        <p:nvSpPr>
          <p:cNvPr id="5" name="PlaceHolder 2"/>
          <p:cNvSpPr>
            <a:spLocks noGrp="1"/>
          </p:cNvSpPr>
          <p:nvPr>
            <p:ph type="ftr" idx="1"/>
          </p:nvPr>
        </p:nvSpPr>
        <p:spPr>
          <a:xfrm>
            <a:off x="3124080" y="4767120"/>
            <a:ext cx="2892960" cy="27144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ru-RU" sz="1400" b="0" strike="noStrike" spc="-1">
                <a:solidFill>
                  <a:srgbClr val="000000"/>
                </a:solidFill>
                <a:latin typeface="Tempora LGC Uni"/>
              </a:defRPr>
            </a:lvl1pPr>
          </a:lstStyle>
          <a:p>
            <a:pPr indent="0" algn="ctr">
              <a:lnSpc>
                <a:spcPct val="100000"/>
              </a:lnSpc>
              <a:buNone/>
              <a:tabLst>
                <a:tab pos="0" algn="l"/>
              </a:tabLst>
            </a:pPr>
            <a:r>
              <a:rPr lang="ru-RU" sz="1400" b="0" strike="noStrike" spc="-1">
                <a:solidFill>
                  <a:srgbClr val="000000"/>
                </a:solidFill>
                <a:latin typeface="Tempora LGC Uni"/>
              </a:rPr>
              <a:t>&lt;нижний колонтитул&gt;</a:t>
            </a:r>
          </a:p>
        </p:txBody>
      </p:sp>
      <p:sp>
        <p:nvSpPr>
          <p:cNvPr id="2" name="PlaceHolder 3"/>
          <p:cNvSpPr>
            <a:spLocks noGrp="1"/>
          </p:cNvSpPr>
          <p:nvPr>
            <p:ph type="sldNum" idx="2"/>
          </p:nvPr>
        </p:nvSpPr>
        <p:spPr>
          <a:xfrm>
            <a:off x="6553080" y="4767120"/>
            <a:ext cx="2131200" cy="27144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ru-RU" sz="1200" b="0" strike="noStrike" spc="-1">
                <a:solidFill>
                  <a:schemeClr val="dk1">
                    <a:tint val="75000"/>
                  </a:schemeClr>
                </a:solidFill>
                <a:latin typeface="Calibri"/>
              </a:defRPr>
            </a:lvl1pPr>
          </a:lstStyle>
          <a:p>
            <a:pPr indent="0" algn="r" defTabSz="914400">
              <a:lnSpc>
                <a:spcPct val="100000"/>
              </a:lnSpc>
              <a:buNone/>
              <a:tabLst>
                <a:tab pos="0" algn="l"/>
              </a:tabLst>
            </a:pPr>
            <a:fld id="{AA2F6D52-C789-4B63-8432-AF9A43CAA61F}" type="slidenum">
              <a:rPr lang="ru-RU" sz="1200" b="0" strike="noStrike" spc="-1">
                <a:solidFill>
                  <a:schemeClr val="dk1">
                    <a:tint val="75000"/>
                  </a:schemeClr>
                </a:solidFill>
                <a:latin typeface="Calibri"/>
              </a:rPr>
              <a:t>‹#›</a:t>
            </a:fld>
            <a:endParaRPr lang="ru-RU" sz="1200" b="0" strike="noStrike" spc="-1">
              <a:solidFill>
                <a:srgbClr val="000000"/>
              </a:solidFill>
              <a:latin typeface="Tempora LGC Uni"/>
            </a:endParaRPr>
          </a:p>
        </p:txBody>
      </p:sp>
      <p:sp>
        <p:nvSpPr>
          <p:cNvPr id="3" name="PlaceHolder 4"/>
          <p:cNvSpPr>
            <a:spLocks noGrp="1"/>
          </p:cNvSpPr>
          <p:nvPr>
            <p:ph type="dt" idx="3"/>
          </p:nvPr>
        </p:nvSpPr>
        <p:spPr>
          <a:xfrm>
            <a:off x="457200" y="4767120"/>
            <a:ext cx="2131200" cy="271440"/>
          </a:xfrm>
          <a:prstGeom prst="rect">
            <a:avLst/>
          </a:prstGeom>
          <a:noFill/>
          <a:ln w="0">
            <a:noFill/>
          </a:ln>
        </p:spPr>
        <p:txBody>
          <a:bodyPr lIns="91440" tIns="45720" rIns="91440" bIns="45720" anchor="ctr">
            <a:noAutofit/>
          </a:bodyPr>
          <a:lstStyle>
            <a:lvl1pPr indent="0">
              <a:buNone/>
              <a:defRPr lang="ru-RU" sz="1400" b="0" strike="noStrike" spc="-1">
                <a:solidFill>
                  <a:srgbClr val="000000"/>
                </a:solidFill>
                <a:latin typeface="Tempora LGC Uni"/>
              </a:defRPr>
            </a:lvl1pPr>
          </a:lstStyle>
          <a:p>
            <a:pPr indent="0">
              <a:buNone/>
            </a:pPr>
            <a:r>
              <a:rPr lang="ru-RU" sz="1400" b="0" strike="noStrike" spc="-1">
                <a:solidFill>
                  <a:srgbClr val="000000"/>
                </a:solidFill>
                <a:latin typeface="Tempora LGC Uni"/>
              </a:rPr>
              <a:t>&lt;дата/время&gt;</a:t>
            </a: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 name="PlaceHolder 1"/>
          <p:cNvSpPr>
            <a:spLocks noGrp="1"/>
          </p:cNvSpPr>
          <p:nvPr>
            <p:ph type="ftr" idx="28"/>
          </p:nvPr>
        </p:nvSpPr>
        <p:spPr>
          <a:xfrm>
            <a:off x="3124080" y="4767120"/>
            <a:ext cx="2892960" cy="27144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ru-RU" sz="1400" b="0" strike="noStrike" spc="-1">
                <a:solidFill>
                  <a:srgbClr val="000000"/>
                </a:solidFill>
                <a:latin typeface="Tempora LGC Uni"/>
              </a:defRPr>
            </a:lvl1pPr>
          </a:lstStyle>
          <a:p>
            <a:pPr indent="0" algn="ctr">
              <a:lnSpc>
                <a:spcPct val="100000"/>
              </a:lnSpc>
              <a:buNone/>
              <a:tabLst>
                <a:tab pos="0" algn="l"/>
              </a:tabLst>
            </a:pPr>
            <a:r>
              <a:rPr lang="ru-RU" sz="1400" b="0" strike="noStrike" spc="-1">
                <a:solidFill>
                  <a:srgbClr val="000000"/>
                </a:solidFill>
                <a:latin typeface="Tempora LGC Uni"/>
              </a:rPr>
              <a:t>&lt;нижний колонтитул&gt;</a:t>
            </a:r>
          </a:p>
        </p:txBody>
      </p:sp>
      <p:sp>
        <p:nvSpPr>
          <p:cNvPr id="45" name="PlaceHolder 2"/>
          <p:cNvSpPr>
            <a:spLocks noGrp="1"/>
          </p:cNvSpPr>
          <p:nvPr>
            <p:ph type="sldNum" idx="29"/>
          </p:nvPr>
        </p:nvSpPr>
        <p:spPr>
          <a:xfrm>
            <a:off x="6553080" y="4767120"/>
            <a:ext cx="2131200" cy="27144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ru-RU" sz="1200" b="0" strike="noStrike" spc="-1">
                <a:solidFill>
                  <a:schemeClr val="dk1">
                    <a:tint val="75000"/>
                  </a:schemeClr>
                </a:solidFill>
                <a:latin typeface="Calibri"/>
              </a:defRPr>
            </a:lvl1pPr>
          </a:lstStyle>
          <a:p>
            <a:pPr indent="0" algn="r" defTabSz="914400">
              <a:lnSpc>
                <a:spcPct val="100000"/>
              </a:lnSpc>
              <a:buNone/>
              <a:tabLst>
                <a:tab pos="0" algn="l"/>
              </a:tabLst>
            </a:pPr>
            <a:fld id="{52C977B0-CAD2-4B8A-9688-6C614848D804}" type="slidenum">
              <a:rPr lang="ru-RU" sz="1200" b="0" strike="noStrike" spc="-1">
                <a:solidFill>
                  <a:schemeClr val="dk1">
                    <a:tint val="75000"/>
                  </a:schemeClr>
                </a:solidFill>
                <a:latin typeface="Calibri"/>
              </a:rPr>
              <a:t>‹#›</a:t>
            </a:fld>
            <a:endParaRPr lang="ru-RU" sz="1200" b="0" strike="noStrike" spc="-1">
              <a:solidFill>
                <a:srgbClr val="000000"/>
              </a:solidFill>
              <a:latin typeface="Tempora LGC Uni"/>
            </a:endParaRPr>
          </a:p>
        </p:txBody>
      </p:sp>
      <p:sp>
        <p:nvSpPr>
          <p:cNvPr id="46" name="PlaceHolder 3"/>
          <p:cNvSpPr>
            <a:spLocks noGrp="1"/>
          </p:cNvSpPr>
          <p:nvPr>
            <p:ph type="dt" idx="30"/>
          </p:nvPr>
        </p:nvSpPr>
        <p:spPr>
          <a:xfrm>
            <a:off x="457200" y="4767120"/>
            <a:ext cx="2131200" cy="271440"/>
          </a:xfrm>
          <a:prstGeom prst="rect">
            <a:avLst/>
          </a:prstGeom>
          <a:noFill/>
          <a:ln w="0">
            <a:noFill/>
          </a:ln>
        </p:spPr>
        <p:txBody>
          <a:bodyPr lIns="91440" tIns="45720" rIns="91440" bIns="45720" anchor="ctr">
            <a:noAutofit/>
          </a:bodyPr>
          <a:lstStyle>
            <a:lvl1pPr indent="0">
              <a:buNone/>
              <a:defRPr lang="ru-RU" sz="1400" b="0" strike="noStrike" spc="-1">
                <a:solidFill>
                  <a:srgbClr val="000000"/>
                </a:solidFill>
                <a:latin typeface="Tempora LGC Uni"/>
              </a:defRPr>
            </a:lvl1pPr>
          </a:lstStyle>
          <a:p>
            <a:pPr indent="0">
              <a:buNone/>
            </a:pPr>
            <a:r>
              <a:rPr lang="ru-RU" sz="1400" b="0" strike="noStrike" spc="-1">
                <a:solidFill>
                  <a:srgbClr val="000000"/>
                </a:solidFill>
                <a:latin typeface="Tempora LGC Uni"/>
              </a:rPr>
              <a:t>&lt;дата/время&gt;</a:t>
            </a:r>
          </a:p>
        </p:txBody>
      </p:sp>
    </p:spTree>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 name="PlaceHolder 1"/>
          <p:cNvSpPr>
            <a:spLocks noGrp="1"/>
          </p:cNvSpPr>
          <p:nvPr>
            <p:ph type="ftr" idx="31"/>
          </p:nvPr>
        </p:nvSpPr>
        <p:spPr>
          <a:xfrm>
            <a:off x="3124080" y="4767120"/>
            <a:ext cx="2892960" cy="27144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ru-RU" sz="1400" b="0" strike="noStrike" spc="-1">
                <a:solidFill>
                  <a:srgbClr val="000000"/>
                </a:solidFill>
                <a:latin typeface="Tempora LGC Uni"/>
              </a:defRPr>
            </a:lvl1pPr>
          </a:lstStyle>
          <a:p>
            <a:pPr indent="0" algn="ctr">
              <a:lnSpc>
                <a:spcPct val="100000"/>
              </a:lnSpc>
              <a:buNone/>
              <a:tabLst>
                <a:tab pos="0" algn="l"/>
              </a:tabLst>
            </a:pPr>
            <a:r>
              <a:rPr lang="ru-RU" sz="1400" b="0" strike="noStrike" spc="-1">
                <a:solidFill>
                  <a:srgbClr val="000000"/>
                </a:solidFill>
                <a:latin typeface="Tempora LGC Uni"/>
              </a:rPr>
              <a:t>&lt;нижний колонтитул&gt;</a:t>
            </a:r>
          </a:p>
        </p:txBody>
      </p:sp>
      <p:sp>
        <p:nvSpPr>
          <p:cNvPr id="48" name="PlaceHolder 2"/>
          <p:cNvSpPr>
            <a:spLocks noGrp="1"/>
          </p:cNvSpPr>
          <p:nvPr>
            <p:ph type="sldNum" idx="32"/>
          </p:nvPr>
        </p:nvSpPr>
        <p:spPr>
          <a:xfrm>
            <a:off x="6553080" y="4767120"/>
            <a:ext cx="2131200" cy="27144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ru-RU" sz="1200" b="0" strike="noStrike" spc="-1">
                <a:solidFill>
                  <a:schemeClr val="dk1">
                    <a:tint val="75000"/>
                  </a:schemeClr>
                </a:solidFill>
                <a:latin typeface="Calibri"/>
              </a:defRPr>
            </a:lvl1pPr>
          </a:lstStyle>
          <a:p>
            <a:pPr indent="0" algn="r" defTabSz="914400">
              <a:lnSpc>
                <a:spcPct val="100000"/>
              </a:lnSpc>
              <a:buNone/>
              <a:tabLst>
                <a:tab pos="0" algn="l"/>
              </a:tabLst>
            </a:pPr>
            <a:fld id="{89F70016-82EC-4E4A-85F4-58BA889D9D79}" type="slidenum">
              <a:rPr lang="ru-RU" sz="1200" b="0" strike="noStrike" spc="-1">
                <a:solidFill>
                  <a:schemeClr val="dk1">
                    <a:tint val="75000"/>
                  </a:schemeClr>
                </a:solidFill>
                <a:latin typeface="Calibri"/>
              </a:rPr>
              <a:t>‹#›</a:t>
            </a:fld>
            <a:endParaRPr lang="ru-RU" sz="1200" b="0" strike="noStrike" spc="-1">
              <a:solidFill>
                <a:srgbClr val="000000"/>
              </a:solidFill>
              <a:latin typeface="Tempora LGC Uni"/>
            </a:endParaRPr>
          </a:p>
        </p:txBody>
      </p:sp>
      <p:sp>
        <p:nvSpPr>
          <p:cNvPr id="49" name="PlaceHolder 3"/>
          <p:cNvSpPr>
            <a:spLocks noGrp="1"/>
          </p:cNvSpPr>
          <p:nvPr>
            <p:ph type="dt" idx="33"/>
          </p:nvPr>
        </p:nvSpPr>
        <p:spPr>
          <a:xfrm>
            <a:off x="457200" y="4767120"/>
            <a:ext cx="2131200" cy="271440"/>
          </a:xfrm>
          <a:prstGeom prst="rect">
            <a:avLst/>
          </a:prstGeom>
          <a:noFill/>
          <a:ln w="0">
            <a:noFill/>
          </a:ln>
        </p:spPr>
        <p:txBody>
          <a:bodyPr lIns="91440" tIns="45720" rIns="91440" bIns="45720" anchor="ctr">
            <a:noAutofit/>
          </a:bodyPr>
          <a:lstStyle>
            <a:lvl1pPr indent="0">
              <a:buNone/>
              <a:defRPr lang="ru-RU" sz="1400" b="0" strike="noStrike" spc="-1">
                <a:solidFill>
                  <a:srgbClr val="000000"/>
                </a:solidFill>
                <a:latin typeface="Tempora LGC Uni"/>
              </a:defRPr>
            </a:lvl1pPr>
          </a:lstStyle>
          <a:p>
            <a:pPr indent="0">
              <a:buNone/>
            </a:pPr>
            <a:r>
              <a:rPr lang="ru-RU" sz="1400" b="0" strike="noStrike" spc="-1">
                <a:solidFill>
                  <a:srgbClr val="000000"/>
                </a:solidFill>
                <a:latin typeface="Tempora LGC Uni"/>
              </a:rPr>
              <a:t>&lt;дата/время&gt;</a:t>
            </a:r>
          </a:p>
        </p:txBody>
      </p:sp>
    </p:spTree>
  </p:cSld>
  <p:clrMap bg1="lt1" tx1="dk1" bg2="lt2" tx2="dk2" accent1="accent1" accent2="accent2" accent3="accent3" accent4="accent4" accent5="accent5" accent6="accent6" hlink="hlink" folHlink="folHlink"/>
  <p:sldLayoutIdLst>
    <p:sldLayoutId id="214748366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0" name="Рисунок 7"/>
          <p:cNvPicPr/>
          <p:nvPr/>
        </p:nvPicPr>
        <p:blipFill>
          <a:blip r:embed="rId3"/>
          <a:stretch/>
        </p:blipFill>
        <p:spPr>
          <a:xfrm>
            <a:off x="0" y="9360"/>
            <a:ext cx="9141480" cy="5122080"/>
          </a:xfrm>
          <a:prstGeom prst="rect">
            <a:avLst/>
          </a:prstGeom>
          <a:ln w="0">
            <a:noFill/>
          </a:ln>
        </p:spPr>
      </p:pic>
      <p:sp>
        <p:nvSpPr>
          <p:cNvPr id="51" name="Прямоугольник 8"/>
          <p:cNvSpPr/>
          <p:nvPr/>
        </p:nvSpPr>
        <p:spPr>
          <a:xfrm>
            <a:off x="300960" y="273960"/>
            <a:ext cx="8539560" cy="4593240"/>
          </a:xfrm>
          <a:prstGeom prst="rect">
            <a:avLst/>
          </a:prstGeom>
          <a:solidFill>
            <a:schemeClr val="bg1"/>
          </a:solidFill>
          <a:ln w="38100">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685800">
              <a:lnSpc>
                <a:spcPct val="100000"/>
              </a:lnSpc>
              <a:tabLst>
                <a:tab pos="0" algn="l"/>
              </a:tabLst>
            </a:pPr>
            <a:endParaRPr lang="x-none" sz="1350" b="0" strike="noStrike" spc="-1">
              <a:solidFill>
                <a:srgbClr val="FFFFFF"/>
              </a:solidFill>
              <a:latin typeface="Calibri"/>
            </a:endParaRPr>
          </a:p>
        </p:txBody>
      </p:sp>
      <p:pic>
        <p:nvPicPr>
          <p:cNvPr id="52" name="Рисунок 7"/>
          <p:cNvPicPr/>
          <p:nvPr/>
        </p:nvPicPr>
        <p:blipFill>
          <a:blip r:embed="rId3"/>
          <a:stretch/>
        </p:blipFill>
        <p:spPr>
          <a:xfrm>
            <a:off x="0" y="360"/>
            <a:ext cx="9141480" cy="5122080"/>
          </a:xfrm>
          <a:prstGeom prst="rect">
            <a:avLst/>
          </a:prstGeom>
          <a:ln w="0">
            <a:noFill/>
          </a:ln>
        </p:spPr>
      </p:pic>
      <p:sp>
        <p:nvSpPr>
          <p:cNvPr id="53" name="Стрелка: пятиугольник 8"/>
          <p:cNvSpPr/>
          <p:nvPr/>
        </p:nvSpPr>
        <p:spPr>
          <a:xfrm>
            <a:off x="0" y="0"/>
            <a:ext cx="5750640" cy="5141160"/>
          </a:xfrm>
          <a:prstGeom prst="homePlate">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685800">
              <a:lnSpc>
                <a:spcPct val="100000"/>
              </a:lnSpc>
              <a:tabLst>
                <a:tab pos="0" algn="l"/>
              </a:tabLst>
            </a:pPr>
            <a:endParaRPr lang="x-none" sz="1350" b="0" strike="noStrike" spc="-1">
              <a:solidFill>
                <a:srgbClr val="FFFFFF"/>
              </a:solidFill>
              <a:latin typeface="Calibri"/>
            </a:endParaRPr>
          </a:p>
        </p:txBody>
      </p:sp>
      <p:sp>
        <p:nvSpPr>
          <p:cNvPr id="54" name="PlaceHolder 1"/>
          <p:cNvSpPr>
            <a:spLocks noGrp="1"/>
          </p:cNvSpPr>
          <p:nvPr>
            <p:ph type="title"/>
          </p:nvPr>
        </p:nvSpPr>
        <p:spPr>
          <a:xfrm>
            <a:off x="457200" y="-127800"/>
            <a:ext cx="8228880" cy="1524240"/>
          </a:xfrm>
          <a:prstGeom prst="rect">
            <a:avLst/>
          </a:prstGeom>
          <a:noFill/>
          <a:ln w="0">
            <a:noFill/>
          </a:ln>
        </p:spPr>
        <p:txBody>
          <a:bodyPr lIns="0" tIns="0" rIns="0" bIns="0" anchor="ctr">
            <a:noAutofit/>
          </a:bodyPr>
          <a:lstStyle/>
          <a:p>
            <a:pPr indent="0">
              <a:buNone/>
            </a:pPr>
            <a:r>
              <a:rPr lang="ru-RU" sz="1800" b="0" strike="noStrike" spc="-1">
                <a:solidFill>
                  <a:srgbClr val="000000"/>
                </a:solidFill>
                <a:latin typeface="Open Sans"/>
              </a:rPr>
              <a:t>Для правки текста заглавия щёлкните мышью</a:t>
            </a:r>
          </a:p>
        </p:txBody>
      </p:sp>
      <p:sp>
        <p:nvSpPr>
          <p:cNvPr id="55" name="PlaceHolder 2"/>
          <p:cNvSpPr>
            <a:spLocks noGrp="1"/>
          </p:cNvSpPr>
          <p:nvPr>
            <p:ph type="ftr" idx="34"/>
          </p:nvPr>
        </p:nvSpPr>
        <p:spPr>
          <a:xfrm>
            <a:off x="3029040" y="4767120"/>
            <a:ext cx="3083760" cy="27144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ru-RU" sz="1400" b="0" strike="noStrike" spc="-1">
                <a:solidFill>
                  <a:srgbClr val="000000"/>
                </a:solidFill>
                <a:latin typeface="Tempora LGC Uni"/>
              </a:defRPr>
            </a:lvl1pPr>
          </a:lstStyle>
          <a:p>
            <a:pPr indent="0" algn="ctr">
              <a:lnSpc>
                <a:spcPct val="100000"/>
              </a:lnSpc>
              <a:buNone/>
              <a:tabLst>
                <a:tab pos="0" algn="l"/>
              </a:tabLst>
            </a:pPr>
            <a:r>
              <a:rPr lang="ru-RU" sz="1400" b="0" strike="noStrike" spc="-1">
                <a:solidFill>
                  <a:srgbClr val="000000"/>
                </a:solidFill>
                <a:latin typeface="Tempora LGC Uni"/>
              </a:rPr>
              <a:t>&lt;нижний колонтитул&gt;</a:t>
            </a:r>
          </a:p>
        </p:txBody>
      </p:sp>
      <p:sp>
        <p:nvSpPr>
          <p:cNvPr id="56" name="PlaceHolder 3"/>
          <p:cNvSpPr>
            <a:spLocks noGrp="1"/>
          </p:cNvSpPr>
          <p:nvPr>
            <p:ph type="sldNum" idx="35"/>
          </p:nvPr>
        </p:nvSpPr>
        <p:spPr>
          <a:xfrm>
            <a:off x="6458040" y="4767120"/>
            <a:ext cx="2054880" cy="271440"/>
          </a:xfrm>
          <a:prstGeom prst="rect">
            <a:avLst/>
          </a:prstGeom>
          <a:noFill/>
          <a:ln w="0">
            <a:noFill/>
          </a:ln>
        </p:spPr>
        <p:txBody>
          <a:bodyPr lIns="91440" tIns="45720" rIns="91440" bIns="45720" anchor="ctr">
            <a:noAutofit/>
          </a:bodyPr>
          <a:lstStyle>
            <a:lvl1pPr indent="0" algn="r" defTabSz="685800">
              <a:lnSpc>
                <a:spcPct val="100000"/>
              </a:lnSpc>
              <a:buNone/>
              <a:tabLst>
                <a:tab pos="0" algn="l"/>
              </a:tabLst>
              <a:defRPr lang="x-none" sz="900" b="0" strike="noStrike" spc="-1">
                <a:solidFill>
                  <a:srgbClr val="8B8B8B"/>
                </a:solidFill>
                <a:latin typeface="Calibri"/>
              </a:defRPr>
            </a:lvl1pPr>
          </a:lstStyle>
          <a:p>
            <a:pPr indent="0" algn="r" defTabSz="685800">
              <a:lnSpc>
                <a:spcPct val="100000"/>
              </a:lnSpc>
              <a:buNone/>
              <a:tabLst>
                <a:tab pos="0" algn="l"/>
              </a:tabLst>
            </a:pPr>
            <a:fld id="{036F8A0F-16FB-4B13-BA37-09C01E36DF4C}" type="slidenum">
              <a:rPr lang="x-none" sz="900" b="0" strike="noStrike" spc="-1">
                <a:solidFill>
                  <a:srgbClr val="8B8B8B"/>
                </a:solidFill>
                <a:latin typeface="Calibri"/>
              </a:rPr>
              <a:t>‹#›</a:t>
            </a:fld>
            <a:endParaRPr lang="ru-RU" sz="900" b="0" strike="noStrike" spc="-1">
              <a:solidFill>
                <a:srgbClr val="000000"/>
              </a:solidFill>
              <a:latin typeface="Tempora LGC Uni"/>
            </a:endParaRPr>
          </a:p>
        </p:txBody>
      </p:sp>
      <p:sp>
        <p:nvSpPr>
          <p:cNvPr id="57" name="PlaceHolder 4"/>
          <p:cNvSpPr>
            <a:spLocks noGrp="1"/>
          </p:cNvSpPr>
          <p:nvPr>
            <p:ph type="dt" idx="36"/>
          </p:nvPr>
        </p:nvSpPr>
        <p:spPr>
          <a:xfrm>
            <a:off x="628560" y="4767120"/>
            <a:ext cx="2054880" cy="271440"/>
          </a:xfrm>
          <a:prstGeom prst="rect">
            <a:avLst/>
          </a:prstGeom>
          <a:noFill/>
          <a:ln w="0">
            <a:noFill/>
          </a:ln>
        </p:spPr>
        <p:txBody>
          <a:bodyPr lIns="91440" tIns="45720" rIns="91440" bIns="45720" anchor="ctr">
            <a:noAutofit/>
          </a:bodyPr>
          <a:lstStyle>
            <a:lvl1pPr indent="0">
              <a:buNone/>
              <a:defRPr lang="ru-RU" sz="1400" b="0" strike="noStrike" spc="-1">
                <a:solidFill>
                  <a:srgbClr val="000000"/>
                </a:solidFill>
                <a:latin typeface="Tempora LGC Uni"/>
              </a:defRPr>
            </a:lvl1pPr>
          </a:lstStyle>
          <a:p>
            <a:pPr indent="0">
              <a:buNone/>
            </a:pPr>
            <a:r>
              <a:rPr lang="ru-RU" sz="1400" b="0" strike="noStrike" spc="-1">
                <a:solidFill>
                  <a:srgbClr val="000000"/>
                </a:solidFill>
                <a:latin typeface="Tempora LGC Uni"/>
              </a:rPr>
              <a:t>&lt;дата/время&gt;</a:t>
            </a:r>
          </a:p>
        </p:txBody>
      </p:sp>
      <p:sp>
        <p:nvSpPr>
          <p:cNvPr id="58" name="PlaceHolder 5"/>
          <p:cNvSpPr>
            <a:spLocks noGrp="1"/>
          </p:cNvSpPr>
          <p:nvPr>
            <p:ph type="body"/>
          </p:nvPr>
        </p:nvSpPr>
        <p:spPr>
          <a:xfrm>
            <a:off x="457200" y="1203480"/>
            <a:ext cx="8229240" cy="2982960"/>
          </a:xfrm>
          <a:prstGeom prst="rect">
            <a:avLst/>
          </a:prstGeom>
          <a:noFill/>
          <a:ln w="0">
            <a:noFill/>
          </a:ln>
        </p:spPr>
        <p:txBody>
          <a:bodyPr lIns="0" tIns="0" rIns="0" bIns="0" anchor="t">
            <a:normAutofit fontScale="90616"/>
          </a:bodyPr>
          <a:lstStyle/>
          <a:p>
            <a:pPr marL="432000" indent="-324000">
              <a:spcBef>
                <a:spcPts val="1417"/>
              </a:spcBef>
              <a:buClr>
                <a:srgbClr val="000000"/>
              </a:buClr>
              <a:buSzPct val="45000"/>
              <a:buFont typeface="Wingdings" charset="2"/>
              <a:buChar char=""/>
            </a:pPr>
            <a:r>
              <a:rPr lang="ru-RU" sz="3200" b="0" strike="noStrike" spc="-1">
                <a:solidFill>
                  <a:srgbClr val="000000"/>
                </a:solidFill>
                <a:latin typeface="Open Sans"/>
              </a:rPr>
              <a:t>Для правки структуры щёлкните мышью</a:t>
            </a:r>
          </a:p>
          <a:p>
            <a:pPr marL="864000" lvl="1" indent="-324000">
              <a:spcBef>
                <a:spcPts val="1134"/>
              </a:spcBef>
              <a:buClr>
                <a:srgbClr val="000000"/>
              </a:buClr>
              <a:buSzPct val="75000"/>
              <a:buFont typeface="Symbol" charset="2"/>
              <a:buChar char=""/>
            </a:pPr>
            <a:r>
              <a:rPr lang="ru-RU" sz="2800" b="0" strike="noStrike" spc="-1">
                <a:solidFill>
                  <a:srgbClr val="000000"/>
                </a:solidFill>
                <a:latin typeface="Open Sans"/>
              </a:rPr>
              <a:t>Второй уровень структуры</a:t>
            </a:r>
          </a:p>
          <a:p>
            <a:pPr marL="1296000" lvl="2" indent="-288000">
              <a:spcBef>
                <a:spcPts val="850"/>
              </a:spcBef>
              <a:buClr>
                <a:srgbClr val="000000"/>
              </a:buClr>
              <a:buSzPct val="45000"/>
              <a:buFont typeface="Wingdings" charset="2"/>
              <a:buChar char=""/>
            </a:pPr>
            <a:r>
              <a:rPr lang="ru-RU" sz="2400" b="0" strike="noStrike" spc="-1">
                <a:solidFill>
                  <a:srgbClr val="000000"/>
                </a:solidFill>
                <a:latin typeface="Open Sans"/>
              </a:rPr>
              <a:t>Третий уровень структуры</a:t>
            </a:r>
          </a:p>
          <a:p>
            <a:pPr marL="1728000" lvl="3" indent="-216000">
              <a:spcBef>
                <a:spcPts val="567"/>
              </a:spcBef>
              <a:buClr>
                <a:srgbClr val="000000"/>
              </a:buClr>
              <a:buSzPct val="75000"/>
              <a:buFont typeface="Symbol" charset="2"/>
              <a:buChar char=""/>
            </a:pPr>
            <a:r>
              <a:rPr lang="ru-RU" sz="2000" b="0" strike="noStrike" spc="-1">
                <a:solidFill>
                  <a:srgbClr val="000000"/>
                </a:solidFill>
                <a:latin typeface="Open Sans"/>
              </a:rPr>
              <a:t>Четвёртый уровень структуры</a:t>
            </a:r>
          </a:p>
          <a:p>
            <a:pPr marL="2160000" lvl="4" indent="-216000">
              <a:spcBef>
                <a:spcPts val="283"/>
              </a:spcBef>
              <a:buClr>
                <a:srgbClr val="000000"/>
              </a:buClr>
              <a:buSzPct val="45000"/>
              <a:buFont typeface="Wingdings" charset="2"/>
              <a:buChar char=""/>
            </a:pPr>
            <a:r>
              <a:rPr lang="ru-RU" sz="2000" b="0" strike="noStrike" spc="-1">
                <a:solidFill>
                  <a:srgbClr val="000000"/>
                </a:solidFill>
                <a:latin typeface="Open Sans"/>
              </a:rPr>
              <a:t>Пятый уровень структуры</a:t>
            </a:r>
          </a:p>
          <a:p>
            <a:pPr marL="2592000" lvl="5" indent="-216000">
              <a:spcBef>
                <a:spcPts val="283"/>
              </a:spcBef>
              <a:buClr>
                <a:srgbClr val="000000"/>
              </a:buClr>
              <a:buSzPct val="45000"/>
              <a:buFont typeface="Wingdings" charset="2"/>
              <a:buChar char=""/>
            </a:pPr>
            <a:r>
              <a:rPr lang="ru-RU" sz="2000" b="0" strike="noStrike" spc="-1">
                <a:solidFill>
                  <a:srgbClr val="000000"/>
                </a:solidFill>
                <a:latin typeface="Open Sans"/>
              </a:rPr>
              <a:t>Шестой уровень структуры</a:t>
            </a:r>
          </a:p>
          <a:p>
            <a:pPr marL="3024000" lvl="6" indent="-216000">
              <a:spcBef>
                <a:spcPts val="283"/>
              </a:spcBef>
              <a:buClr>
                <a:srgbClr val="000000"/>
              </a:buClr>
              <a:buSzPct val="45000"/>
              <a:buFont typeface="Wingdings" charset="2"/>
              <a:buChar char=""/>
            </a:pPr>
            <a:r>
              <a:rPr lang="ru-RU" sz="2000" b="0" strike="noStrike" spc="-1">
                <a:solidFill>
                  <a:srgbClr val="000000"/>
                </a:solidFill>
                <a:latin typeface="Open Sans"/>
              </a:rPr>
              <a:t>Седьмой уровень структуры</a:t>
            </a:r>
          </a:p>
        </p:txBody>
      </p:sp>
    </p:spTree>
  </p:cSld>
  <p:clrMap bg1="lt1" tx1="dk1" bg2="lt2" tx2="dk2" accent1="accent1" accent2="accent2" accent3="accent3" accent4="accent4" accent5="accent5" accent6="accent6" hlink="hlink" folHlink="folHlink"/>
  <p:sldLayoutIdLst>
    <p:sldLayoutId id="214748367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61" name="Рисунок 7"/>
          <p:cNvPicPr/>
          <p:nvPr/>
        </p:nvPicPr>
        <p:blipFill>
          <a:blip r:embed="rId3"/>
          <a:stretch/>
        </p:blipFill>
        <p:spPr>
          <a:xfrm>
            <a:off x="0" y="9360"/>
            <a:ext cx="9141480" cy="5122080"/>
          </a:xfrm>
          <a:prstGeom prst="rect">
            <a:avLst/>
          </a:prstGeom>
          <a:ln w="0">
            <a:noFill/>
          </a:ln>
        </p:spPr>
      </p:pic>
      <p:sp>
        <p:nvSpPr>
          <p:cNvPr id="62" name="Прямоугольник 8"/>
          <p:cNvSpPr/>
          <p:nvPr/>
        </p:nvSpPr>
        <p:spPr>
          <a:xfrm>
            <a:off x="300960" y="273960"/>
            <a:ext cx="8539560" cy="4593240"/>
          </a:xfrm>
          <a:prstGeom prst="rect">
            <a:avLst/>
          </a:prstGeom>
          <a:solidFill>
            <a:schemeClr val="bg1"/>
          </a:solidFill>
          <a:ln w="38100">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685800">
              <a:lnSpc>
                <a:spcPct val="100000"/>
              </a:lnSpc>
              <a:tabLst>
                <a:tab pos="0" algn="l"/>
              </a:tabLst>
            </a:pPr>
            <a:endParaRPr lang="x-none" sz="1350" b="0" strike="noStrike" spc="-1">
              <a:solidFill>
                <a:srgbClr val="FFFFFF"/>
              </a:solidFill>
              <a:latin typeface="Calibri"/>
            </a:endParaRPr>
          </a:p>
        </p:txBody>
      </p:sp>
      <p:sp>
        <p:nvSpPr>
          <p:cNvPr id="63" name="PlaceHolder 1"/>
          <p:cNvSpPr>
            <a:spLocks noGrp="1"/>
          </p:cNvSpPr>
          <p:nvPr>
            <p:ph type="ftr" idx="37"/>
          </p:nvPr>
        </p:nvSpPr>
        <p:spPr>
          <a:xfrm>
            <a:off x="3029040" y="4767120"/>
            <a:ext cx="3083760" cy="27144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ru-RU" sz="1400" b="0" strike="noStrike" spc="-1">
                <a:solidFill>
                  <a:srgbClr val="000000"/>
                </a:solidFill>
                <a:latin typeface="Tempora LGC Uni"/>
              </a:defRPr>
            </a:lvl1pPr>
          </a:lstStyle>
          <a:p>
            <a:pPr indent="0" algn="ctr">
              <a:lnSpc>
                <a:spcPct val="100000"/>
              </a:lnSpc>
              <a:buNone/>
              <a:tabLst>
                <a:tab pos="0" algn="l"/>
              </a:tabLst>
            </a:pPr>
            <a:r>
              <a:rPr lang="ru-RU" sz="1400" b="0" strike="noStrike" spc="-1">
                <a:solidFill>
                  <a:srgbClr val="000000"/>
                </a:solidFill>
                <a:latin typeface="Tempora LGC Uni"/>
              </a:rPr>
              <a:t>&lt;нижний колонтитул&gt;</a:t>
            </a:r>
          </a:p>
        </p:txBody>
      </p:sp>
      <p:sp>
        <p:nvSpPr>
          <p:cNvPr id="64" name="PlaceHolder 2"/>
          <p:cNvSpPr>
            <a:spLocks noGrp="1"/>
          </p:cNvSpPr>
          <p:nvPr>
            <p:ph type="sldNum" idx="38"/>
          </p:nvPr>
        </p:nvSpPr>
        <p:spPr>
          <a:xfrm>
            <a:off x="6458040" y="4767120"/>
            <a:ext cx="2054880" cy="271440"/>
          </a:xfrm>
          <a:prstGeom prst="rect">
            <a:avLst/>
          </a:prstGeom>
          <a:noFill/>
          <a:ln w="0">
            <a:noFill/>
          </a:ln>
        </p:spPr>
        <p:txBody>
          <a:bodyPr lIns="91440" tIns="45720" rIns="91440" bIns="45720" anchor="ctr">
            <a:noAutofit/>
          </a:bodyPr>
          <a:lstStyle>
            <a:lvl1pPr indent="0" algn="r" defTabSz="685800">
              <a:lnSpc>
                <a:spcPct val="100000"/>
              </a:lnSpc>
              <a:buNone/>
              <a:tabLst>
                <a:tab pos="0" algn="l"/>
              </a:tabLst>
              <a:defRPr lang="x-none" sz="900" b="0" strike="noStrike" spc="-1">
                <a:solidFill>
                  <a:srgbClr val="8B8B8B"/>
                </a:solidFill>
                <a:latin typeface="Calibri"/>
              </a:defRPr>
            </a:lvl1pPr>
          </a:lstStyle>
          <a:p>
            <a:pPr indent="0" algn="r" defTabSz="685800">
              <a:lnSpc>
                <a:spcPct val="100000"/>
              </a:lnSpc>
              <a:buNone/>
              <a:tabLst>
                <a:tab pos="0" algn="l"/>
              </a:tabLst>
            </a:pPr>
            <a:fld id="{E45846B7-2584-436F-9B2D-363C2AD25D3A}" type="slidenum">
              <a:rPr lang="x-none" sz="900" b="0" strike="noStrike" spc="-1">
                <a:solidFill>
                  <a:srgbClr val="8B8B8B"/>
                </a:solidFill>
                <a:latin typeface="Calibri"/>
              </a:rPr>
              <a:t>‹#›</a:t>
            </a:fld>
            <a:endParaRPr lang="ru-RU" sz="900" b="0" strike="noStrike" spc="-1">
              <a:solidFill>
                <a:srgbClr val="000000"/>
              </a:solidFill>
              <a:latin typeface="Tempora LGC Uni"/>
            </a:endParaRPr>
          </a:p>
        </p:txBody>
      </p:sp>
      <p:sp>
        <p:nvSpPr>
          <p:cNvPr id="65" name="PlaceHolder 3"/>
          <p:cNvSpPr>
            <a:spLocks noGrp="1"/>
          </p:cNvSpPr>
          <p:nvPr>
            <p:ph type="dt" idx="39"/>
          </p:nvPr>
        </p:nvSpPr>
        <p:spPr>
          <a:xfrm>
            <a:off x="628560" y="4767120"/>
            <a:ext cx="2054880" cy="271440"/>
          </a:xfrm>
          <a:prstGeom prst="rect">
            <a:avLst/>
          </a:prstGeom>
          <a:noFill/>
          <a:ln w="0">
            <a:noFill/>
          </a:ln>
        </p:spPr>
        <p:txBody>
          <a:bodyPr lIns="91440" tIns="45720" rIns="91440" bIns="45720" anchor="ctr">
            <a:noAutofit/>
          </a:bodyPr>
          <a:lstStyle>
            <a:lvl1pPr indent="0">
              <a:buNone/>
              <a:defRPr lang="ru-RU" sz="1400" b="0" strike="noStrike" spc="-1">
                <a:solidFill>
                  <a:srgbClr val="000000"/>
                </a:solidFill>
                <a:latin typeface="Tempora LGC Uni"/>
              </a:defRPr>
            </a:lvl1pPr>
          </a:lstStyle>
          <a:p>
            <a:pPr indent="0">
              <a:buNone/>
            </a:pPr>
            <a:r>
              <a:rPr lang="ru-RU" sz="1400" b="0" strike="noStrike" spc="-1">
                <a:solidFill>
                  <a:srgbClr val="000000"/>
                </a:solidFill>
                <a:latin typeface="Tempora LGC Uni"/>
              </a:rPr>
              <a:t>&lt;дата/время&gt;</a:t>
            </a:r>
          </a:p>
        </p:txBody>
      </p:sp>
    </p:spTree>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66" name="Рисунок 7"/>
          <p:cNvPicPr/>
          <p:nvPr/>
        </p:nvPicPr>
        <p:blipFill>
          <a:blip r:embed="rId3"/>
          <a:stretch/>
        </p:blipFill>
        <p:spPr>
          <a:xfrm>
            <a:off x="0" y="9360"/>
            <a:ext cx="9141480" cy="5122080"/>
          </a:xfrm>
          <a:prstGeom prst="rect">
            <a:avLst/>
          </a:prstGeom>
          <a:ln w="0">
            <a:noFill/>
          </a:ln>
        </p:spPr>
      </p:pic>
      <p:sp>
        <p:nvSpPr>
          <p:cNvPr id="67" name="Прямоугольник 8"/>
          <p:cNvSpPr/>
          <p:nvPr/>
        </p:nvSpPr>
        <p:spPr>
          <a:xfrm>
            <a:off x="300960" y="273960"/>
            <a:ext cx="8539560" cy="4593240"/>
          </a:xfrm>
          <a:prstGeom prst="rect">
            <a:avLst/>
          </a:prstGeom>
          <a:solidFill>
            <a:schemeClr val="bg1"/>
          </a:solidFill>
          <a:ln w="38100">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685800">
              <a:lnSpc>
                <a:spcPct val="100000"/>
              </a:lnSpc>
              <a:tabLst>
                <a:tab pos="0" algn="l"/>
              </a:tabLst>
            </a:pPr>
            <a:endParaRPr lang="x-none" sz="1350" b="0" strike="noStrike" spc="-1">
              <a:solidFill>
                <a:srgbClr val="FFFFFF"/>
              </a:solidFill>
              <a:latin typeface="Calibri"/>
            </a:endParaRPr>
          </a:p>
        </p:txBody>
      </p:sp>
      <p:sp>
        <p:nvSpPr>
          <p:cNvPr id="68" name="PlaceHolder 1"/>
          <p:cNvSpPr>
            <a:spLocks noGrp="1"/>
          </p:cNvSpPr>
          <p:nvPr>
            <p:ph type="ftr" idx="40"/>
          </p:nvPr>
        </p:nvSpPr>
        <p:spPr>
          <a:xfrm>
            <a:off x="3029040" y="4767120"/>
            <a:ext cx="3083760" cy="27144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ru-RU" sz="1400" b="0" strike="noStrike" spc="-1">
                <a:solidFill>
                  <a:srgbClr val="000000"/>
                </a:solidFill>
                <a:latin typeface="Tempora LGC Uni"/>
              </a:defRPr>
            </a:lvl1pPr>
          </a:lstStyle>
          <a:p>
            <a:pPr indent="0" algn="ctr">
              <a:lnSpc>
                <a:spcPct val="100000"/>
              </a:lnSpc>
              <a:buNone/>
              <a:tabLst>
                <a:tab pos="0" algn="l"/>
              </a:tabLst>
            </a:pPr>
            <a:r>
              <a:rPr lang="ru-RU" sz="1400" b="0" strike="noStrike" spc="-1">
                <a:solidFill>
                  <a:srgbClr val="000000"/>
                </a:solidFill>
                <a:latin typeface="Tempora LGC Uni"/>
              </a:rPr>
              <a:t>&lt;нижний колонтитул&gt;</a:t>
            </a:r>
          </a:p>
        </p:txBody>
      </p:sp>
      <p:sp>
        <p:nvSpPr>
          <p:cNvPr id="69" name="PlaceHolder 2"/>
          <p:cNvSpPr>
            <a:spLocks noGrp="1"/>
          </p:cNvSpPr>
          <p:nvPr>
            <p:ph type="sldNum" idx="41"/>
          </p:nvPr>
        </p:nvSpPr>
        <p:spPr>
          <a:xfrm>
            <a:off x="6458040" y="4767120"/>
            <a:ext cx="2054880" cy="271440"/>
          </a:xfrm>
          <a:prstGeom prst="rect">
            <a:avLst/>
          </a:prstGeom>
          <a:noFill/>
          <a:ln w="0">
            <a:noFill/>
          </a:ln>
        </p:spPr>
        <p:txBody>
          <a:bodyPr lIns="91440" tIns="45720" rIns="91440" bIns="45720" anchor="ctr">
            <a:noAutofit/>
          </a:bodyPr>
          <a:lstStyle>
            <a:lvl1pPr indent="0" algn="r" defTabSz="685800">
              <a:lnSpc>
                <a:spcPct val="100000"/>
              </a:lnSpc>
              <a:buNone/>
              <a:tabLst>
                <a:tab pos="0" algn="l"/>
              </a:tabLst>
              <a:defRPr lang="x-none" sz="900" b="0" strike="noStrike" spc="-1">
                <a:solidFill>
                  <a:srgbClr val="8B8B8B"/>
                </a:solidFill>
                <a:latin typeface="Calibri"/>
              </a:defRPr>
            </a:lvl1pPr>
          </a:lstStyle>
          <a:p>
            <a:pPr indent="0" algn="r" defTabSz="685800">
              <a:lnSpc>
                <a:spcPct val="100000"/>
              </a:lnSpc>
              <a:buNone/>
              <a:tabLst>
                <a:tab pos="0" algn="l"/>
              </a:tabLst>
            </a:pPr>
            <a:fld id="{BCC172A4-92BC-4A4D-8FA9-35821D5EE67C}" type="slidenum">
              <a:rPr lang="x-none" sz="900" b="0" strike="noStrike" spc="-1">
                <a:solidFill>
                  <a:srgbClr val="8B8B8B"/>
                </a:solidFill>
                <a:latin typeface="Calibri"/>
              </a:rPr>
              <a:t>‹#›</a:t>
            </a:fld>
            <a:endParaRPr lang="ru-RU" sz="900" b="0" strike="noStrike" spc="-1">
              <a:solidFill>
                <a:srgbClr val="000000"/>
              </a:solidFill>
              <a:latin typeface="Tempora LGC Uni"/>
            </a:endParaRPr>
          </a:p>
        </p:txBody>
      </p:sp>
      <p:sp>
        <p:nvSpPr>
          <p:cNvPr id="70" name="PlaceHolder 3"/>
          <p:cNvSpPr>
            <a:spLocks noGrp="1"/>
          </p:cNvSpPr>
          <p:nvPr>
            <p:ph type="dt" idx="42"/>
          </p:nvPr>
        </p:nvSpPr>
        <p:spPr>
          <a:xfrm>
            <a:off x="628560" y="4767120"/>
            <a:ext cx="2054880" cy="271440"/>
          </a:xfrm>
          <a:prstGeom prst="rect">
            <a:avLst/>
          </a:prstGeom>
          <a:noFill/>
          <a:ln w="0">
            <a:noFill/>
          </a:ln>
        </p:spPr>
        <p:txBody>
          <a:bodyPr lIns="91440" tIns="45720" rIns="91440" bIns="45720" anchor="ctr">
            <a:noAutofit/>
          </a:bodyPr>
          <a:lstStyle>
            <a:lvl1pPr indent="0">
              <a:buNone/>
              <a:defRPr lang="ru-RU" sz="1400" b="0" strike="noStrike" spc="-1">
                <a:solidFill>
                  <a:srgbClr val="000000"/>
                </a:solidFill>
                <a:latin typeface="Tempora LGC Uni"/>
              </a:defRPr>
            </a:lvl1pPr>
          </a:lstStyle>
          <a:p>
            <a:pPr indent="0">
              <a:buNone/>
            </a:pPr>
            <a:r>
              <a:rPr lang="ru-RU" sz="1400" b="0" strike="noStrike" spc="-1">
                <a:solidFill>
                  <a:srgbClr val="000000"/>
                </a:solidFill>
                <a:latin typeface="Tempora LGC Uni"/>
              </a:rPr>
              <a:t>&lt;дата/время&gt;</a:t>
            </a:r>
          </a:p>
        </p:txBody>
      </p:sp>
    </p:spTree>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1" name="Рисунок 7"/>
          <p:cNvPicPr/>
          <p:nvPr/>
        </p:nvPicPr>
        <p:blipFill>
          <a:blip r:embed="rId3"/>
          <a:stretch/>
        </p:blipFill>
        <p:spPr>
          <a:xfrm>
            <a:off x="0" y="9360"/>
            <a:ext cx="9141480" cy="5122080"/>
          </a:xfrm>
          <a:prstGeom prst="rect">
            <a:avLst/>
          </a:prstGeom>
          <a:ln w="0">
            <a:noFill/>
          </a:ln>
        </p:spPr>
      </p:pic>
      <p:sp>
        <p:nvSpPr>
          <p:cNvPr id="72" name="Прямоугольник 8"/>
          <p:cNvSpPr/>
          <p:nvPr/>
        </p:nvSpPr>
        <p:spPr>
          <a:xfrm>
            <a:off x="300960" y="273960"/>
            <a:ext cx="8539560" cy="4593240"/>
          </a:xfrm>
          <a:prstGeom prst="rect">
            <a:avLst/>
          </a:prstGeom>
          <a:solidFill>
            <a:schemeClr val="bg1"/>
          </a:solidFill>
          <a:ln w="38100">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685800">
              <a:lnSpc>
                <a:spcPct val="100000"/>
              </a:lnSpc>
              <a:tabLst>
                <a:tab pos="0" algn="l"/>
              </a:tabLst>
            </a:pPr>
            <a:endParaRPr lang="x-none" sz="1350" b="0" strike="noStrike" spc="-1">
              <a:solidFill>
                <a:srgbClr val="FFFFFF"/>
              </a:solidFill>
              <a:latin typeface="Calibri"/>
            </a:endParaRPr>
          </a:p>
        </p:txBody>
      </p:sp>
      <p:sp>
        <p:nvSpPr>
          <p:cNvPr id="73" name="PlaceHolder 1"/>
          <p:cNvSpPr>
            <a:spLocks noGrp="1"/>
          </p:cNvSpPr>
          <p:nvPr>
            <p:ph type="title"/>
          </p:nvPr>
        </p:nvSpPr>
        <p:spPr>
          <a:xfrm>
            <a:off x="457200" y="-127800"/>
            <a:ext cx="8228880" cy="1524240"/>
          </a:xfrm>
          <a:prstGeom prst="rect">
            <a:avLst/>
          </a:prstGeom>
          <a:noFill/>
          <a:ln w="0">
            <a:noFill/>
          </a:ln>
        </p:spPr>
        <p:txBody>
          <a:bodyPr lIns="0" tIns="0" rIns="0" bIns="0" anchor="ctr">
            <a:noAutofit/>
          </a:bodyPr>
          <a:lstStyle/>
          <a:p>
            <a:pPr indent="0">
              <a:buNone/>
            </a:pPr>
            <a:r>
              <a:rPr lang="ru-RU" sz="1800" b="0" strike="noStrike" spc="-1">
                <a:solidFill>
                  <a:srgbClr val="000000"/>
                </a:solidFill>
                <a:latin typeface="Open Sans"/>
              </a:rPr>
              <a:t>Для правки текста заглавия щёлкните мышью</a:t>
            </a:r>
          </a:p>
        </p:txBody>
      </p:sp>
      <p:sp>
        <p:nvSpPr>
          <p:cNvPr id="74" name="PlaceHolder 2"/>
          <p:cNvSpPr>
            <a:spLocks noGrp="1"/>
          </p:cNvSpPr>
          <p:nvPr>
            <p:ph type="body"/>
          </p:nvPr>
        </p:nvSpPr>
        <p:spPr>
          <a:xfrm>
            <a:off x="457200" y="1203480"/>
            <a:ext cx="8228880" cy="298260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ru-RU" sz="1800" b="0" strike="noStrike" spc="-1">
                <a:solidFill>
                  <a:srgbClr val="000000"/>
                </a:solidFill>
                <a:latin typeface="Open Sans"/>
              </a:rPr>
              <a:t>Для правки структуры щёлкните мышью</a:t>
            </a:r>
          </a:p>
          <a:p>
            <a:pPr marL="864000" lvl="1" indent="-324000">
              <a:spcBef>
                <a:spcPts val="1134"/>
              </a:spcBef>
              <a:buClr>
                <a:srgbClr val="000000"/>
              </a:buClr>
              <a:buSzPct val="75000"/>
              <a:buFont typeface="Symbol" charset="2"/>
              <a:buChar char=""/>
            </a:pPr>
            <a:r>
              <a:rPr lang="ru-RU" sz="1800" b="0" strike="noStrike" spc="-1">
                <a:solidFill>
                  <a:srgbClr val="000000"/>
                </a:solidFill>
                <a:latin typeface="Open Sans"/>
              </a:rPr>
              <a:t>Второй уровень структуры</a:t>
            </a:r>
          </a:p>
          <a:p>
            <a:pPr marL="1296000" lvl="2" indent="-288000">
              <a:spcBef>
                <a:spcPts val="850"/>
              </a:spcBef>
              <a:buClr>
                <a:srgbClr val="000000"/>
              </a:buClr>
              <a:buSzPct val="45000"/>
              <a:buFont typeface="Wingdings" charset="2"/>
              <a:buChar char=""/>
            </a:pPr>
            <a:r>
              <a:rPr lang="ru-RU" sz="1800" b="0" strike="noStrike" spc="-1">
                <a:solidFill>
                  <a:srgbClr val="000000"/>
                </a:solidFill>
                <a:latin typeface="Open Sans"/>
              </a:rPr>
              <a:t>Третий уровень структуры</a:t>
            </a:r>
          </a:p>
          <a:p>
            <a:pPr marL="1728000" lvl="3" indent="-216000">
              <a:spcBef>
                <a:spcPts val="567"/>
              </a:spcBef>
              <a:buClr>
                <a:srgbClr val="000000"/>
              </a:buClr>
              <a:buSzPct val="75000"/>
              <a:buFont typeface="Symbol" charset="2"/>
              <a:buChar char=""/>
            </a:pPr>
            <a:r>
              <a:rPr lang="ru-RU" sz="1800" b="0" strike="noStrike" spc="-1">
                <a:solidFill>
                  <a:srgbClr val="000000"/>
                </a:solidFill>
                <a:latin typeface="Open Sans"/>
              </a:rPr>
              <a:t>Четвёртый уровень структуры</a:t>
            </a:r>
          </a:p>
          <a:p>
            <a:pPr marL="2160000" lvl="4" indent="-216000">
              <a:spcBef>
                <a:spcPts val="283"/>
              </a:spcBef>
              <a:buClr>
                <a:srgbClr val="000000"/>
              </a:buClr>
              <a:buSzPct val="45000"/>
              <a:buFont typeface="Wingdings" charset="2"/>
              <a:buChar char=""/>
            </a:pPr>
            <a:r>
              <a:rPr lang="ru-RU" sz="1800" b="0" strike="noStrike" spc="-1">
                <a:solidFill>
                  <a:srgbClr val="000000"/>
                </a:solidFill>
                <a:latin typeface="Open Sans"/>
              </a:rPr>
              <a:t>Пятый уровень структуры</a:t>
            </a:r>
          </a:p>
          <a:p>
            <a:pPr marL="2592000" lvl="5" indent="-216000">
              <a:spcBef>
                <a:spcPts val="283"/>
              </a:spcBef>
              <a:buClr>
                <a:srgbClr val="000000"/>
              </a:buClr>
              <a:buSzPct val="45000"/>
              <a:buFont typeface="Wingdings" charset="2"/>
              <a:buChar char=""/>
            </a:pPr>
            <a:r>
              <a:rPr lang="ru-RU" sz="1800" b="0" strike="noStrike" spc="-1">
                <a:solidFill>
                  <a:srgbClr val="000000"/>
                </a:solidFill>
                <a:latin typeface="Open Sans"/>
              </a:rPr>
              <a:t>Шестой уровень структуры</a:t>
            </a:r>
          </a:p>
          <a:p>
            <a:pPr marL="3024000" lvl="6" indent="-216000">
              <a:spcBef>
                <a:spcPts val="283"/>
              </a:spcBef>
              <a:buClr>
                <a:srgbClr val="000000"/>
              </a:buClr>
              <a:buSzPct val="45000"/>
              <a:buFont typeface="Wingdings" charset="2"/>
              <a:buChar char=""/>
            </a:pPr>
            <a:r>
              <a:rPr lang="ru-RU" sz="1800" b="0" strike="noStrike" spc="-1">
                <a:solidFill>
                  <a:srgbClr val="000000"/>
                </a:solidFill>
                <a:latin typeface="Open Sans"/>
              </a:rPr>
              <a:t>Седьмой уровень структуры</a:t>
            </a:r>
          </a:p>
        </p:txBody>
      </p:sp>
      <p:sp>
        <p:nvSpPr>
          <p:cNvPr id="75" name="PlaceHolder 3"/>
          <p:cNvSpPr>
            <a:spLocks noGrp="1"/>
          </p:cNvSpPr>
          <p:nvPr>
            <p:ph type="ftr" idx="43"/>
          </p:nvPr>
        </p:nvSpPr>
        <p:spPr>
          <a:xfrm>
            <a:off x="3029040" y="4767120"/>
            <a:ext cx="3083760" cy="27144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ru-RU" sz="1400" b="0" strike="noStrike" spc="-1">
                <a:solidFill>
                  <a:srgbClr val="000000"/>
                </a:solidFill>
                <a:latin typeface="Tempora LGC Uni"/>
              </a:defRPr>
            </a:lvl1pPr>
          </a:lstStyle>
          <a:p>
            <a:pPr indent="0" algn="ctr">
              <a:lnSpc>
                <a:spcPct val="100000"/>
              </a:lnSpc>
              <a:buNone/>
              <a:tabLst>
                <a:tab pos="0" algn="l"/>
              </a:tabLst>
            </a:pPr>
            <a:r>
              <a:rPr lang="ru-RU" sz="1400" b="0" strike="noStrike" spc="-1">
                <a:solidFill>
                  <a:srgbClr val="000000"/>
                </a:solidFill>
                <a:latin typeface="Tempora LGC Uni"/>
              </a:rPr>
              <a:t>&lt;нижний колонтитул&gt;</a:t>
            </a:r>
          </a:p>
        </p:txBody>
      </p:sp>
      <p:sp>
        <p:nvSpPr>
          <p:cNvPr id="76" name="PlaceHolder 4"/>
          <p:cNvSpPr>
            <a:spLocks noGrp="1"/>
          </p:cNvSpPr>
          <p:nvPr>
            <p:ph type="sldNum" idx="44"/>
          </p:nvPr>
        </p:nvSpPr>
        <p:spPr>
          <a:xfrm>
            <a:off x="6458040" y="4767120"/>
            <a:ext cx="2054880" cy="271440"/>
          </a:xfrm>
          <a:prstGeom prst="rect">
            <a:avLst/>
          </a:prstGeom>
          <a:noFill/>
          <a:ln w="0">
            <a:noFill/>
          </a:ln>
        </p:spPr>
        <p:txBody>
          <a:bodyPr lIns="91440" tIns="45720" rIns="91440" bIns="45720" anchor="ctr">
            <a:noAutofit/>
          </a:bodyPr>
          <a:lstStyle>
            <a:lvl1pPr indent="0" algn="r" defTabSz="685800">
              <a:lnSpc>
                <a:spcPct val="100000"/>
              </a:lnSpc>
              <a:buNone/>
              <a:tabLst>
                <a:tab pos="0" algn="l"/>
              </a:tabLst>
              <a:defRPr lang="x-none" sz="900" b="0" strike="noStrike" spc="-1">
                <a:solidFill>
                  <a:srgbClr val="8B8B8B"/>
                </a:solidFill>
                <a:latin typeface="Calibri"/>
              </a:defRPr>
            </a:lvl1pPr>
          </a:lstStyle>
          <a:p>
            <a:pPr indent="0" algn="r" defTabSz="685800">
              <a:lnSpc>
                <a:spcPct val="100000"/>
              </a:lnSpc>
              <a:buNone/>
              <a:tabLst>
                <a:tab pos="0" algn="l"/>
              </a:tabLst>
            </a:pPr>
            <a:fld id="{8900FCF4-9D21-4A5F-8151-0D1C0AA25871}" type="slidenum">
              <a:rPr lang="x-none" sz="900" b="0" strike="noStrike" spc="-1">
                <a:solidFill>
                  <a:srgbClr val="8B8B8B"/>
                </a:solidFill>
                <a:latin typeface="Calibri"/>
              </a:rPr>
              <a:t>‹#›</a:t>
            </a:fld>
            <a:endParaRPr lang="ru-RU" sz="900" b="0" strike="noStrike" spc="-1">
              <a:solidFill>
                <a:srgbClr val="000000"/>
              </a:solidFill>
              <a:latin typeface="Tempora LGC Uni"/>
            </a:endParaRPr>
          </a:p>
        </p:txBody>
      </p:sp>
      <p:sp>
        <p:nvSpPr>
          <p:cNvPr id="77" name="PlaceHolder 5"/>
          <p:cNvSpPr>
            <a:spLocks noGrp="1"/>
          </p:cNvSpPr>
          <p:nvPr>
            <p:ph type="dt" idx="45"/>
          </p:nvPr>
        </p:nvSpPr>
        <p:spPr>
          <a:xfrm>
            <a:off x="628560" y="4767120"/>
            <a:ext cx="2054880" cy="271440"/>
          </a:xfrm>
          <a:prstGeom prst="rect">
            <a:avLst/>
          </a:prstGeom>
          <a:noFill/>
          <a:ln w="0">
            <a:noFill/>
          </a:ln>
        </p:spPr>
        <p:txBody>
          <a:bodyPr lIns="91440" tIns="45720" rIns="91440" bIns="45720" anchor="ctr">
            <a:noAutofit/>
          </a:bodyPr>
          <a:lstStyle>
            <a:lvl1pPr indent="0">
              <a:buNone/>
              <a:defRPr lang="ru-RU" sz="1400" b="0" strike="noStrike" spc="-1">
                <a:solidFill>
                  <a:srgbClr val="000000"/>
                </a:solidFill>
                <a:latin typeface="Tempora LGC Uni"/>
              </a:defRPr>
            </a:lvl1pPr>
          </a:lstStyle>
          <a:p>
            <a:pPr indent="0">
              <a:buNone/>
            </a:pPr>
            <a:r>
              <a:rPr lang="ru-RU" sz="1400" b="0" strike="noStrike" spc="-1">
                <a:solidFill>
                  <a:srgbClr val="000000"/>
                </a:solidFill>
                <a:latin typeface="Tempora LGC Uni"/>
              </a:rPr>
              <a:t>&lt;дата/время&gt;</a:t>
            </a:r>
          </a:p>
        </p:txBody>
      </p:sp>
    </p:spTree>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80" name="Рисунок 7"/>
          <p:cNvPicPr/>
          <p:nvPr/>
        </p:nvPicPr>
        <p:blipFill>
          <a:blip r:embed="rId3"/>
          <a:stretch/>
        </p:blipFill>
        <p:spPr>
          <a:xfrm>
            <a:off x="0" y="9360"/>
            <a:ext cx="9141480" cy="5122080"/>
          </a:xfrm>
          <a:prstGeom prst="rect">
            <a:avLst/>
          </a:prstGeom>
          <a:ln w="0">
            <a:noFill/>
          </a:ln>
        </p:spPr>
      </p:pic>
      <p:sp>
        <p:nvSpPr>
          <p:cNvPr id="81" name="Прямоугольник 8"/>
          <p:cNvSpPr/>
          <p:nvPr/>
        </p:nvSpPr>
        <p:spPr>
          <a:xfrm>
            <a:off x="300960" y="273960"/>
            <a:ext cx="8539560" cy="4593240"/>
          </a:xfrm>
          <a:prstGeom prst="rect">
            <a:avLst/>
          </a:prstGeom>
          <a:solidFill>
            <a:schemeClr val="bg1"/>
          </a:solidFill>
          <a:ln w="38100">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685800">
              <a:lnSpc>
                <a:spcPct val="100000"/>
              </a:lnSpc>
              <a:tabLst>
                <a:tab pos="0" algn="l"/>
              </a:tabLst>
            </a:pPr>
            <a:endParaRPr lang="x-none" sz="1350" b="0" strike="noStrike" spc="-1">
              <a:solidFill>
                <a:srgbClr val="FFFFFF"/>
              </a:solidFill>
              <a:latin typeface="Calibri"/>
            </a:endParaRPr>
          </a:p>
        </p:txBody>
      </p:sp>
      <p:sp>
        <p:nvSpPr>
          <p:cNvPr id="82" name="PlaceHolder 1"/>
          <p:cNvSpPr>
            <a:spLocks noGrp="1"/>
          </p:cNvSpPr>
          <p:nvPr>
            <p:ph type="ftr" idx="46"/>
          </p:nvPr>
        </p:nvSpPr>
        <p:spPr>
          <a:xfrm>
            <a:off x="3029040" y="4767120"/>
            <a:ext cx="3083760" cy="27144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ru-RU" sz="1400" b="0" strike="noStrike" spc="-1">
                <a:solidFill>
                  <a:srgbClr val="000000"/>
                </a:solidFill>
                <a:latin typeface="Tempora LGC Uni"/>
              </a:defRPr>
            </a:lvl1pPr>
          </a:lstStyle>
          <a:p>
            <a:pPr indent="0" algn="ctr">
              <a:lnSpc>
                <a:spcPct val="100000"/>
              </a:lnSpc>
              <a:buNone/>
              <a:tabLst>
                <a:tab pos="0" algn="l"/>
              </a:tabLst>
            </a:pPr>
            <a:r>
              <a:rPr lang="ru-RU" sz="1400" b="0" strike="noStrike" spc="-1">
                <a:solidFill>
                  <a:srgbClr val="000000"/>
                </a:solidFill>
                <a:latin typeface="Tempora LGC Uni"/>
              </a:rPr>
              <a:t>&lt;нижний колонтитул&gt;</a:t>
            </a:r>
          </a:p>
        </p:txBody>
      </p:sp>
      <p:sp>
        <p:nvSpPr>
          <p:cNvPr id="83" name="PlaceHolder 2"/>
          <p:cNvSpPr>
            <a:spLocks noGrp="1"/>
          </p:cNvSpPr>
          <p:nvPr>
            <p:ph type="sldNum" idx="47"/>
          </p:nvPr>
        </p:nvSpPr>
        <p:spPr>
          <a:xfrm>
            <a:off x="6458040" y="4767120"/>
            <a:ext cx="2054880" cy="271440"/>
          </a:xfrm>
          <a:prstGeom prst="rect">
            <a:avLst/>
          </a:prstGeom>
          <a:noFill/>
          <a:ln w="0">
            <a:noFill/>
          </a:ln>
        </p:spPr>
        <p:txBody>
          <a:bodyPr lIns="91440" tIns="45720" rIns="91440" bIns="45720" anchor="ctr">
            <a:noAutofit/>
          </a:bodyPr>
          <a:lstStyle>
            <a:lvl1pPr indent="0" algn="r" defTabSz="685800">
              <a:lnSpc>
                <a:spcPct val="100000"/>
              </a:lnSpc>
              <a:buNone/>
              <a:tabLst>
                <a:tab pos="0" algn="l"/>
              </a:tabLst>
              <a:defRPr lang="x-none" sz="900" b="0" strike="noStrike" spc="-1">
                <a:solidFill>
                  <a:srgbClr val="8B8B8B"/>
                </a:solidFill>
                <a:latin typeface="Calibri"/>
              </a:defRPr>
            </a:lvl1pPr>
          </a:lstStyle>
          <a:p>
            <a:pPr indent="0" algn="r" defTabSz="685800">
              <a:lnSpc>
                <a:spcPct val="100000"/>
              </a:lnSpc>
              <a:buNone/>
              <a:tabLst>
                <a:tab pos="0" algn="l"/>
              </a:tabLst>
            </a:pPr>
            <a:fld id="{CC4DCC69-E0F9-4065-99C9-486688C24FA1}" type="slidenum">
              <a:rPr lang="x-none" sz="900" b="0" strike="noStrike" spc="-1">
                <a:solidFill>
                  <a:srgbClr val="8B8B8B"/>
                </a:solidFill>
                <a:latin typeface="Calibri"/>
              </a:rPr>
              <a:t>‹#›</a:t>
            </a:fld>
            <a:endParaRPr lang="ru-RU" sz="900" b="0" strike="noStrike" spc="-1">
              <a:solidFill>
                <a:srgbClr val="000000"/>
              </a:solidFill>
              <a:latin typeface="Tempora LGC Uni"/>
            </a:endParaRPr>
          </a:p>
        </p:txBody>
      </p:sp>
      <p:sp>
        <p:nvSpPr>
          <p:cNvPr id="84" name="PlaceHolder 3"/>
          <p:cNvSpPr>
            <a:spLocks noGrp="1"/>
          </p:cNvSpPr>
          <p:nvPr>
            <p:ph type="dt" idx="48"/>
          </p:nvPr>
        </p:nvSpPr>
        <p:spPr>
          <a:xfrm>
            <a:off x="628560" y="4767120"/>
            <a:ext cx="2054880" cy="271440"/>
          </a:xfrm>
          <a:prstGeom prst="rect">
            <a:avLst/>
          </a:prstGeom>
          <a:noFill/>
          <a:ln w="0">
            <a:noFill/>
          </a:ln>
        </p:spPr>
        <p:txBody>
          <a:bodyPr lIns="91440" tIns="45720" rIns="91440" bIns="45720" anchor="ctr">
            <a:noAutofit/>
          </a:bodyPr>
          <a:lstStyle>
            <a:lvl1pPr indent="0">
              <a:buNone/>
              <a:defRPr lang="ru-RU" sz="1400" b="0" strike="noStrike" spc="-1">
                <a:solidFill>
                  <a:srgbClr val="000000"/>
                </a:solidFill>
                <a:latin typeface="Tempora LGC Uni"/>
              </a:defRPr>
            </a:lvl1pPr>
          </a:lstStyle>
          <a:p>
            <a:pPr indent="0">
              <a:buNone/>
            </a:pPr>
            <a:r>
              <a:rPr lang="ru-RU" sz="1400" b="0" strike="noStrike" spc="-1">
                <a:solidFill>
                  <a:srgbClr val="000000"/>
                </a:solidFill>
                <a:latin typeface="Tempora LGC Uni"/>
              </a:rPr>
              <a:t>&lt;дата/время&gt;</a:t>
            </a:r>
          </a:p>
        </p:txBody>
      </p:sp>
    </p:spTree>
  </p:cSld>
  <p:clrMap bg1="lt1" tx1="dk1" bg2="lt2" tx2="dk2" accent1="accent1" accent2="accent2" accent3="accent3" accent4="accent4" accent5="accent5" accent6="accent6" hlink="hlink" folHlink="folHlink"/>
  <p:sldLayoutIdLst>
    <p:sldLayoutId id="214748367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85" name="Рисунок 7"/>
          <p:cNvPicPr/>
          <p:nvPr/>
        </p:nvPicPr>
        <p:blipFill>
          <a:blip r:embed="rId3"/>
          <a:stretch/>
        </p:blipFill>
        <p:spPr>
          <a:xfrm>
            <a:off x="0" y="9360"/>
            <a:ext cx="9141480" cy="5122080"/>
          </a:xfrm>
          <a:prstGeom prst="rect">
            <a:avLst/>
          </a:prstGeom>
          <a:ln w="0">
            <a:noFill/>
          </a:ln>
        </p:spPr>
      </p:pic>
      <p:sp>
        <p:nvSpPr>
          <p:cNvPr id="86" name="Прямоугольник 8"/>
          <p:cNvSpPr/>
          <p:nvPr/>
        </p:nvSpPr>
        <p:spPr>
          <a:xfrm>
            <a:off x="300960" y="273960"/>
            <a:ext cx="8539560" cy="4593240"/>
          </a:xfrm>
          <a:prstGeom prst="rect">
            <a:avLst/>
          </a:prstGeom>
          <a:solidFill>
            <a:schemeClr val="bg1"/>
          </a:solidFill>
          <a:ln w="38100">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685800">
              <a:lnSpc>
                <a:spcPct val="100000"/>
              </a:lnSpc>
              <a:tabLst>
                <a:tab pos="0" algn="l"/>
              </a:tabLst>
            </a:pPr>
            <a:endParaRPr lang="x-none" sz="1350" b="0" strike="noStrike" spc="-1">
              <a:solidFill>
                <a:srgbClr val="FFFFFF"/>
              </a:solidFill>
              <a:latin typeface="Calibri"/>
            </a:endParaRPr>
          </a:p>
        </p:txBody>
      </p:sp>
      <p:sp>
        <p:nvSpPr>
          <p:cNvPr id="87" name="PlaceHolder 1"/>
          <p:cNvSpPr>
            <a:spLocks noGrp="1"/>
          </p:cNvSpPr>
          <p:nvPr>
            <p:ph type="title"/>
          </p:nvPr>
        </p:nvSpPr>
        <p:spPr>
          <a:xfrm>
            <a:off x="457200" y="-127800"/>
            <a:ext cx="8228880" cy="1524240"/>
          </a:xfrm>
          <a:prstGeom prst="rect">
            <a:avLst/>
          </a:prstGeom>
          <a:noFill/>
          <a:ln w="0">
            <a:noFill/>
          </a:ln>
        </p:spPr>
        <p:txBody>
          <a:bodyPr lIns="0" tIns="0" rIns="0" bIns="0" anchor="ctr">
            <a:noAutofit/>
          </a:bodyPr>
          <a:lstStyle/>
          <a:p>
            <a:pPr indent="0">
              <a:buNone/>
            </a:pPr>
            <a:r>
              <a:rPr lang="ru-RU" sz="1800" b="0" strike="noStrike" spc="-1">
                <a:solidFill>
                  <a:srgbClr val="000000"/>
                </a:solidFill>
                <a:latin typeface="Open Sans"/>
              </a:rPr>
              <a:t>Для правки текста заглавия щёлкните мышью</a:t>
            </a:r>
          </a:p>
        </p:txBody>
      </p:sp>
      <p:sp>
        <p:nvSpPr>
          <p:cNvPr id="88" name="PlaceHolder 2"/>
          <p:cNvSpPr>
            <a:spLocks noGrp="1"/>
          </p:cNvSpPr>
          <p:nvPr>
            <p:ph type="body"/>
          </p:nvPr>
        </p:nvSpPr>
        <p:spPr>
          <a:xfrm>
            <a:off x="457200" y="1203480"/>
            <a:ext cx="4015440" cy="2982600"/>
          </a:xfrm>
          <a:prstGeom prst="rect">
            <a:avLst/>
          </a:prstGeom>
          <a:noFill/>
          <a:ln w="0">
            <a:noFill/>
          </a:ln>
        </p:spPr>
        <p:txBody>
          <a:bodyPr lIns="0" tIns="0" rIns="0" bIns="0" anchor="t">
            <a:normAutofit fontScale="75000" lnSpcReduction="10000"/>
          </a:bodyPr>
          <a:lstStyle/>
          <a:p>
            <a:pPr marL="432000" indent="-324000">
              <a:spcBef>
                <a:spcPts val="1417"/>
              </a:spcBef>
              <a:buClr>
                <a:srgbClr val="000000"/>
              </a:buClr>
              <a:buSzPct val="45000"/>
              <a:buFont typeface="Wingdings" charset="2"/>
              <a:buChar char=""/>
            </a:pPr>
            <a:r>
              <a:rPr lang="ru-RU" sz="1800" b="0" strike="noStrike" spc="-1">
                <a:solidFill>
                  <a:srgbClr val="000000"/>
                </a:solidFill>
                <a:latin typeface="Open Sans"/>
              </a:rPr>
              <a:t>Для правки структуры щёлкните мышью</a:t>
            </a:r>
          </a:p>
          <a:p>
            <a:pPr marL="864000" lvl="1" indent="-324000">
              <a:spcBef>
                <a:spcPts val="1134"/>
              </a:spcBef>
              <a:buClr>
                <a:srgbClr val="000000"/>
              </a:buClr>
              <a:buSzPct val="75000"/>
              <a:buFont typeface="Symbol" charset="2"/>
              <a:buChar char=""/>
            </a:pPr>
            <a:r>
              <a:rPr lang="ru-RU" sz="1800" b="0" strike="noStrike" spc="-1">
                <a:solidFill>
                  <a:srgbClr val="000000"/>
                </a:solidFill>
                <a:latin typeface="Open Sans"/>
              </a:rPr>
              <a:t>Второй уровень структуры</a:t>
            </a:r>
          </a:p>
          <a:p>
            <a:pPr marL="1296000" lvl="2" indent="-288000">
              <a:spcBef>
                <a:spcPts val="850"/>
              </a:spcBef>
              <a:buClr>
                <a:srgbClr val="000000"/>
              </a:buClr>
              <a:buSzPct val="45000"/>
              <a:buFont typeface="Wingdings" charset="2"/>
              <a:buChar char=""/>
            </a:pPr>
            <a:r>
              <a:rPr lang="ru-RU" sz="1800" b="0" strike="noStrike" spc="-1">
                <a:solidFill>
                  <a:srgbClr val="000000"/>
                </a:solidFill>
                <a:latin typeface="Open Sans"/>
              </a:rPr>
              <a:t>Третий уровень структуры</a:t>
            </a:r>
          </a:p>
          <a:p>
            <a:pPr marL="1728000" lvl="3" indent="-216000">
              <a:spcBef>
                <a:spcPts val="567"/>
              </a:spcBef>
              <a:buClr>
                <a:srgbClr val="000000"/>
              </a:buClr>
              <a:buSzPct val="75000"/>
              <a:buFont typeface="Symbol" charset="2"/>
              <a:buChar char=""/>
            </a:pPr>
            <a:r>
              <a:rPr lang="ru-RU" sz="1800" b="0" strike="noStrike" spc="-1">
                <a:solidFill>
                  <a:srgbClr val="000000"/>
                </a:solidFill>
                <a:latin typeface="Open Sans"/>
              </a:rPr>
              <a:t>Четвёртый уровень структуры</a:t>
            </a:r>
          </a:p>
          <a:p>
            <a:pPr marL="2160000" lvl="4" indent="-216000">
              <a:spcBef>
                <a:spcPts val="283"/>
              </a:spcBef>
              <a:buClr>
                <a:srgbClr val="000000"/>
              </a:buClr>
              <a:buSzPct val="45000"/>
              <a:buFont typeface="Wingdings" charset="2"/>
              <a:buChar char=""/>
            </a:pPr>
            <a:r>
              <a:rPr lang="ru-RU" sz="1800" b="0" strike="noStrike" spc="-1">
                <a:solidFill>
                  <a:srgbClr val="000000"/>
                </a:solidFill>
                <a:latin typeface="Open Sans"/>
              </a:rPr>
              <a:t>Пятый уровень структуры</a:t>
            </a:r>
          </a:p>
          <a:p>
            <a:pPr marL="2592000" lvl="5" indent="-216000">
              <a:spcBef>
                <a:spcPts val="283"/>
              </a:spcBef>
              <a:buClr>
                <a:srgbClr val="000000"/>
              </a:buClr>
              <a:buSzPct val="45000"/>
              <a:buFont typeface="Wingdings" charset="2"/>
              <a:buChar char=""/>
            </a:pPr>
            <a:r>
              <a:rPr lang="ru-RU" sz="1800" b="0" strike="noStrike" spc="-1">
                <a:solidFill>
                  <a:srgbClr val="000000"/>
                </a:solidFill>
                <a:latin typeface="Open Sans"/>
              </a:rPr>
              <a:t>Шестой уровень структуры</a:t>
            </a:r>
          </a:p>
          <a:p>
            <a:pPr marL="3024000" lvl="6" indent="-216000">
              <a:spcBef>
                <a:spcPts val="283"/>
              </a:spcBef>
              <a:buClr>
                <a:srgbClr val="000000"/>
              </a:buClr>
              <a:buSzPct val="45000"/>
              <a:buFont typeface="Wingdings" charset="2"/>
              <a:buChar char=""/>
            </a:pPr>
            <a:r>
              <a:rPr lang="ru-RU" sz="1800" b="0" strike="noStrike" spc="-1">
                <a:solidFill>
                  <a:srgbClr val="000000"/>
                </a:solidFill>
                <a:latin typeface="Open Sans"/>
              </a:rPr>
              <a:t>Седьмой уровень структуры</a:t>
            </a:r>
          </a:p>
        </p:txBody>
      </p:sp>
      <p:sp>
        <p:nvSpPr>
          <p:cNvPr id="89" name="PlaceHolder 3"/>
          <p:cNvSpPr>
            <a:spLocks noGrp="1"/>
          </p:cNvSpPr>
          <p:nvPr>
            <p:ph type="body"/>
          </p:nvPr>
        </p:nvSpPr>
        <p:spPr>
          <a:xfrm>
            <a:off x="4674240" y="1203480"/>
            <a:ext cx="4015440" cy="2982600"/>
          </a:xfrm>
          <a:prstGeom prst="rect">
            <a:avLst/>
          </a:prstGeom>
          <a:noFill/>
          <a:ln w="0">
            <a:noFill/>
          </a:ln>
        </p:spPr>
        <p:txBody>
          <a:bodyPr lIns="0" tIns="0" rIns="0" bIns="0" anchor="t">
            <a:normAutofit fontScale="75000" lnSpcReduction="10000"/>
          </a:bodyPr>
          <a:lstStyle/>
          <a:p>
            <a:pPr marL="432000" indent="-324000">
              <a:spcBef>
                <a:spcPts val="1417"/>
              </a:spcBef>
              <a:buClr>
                <a:srgbClr val="000000"/>
              </a:buClr>
              <a:buSzPct val="45000"/>
              <a:buFont typeface="Wingdings" charset="2"/>
              <a:buChar char=""/>
            </a:pPr>
            <a:r>
              <a:rPr lang="ru-RU" sz="1800" b="0" strike="noStrike" spc="-1">
                <a:solidFill>
                  <a:srgbClr val="000000"/>
                </a:solidFill>
                <a:latin typeface="Open Sans"/>
              </a:rPr>
              <a:t>Для правки структуры щёлкните мышью</a:t>
            </a:r>
          </a:p>
          <a:p>
            <a:pPr marL="864000" lvl="1" indent="-324000">
              <a:spcBef>
                <a:spcPts val="1134"/>
              </a:spcBef>
              <a:buClr>
                <a:srgbClr val="000000"/>
              </a:buClr>
              <a:buSzPct val="75000"/>
              <a:buFont typeface="Symbol" charset="2"/>
              <a:buChar char=""/>
            </a:pPr>
            <a:r>
              <a:rPr lang="ru-RU" sz="1800" b="0" strike="noStrike" spc="-1">
                <a:solidFill>
                  <a:srgbClr val="000000"/>
                </a:solidFill>
                <a:latin typeface="Open Sans"/>
              </a:rPr>
              <a:t>Второй уровень структуры</a:t>
            </a:r>
          </a:p>
          <a:p>
            <a:pPr marL="1296000" lvl="2" indent="-288000">
              <a:spcBef>
                <a:spcPts val="850"/>
              </a:spcBef>
              <a:buClr>
                <a:srgbClr val="000000"/>
              </a:buClr>
              <a:buSzPct val="45000"/>
              <a:buFont typeface="Wingdings" charset="2"/>
              <a:buChar char=""/>
            </a:pPr>
            <a:r>
              <a:rPr lang="ru-RU" sz="1800" b="0" strike="noStrike" spc="-1">
                <a:solidFill>
                  <a:srgbClr val="000000"/>
                </a:solidFill>
                <a:latin typeface="Open Sans"/>
              </a:rPr>
              <a:t>Третий уровень структуры</a:t>
            </a:r>
          </a:p>
          <a:p>
            <a:pPr marL="1728000" lvl="3" indent="-216000">
              <a:spcBef>
                <a:spcPts val="567"/>
              </a:spcBef>
              <a:buClr>
                <a:srgbClr val="000000"/>
              </a:buClr>
              <a:buSzPct val="75000"/>
              <a:buFont typeface="Symbol" charset="2"/>
              <a:buChar char=""/>
            </a:pPr>
            <a:r>
              <a:rPr lang="ru-RU" sz="1800" b="0" strike="noStrike" spc="-1">
                <a:solidFill>
                  <a:srgbClr val="000000"/>
                </a:solidFill>
                <a:latin typeface="Open Sans"/>
              </a:rPr>
              <a:t>Четвёртый уровень структуры</a:t>
            </a:r>
          </a:p>
          <a:p>
            <a:pPr marL="2160000" lvl="4" indent="-216000">
              <a:spcBef>
                <a:spcPts val="283"/>
              </a:spcBef>
              <a:buClr>
                <a:srgbClr val="000000"/>
              </a:buClr>
              <a:buSzPct val="45000"/>
              <a:buFont typeface="Wingdings" charset="2"/>
              <a:buChar char=""/>
            </a:pPr>
            <a:r>
              <a:rPr lang="ru-RU" sz="1800" b="0" strike="noStrike" spc="-1">
                <a:solidFill>
                  <a:srgbClr val="000000"/>
                </a:solidFill>
                <a:latin typeface="Open Sans"/>
              </a:rPr>
              <a:t>Пятый уровень структуры</a:t>
            </a:r>
          </a:p>
          <a:p>
            <a:pPr marL="2592000" lvl="5" indent="-216000">
              <a:spcBef>
                <a:spcPts val="283"/>
              </a:spcBef>
              <a:buClr>
                <a:srgbClr val="000000"/>
              </a:buClr>
              <a:buSzPct val="45000"/>
              <a:buFont typeface="Wingdings" charset="2"/>
              <a:buChar char=""/>
            </a:pPr>
            <a:r>
              <a:rPr lang="ru-RU" sz="1800" b="0" strike="noStrike" spc="-1">
                <a:solidFill>
                  <a:srgbClr val="000000"/>
                </a:solidFill>
                <a:latin typeface="Open Sans"/>
              </a:rPr>
              <a:t>Шестой уровень структуры</a:t>
            </a:r>
          </a:p>
          <a:p>
            <a:pPr marL="3024000" lvl="6" indent="-216000">
              <a:spcBef>
                <a:spcPts val="283"/>
              </a:spcBef>
              <a:buClr>
                <a:srgbClr val="000000"/>
              </a:buClr>
              <a:buSzPct val="45000"/>
              <a:buFont typeface="Wingdings" charset="2"/>
              <a:buChar char=""/>
            </a:pPr>
            <a:r>
              <a:rPr lang="ru-RU" sz="1800" b="0" strike="noStrike" spc="-1">
                <a:solidFill>
                  <a:srgbClr val="000000"/>
                </a:solidFill>
                <a:latin typeface="Open Sans"/>
              </a:rPr>
              <a:t>Седьмой уровень структуры</a:t>
            </a:r>
          </a:p>
        </p:txBody>
      </p:sp>
      <p:sp>
        <p:nvSpPr>
          <p:cNvPr id="90" name="PlaceHolder 4"/>
          <p:cNvSpPr>
            <a:spLocks noGrp="1"/>
          </p:cNvSpPr>
          <p:nvPr>
            <p:ph type="ftr" idx="49"/>
          </p:nvPr>
        </p:nvSpPr>
        <p:spPr>
          <a:xfrm>
            <a:off x="3029040" y="4767120"/>
            <a:ext cx="3083760" cy="27144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ru-RU" sz="1400" b="0" strike="noStrike" spc="-1">
                <a:solidFill>
                  <a:srgbClr val="000000"/>
                </a:solidFill>
                <a:latin typeface="Tempora LGC Uni"/>
              </a:defRPr>
            </a:lvl1pPr>
          </a:lstStyle>
          <a:p>
            <a:pPr indent="0" algn="ctr">
              <a:lnSpc>
                <a:spcPct val="100000"/>
              </a:lnSpc>
              <a:buNone/>
              <a:tabLst>
                <a:tab pos="0" algn="l"/>
              </a:tabLst>
            </a:pPr>
            <a:r>
              <a:rPr lang="ru-RU" sz="1400" b="0" strike="noStrike" spc="-1">
                <a:solidFill>
                  <a:srgbClr val="000000"/>
                </a:solidFill>
                <a:latin typeface="Tempora LGC Uni"/>
              </a:rPr>
              <a:t>&lt;нижний колонтитул&gt;</a:t>
            </a:r>
          </a:p>
        </p:txBody>
      </p:sp>
      <p:sp>
        <p:nvSpPr>
          <p:cNvPr id="91" name="PlaceHolder 5"/>
          <p:cNvSpPr>
            <a:spLocks noGrp="1"/>
          </p:cNvSpPr>
          <p:nvPr>
            <p:ph type="sldNum" idx="50"/>
          </p:nvPr>
        </p:nvSpPr>
        <p:spPr>
          <a:xfrm>
            <a:off x="6458040" y="4767120"/>
            <a:ext cx="2054880" cy="271440"/>
          </a:xfrm>
          <a:prstGeom prst="rect">
            <a:avLst/>
          </a:prstGeom>
          <a:noFill/>
          <a:ln w="0">
            <a:noFill/>
          </a:ln>
        </p:spPr>
        <p:txBody>
          <a:bodyPr lIns="91440" tIns="45720" rIns="91440" bIns="45720" anchor="ctr">
            <a:noAutofit/>
          </a:bodyPr>
          <a:lstStyle>
            <a:lvl1pPr indent="0" algn="r" defTabSz="685800">
              <a:lnSpc>
                <a:spcPct val="100000"/>
              </a:lnSpc>
              <a:buNone/>
              <a:tabLst>
                <a:tab pos="0" algn="l"/>
              </a:tabLst>
              <a:defRPr lang="x-none" sz="900" b="0" strike="noStrike" spc="-1">
                <a:solidFill>
                  <a:srgbClr val="8B8B8B"/>
                </a:solidFill>
                <a:latin typeface="Calibri"/>
              </a:defRPr>
            </a:lvl1pPr>
          </a:lstStyle>
          <a:p>
            <a:pPr indent="0" algn="r" defTabSz="685800">
              <a:lnSpc>
                <a:spcPct val="100000"/>
              </a:lnSpc>
              <a:buNone/>
              <a:tabLst>
                <a:tab pos="0" algn="l"/>
              </a:tabLst>
            </a:pPr>
            <a:fld id="{E215091A-9961-47E2-BD51-466135922697}" type="slidenum">
              <a:rPr lang="x-none" sz="900" b="0" strike="noStrike" spc="-1">
                <a:solidFill>
                  <a:srgbClr val="8B8B8B"/>
                </a:solidFill>
                <a:latin typeface="Calibri"/>
              </a:rPr>
              <a:t>‹#›</a:t>
            </a:fld>
            <a:endParaRPr lang="ru-RU" sz="900" b="0" strike="noStrike" spc="-1">
              <a:solidFill>
                <a:srgbClr val="000000"/>
              </a:solidFill>
              <a:latin typeface="Tempora LGC Uni"/>
            </a:endParaRPr>
          </a:p>
        </p:txBody>
      </p:sp>
      <p:sp>
        <p:nvSpPr>
          <p:cNvPr id="92" name="PlaceHolder 6"/>
          <p:cNvSpPr>
            <a:spLocks noGrp="1"/>
          </p:cNvSpPr>
          <p:nvPr>
            <p:ph type="dt" idx="51"/>
          </p:nvPr>
        </p:nvSpPr>
        <p:spPr>
          <a:xfrm>
            <a:off x="628560" y="4767120"/>
            <a:ext cx="2054880" cy="271440"/>
          </a:xfrm>
          <a:prstGeom prst="rect">
            <a:avLst/>
          </a:prstGeom>
          <a:noFill/>
          <a:ln w="0">
            <a:noFill/>
          </a:ln>
        </p:spPr>
        <p:txBody>
          <a:bodyPr lIns="91440" tIns="45720" rIns="91440" bIns="45720" anchor="ctr">
            <a:noAutofit/>
          </a:bodyPr>
          <a:lstStyle>
            <a:lvl1pPr indent="0">
              <a:buNone/>
              <a:defRPr lang="ru-RU" sz="1400" b="0" strike="noStrike" spc="-1">
                <a:solidFill>
                  <a:srgbClr val="000000"/>
                </a:solidFill>
                <a:latin typeface="Tempora LGC Uni"/>
              </a:defRPr>
            </a:lvl1pPr>
          </a:lstStyle>
          <a:p>
            <a:pPr indent="0">
              <a:buNone/>
            </a:pPr>
            <a:r>
              <a:rPr lang="ru-RU" sz="1400" b="0" strike="noStrike" spc="-1">
                <a:solidFill>
                  <a:srgbClr val="000000"/>
                </a:solidFill>
                <a:latin typeface="Tempora LGC Uni"/>
              </a:rPr>
              <a:t>&lt;дата/время&gt;</a:t>
            </a:r>
          </a:p>
        </p:txBody>
      </p:sp>
    </p:spTree>
  </p:cSld>
  <p:clrMap bg1="lt1" tx1="dk1" bg2="lt2" tx2="dk2" accent1="accent1" accent2="accent2" accent3="accent3" accent4="accent4" accent5="accent5" accent6="accent6" hlink="hlink" folHlink="folHlink"/>
  <p:sldLayoutIdLst>
    <p:sldLayoutId id="214748368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96" name="Рисунок 7"/>
          <p:cNvPicPr/>
          <p:nvPr/>
        </p:nvPicPr>
        <p:blipFill>
          <a:blip r:embed="rId3"/>
          <a:stretch/>
        </p:blipFill>
        <p:spPr>
          <a:xfrm>
            <a:off x="0" y="9360"/>
            <a:ext cx="9141480" cy="5122080"/>
          </a:xfrm>
          <a:prstGeom prst="rect">
            <a:avLst/>
          </a:prstGeom>
          <a:ln w="0">
            <a:noFill/>
          </a:ln>
        </p:spPr>
      </p:pic>
      <p:sp>
        <p:nvSpPr>
          <p:cNvPr id="97" name="Прямоугольник 8"/>
          <p:cNvSpPr/>
          <p:nvPr/>
        </p:nvSpPr>
        <p:spPr>
          <a:xfrm>
            <a:off x="300960" y="273960"/>
            <a:ext cx="8539560" cy="4593240"/>
          </a:xfrm>
          <a:prstGeom prst="rect">
            <a:avLst/>
          </a:prstGeom>
          <a:solidFill>
            <a:schemeClr val="bg1"/>
          </a:solidFill>
          <a:ln w="38100">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685800">
              <a:lnSpc>
                <a:spcPct val="100000"/>
              </a:lnSpc>
              <a:tabLst>
                <a:tab pos="0" algn="l"/>
              </a:tabLst>
            </a:pPr>
            <a:endParaRPr lang="x-none" sz="1350" b="0" strike="noStrike" spc="-1">
              <a:solidFill>
                <a:srgbClr val="FFFFFF"/>
              </a:solidFill>
              <a:latin typeface="Calibri"/>
            </a:endParaRPr>
          </a:p>
        </p:txBody>
      </p:sp>
      <p:sp>
        <p:nvSpPr>
          <p:cNvPr id="98" name="PlaceHolder 1"/>
          <p:cNvSpPr>
            <a:spLocks noGrp="1"/>
          </p:cNvSpPr>
          <p:nvPr>
            <p:ph type="ftr" idx="52"/>
          </p:nvPr>
        </p:nvSpPr>
        <p:spPr>
          <a:xfrm>
            <a:off x="3029040" y="4767120"/>
            <a:ext cx="3083760" cy="27144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ru-RU" sz="1400" b="0" strike="noStrike" spc="-1">
                <a:solidFill>
                  <a:srgbClr val="000000"/>
                </a:solidFill>
                <a:latin typeface="Tempora LGC Uni"/>
              </a:defRPr>
            </a:lvl1pPr>
          </a:lstStyle>
          <a:p>
            <a:pPr indent="0" algn="ctr">
              <a:lnSpc>
                <a:spcPct val="100000"/>
              </a:lnSpc>
              <a:buNone/>
              <a:tabLst>
                <a:tab pos="0" algn="l"/>
              </a:tabLst>
            </a:pPr>
            <a:r>
              <a:rPr lang="ru-RU" sz="1400" b="0" strike="noStrike" spc="-1">
                <a:solidFill>
                  <a:srgbClr val="000000"/>
                </a:solidFill>
                <a:latin typeface="Tempora LGC Uni"/>
              </a:rPr>
              <a:t>&lt;нижний колонтитул&gt;</a:t>
            </a:r>
          </a:p>
        </p:txBody>
      </p:sp>
      <p:sp>
        <p:nvSpPr>
          <p:cNvPr id="99" name="PlaceHolder 2"/>
          <p:cNvSpPr>
            <a:spLocks noGrp="1"/>
          </p:cNvSpPr>
          <p:nvPr>
            <p:ph type="sldNum" idx="53"/>
          </p:nvPr>
        </p:nvSpPr>
        <p:spPr>
          <a:xfrm>
            <a:off x="6458040" y="4767120"/>
            <a:ext cx="2054880" cy="271440"/>
          </a:xfrm>
          <a:prstGeom prst="rect">
            <a:avLst/>
          </a:prstGeom>
          <a:noFill/>
          <a:ln w="0">
            <a:noFill/>
          </a:ln>
        </p:spPr>
        <p:txBody>
          <a:bodyPr lIns="91440" tIns="45720" rIns="91440" bIns="45720" anchor="ctr">
            <a:noAutofit/>
          </a:bodyPr>
          <a:lstStyle>
            <a:lvl1pPr indent="0" algn="r" defTabSz="685800">
              <a:lnSpc>
                <a:spcPct val="100000"/>
              </a:lnSpc>
              <a:buNone/>
              <a:tabLst>
                <a:tab pos="0" algn="l"/>
              </a:tabLst>
              <a:defRPr lang="x-none" sz="900" b="0" strike="noStrike" spc="-1">
                <a:solidFill>
                  <a:srgbClr val="8B8B8B"/>
                </a:solidFill>
                <a:latin typeface="Calibri"/>
              </a:defRPr>
            </a:lvl1pPr>
          </a:lstStyle>
          <a:p>
            <a:pPr indent="0" algn="r" defTabSz="685800">
              <a:lnSpc>
                <a:spcPct val="100000"/>
              </a:lnSpc>
              <a:buNone/>
              <a:tabLst>
                <a:tab pos="0" algn="l"/>
              </a:tabLst>
            </a:pPr>
            <a:fld id="{6FE003E6-FF66-469B-9915-9987ADF0DEEF}" type="slidenum">
              <a:rPr lang="x-none" sz="900" b="0" strike="noStrike" spc="-1">
                <a:solidFill>
                  <a:srgbClr val="8B8B8B"/>
                </a:solidFill>
                <a:latin typeface="Calibri"/>
              </a:rPr>
              <a:t>‹#›</a:t>
            </a:fld>
            <a:endParaRPr lang="ru-RU" sz="900" b="0" strike="noStrike" spc="-1">
              <a:solidFill>
                <a:srgbClr val="000000"/>
              </a:solidFill>
              <a:latin typeface="Tempora LGC Uni"/>
            </a:endParaRPr>
          </a:p>
        </p:txBody>
      </p:sp>
      <p:sp>
        <p:nvSpPr>
          <p:cNvPr id="100" name="PlaceHolder 3"/>
          <p:cNvSpPr>
            <a:spLocks noGrp="1"/>
          </p:cNvSpPr>
          <p:nvPr>
            <p:ph type="dt" idx="54"/>
          </p:nvPr>
        </p:nvSpPr>
        <p:spPr>
          <a:xfrm>
            <a:off x="628560" y="4767120"/>
            <a:ext cx="2054880" cy="271440"/>
          </a:xfrm>
          <a:prstGeom prst="rect">
            <a:avLst/>
          </a:prstGeom>
          <a:noFill/>
          <a:ln w="0">
            <a:noFill/>
          </a:ln>
        </p:spPr>
        <p:txBody>
          <a:bodyPr lIns="91440" tIns="45720" rIns="91440" bIns="45720" anchor="ctr">
            <a:noAutofit/>
          </a:bodyPr>
          <a:lstStyle>
            <a:lvl1pPr indent="0">
              <a:buNone/>
              <a:defRPr lang="ru-RU" sz="1400" b="0" strike="noStrike" spc="-1">
                <a:solidFill>
                  <a:srgbClr val="000000"/>
                </a:solidFill>
                <a:latin typeface="Tempora LGC Uni"/>
              </a:defRPr>
            </a:lvl1pPr>
          </a:lstStyle>
          <a:p>
            <a:pPr indent="0">
              <a:buNone/>
            </a:pPr>
            <a:r>
              <a:rPr lang="ru-RU" sz="1400" b="0" strike="noStrike" spc="-1">
                <a:solidFill>
                  <a:srgbClr val="000000"/>
                </a:solidFill>
                <a:latin typeface="Tempora LGC Uni"/>
              </a:rPr>
              <a:t>&lt;дата/время&gt;</a:t>
            </a:r>
          </a:p>
        </p:txBody>
      </p:sp>
    </p:spTree>
  </p:cSld>
  <p:clrMap bg1="lt1" tx1="dk1" bg2="lt2" tx2="dk2" accent1="accent1" accent2="accent2" accent3="accent3" accent4="accent4" accent5="accent5" accent6="accent6" hlink="hlink" folHlink="folHlink"/>
  <p:sldLayoutIdLst>
    <p:sldLayoutId id="214748368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1" name="Рисунок 7"/>
          <p:cNvPicPr/>
          <p:nvPr/>
        </p:nvPicPr>
        <p:blipFill>
          <a:blip r:embed="rId3"/>
          <a:stretch/>
        </p:blipFill>
        <p:spPr>
          <a:xfrm>
            <a:off x="0" y="9360"/>
            <a:ext cx="9141480" cy="5122080"/>
          </a:xfrm>
          <a:prstGeom prst="rect">
            <a:avLst/>
          </a:prstGeom>
          <a:ln w="0">
            <a:noFill/>
          </a:ln>
        </p:spPr>
      </p:pic>
      <p:sp>
        <p:nvSpPr>
          <p:cNvPr id="102" name="Прямоугольник 8"/>
          <p:cNvSpPr/>
          <p:nvPr/>
        </p:nvSpPr>
        <p:spPr>
          <a:xfrm>
            <a:off x="300960" y="273960"/>
            <a:ext cx="8539560" cy="4593240"/>
          </a:xfrm>
          <a:prstGeom prst="rect">
            <a:avLst/>
          </a:prstGeom>
          <a:solidFill>
            <a:schemeClr val="bg1"/>
          </a:solidFill>
          <a:ln w="38100">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685800">
              <a:lnSpc>
                <a:spcPct val="100000"/>
              </a:lnSpc>
              <a:tabLst>
                <a:tab pos="0" algn="l"/>
              </a:tabLst>
            </a:pPr>
            <a:endParaRPr lang="x-none" sz="1350" b="0" strike="noStrike" spc="-1">
              <a:solidFill>
                <a:srgbClr val="FFFFFF"/>
              </a:solidFill>
              <a:latin typeface="Calibri"/>
            </a:endParaRPr>
          </a:p>
        </p:txBody>
      </p:sp>
      <p:sp>
        <p:nvSpPr>
          <p:cNvPr id="103" name="PlaceHolder 1"/>
          <p:cNvSpPr>
            <a:spLocks noGrp="1"/>
          </p:cNvSpPr>
          <p:nvPr>
            <p:ph type="title"/>
          </p:nvPr>
        </p:nvSpPr>
        <p:spPr>
          <a:xfrm>
            <a:off x="457200" y="-127800"/>
            <a:ext cx="8228880" cy="1524240"/>
          </a:xfrm>
          <a:prstGeom prst="rect">
            <a:avLst/>
          </a:prstGeom>
          <a:noFill/>
          <a:ln w="0">
            <a:noFill/>
          </a:ln>
        </p:spPr>
        <p:txBody>
          <a:bodyPr lIns="0" tIns="0" rIns="0" bIns="0" anchor="ctr">
            <a:noAutofit/>
          </a:bodyPr>
          <a:lstStyle/>
          <a:p>
            <a:pPr indent="0">
              <a:buNone/>
            </a:pPr>
            <a:r>
              <a:rPr lang="ru-RU" sz="1800" b="0" strike="noStrike" spc="-1">
                <a:solidFill>
                  <a:srgbClr val="000000"/>
                </a:solidFill>
                <a:latin typeface="Open Sans"/>
              </a:rPr>
              <a:t>Для правки текста заглавия щёлкните мышью</a:t>
            </a:r>
          </a:p>
        </p:txBody>
      </p:sp>
      <p:sp>
        <p:nvSpPr>
          <p:cNvPr id="104" name="PlaceHolder 2"/>
          <p:cNvSpPr>
            <a:spLocks noGrp="1"/>
          </p:cNvSpPr>
          <p:nvPr>
            <p:ph type="ftr" idx="55"/>
          </p:nvPr>
        </p:nvSpPr>
        <p:spPr>
          <a:xfrm>
            <a:off x="3029040" y="4767120"/>
            <a:ext cx="3083760" cy="27144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ru-RU" sz="1400" b="0" strike="noStrike" spc="-1">
                <a:solidFill>
                  <a:srgbClr val="000000"/>
                </a:solidFill>
                <a:latin typeface="Tempora LGC Uni"/>
              </a:defRPr>
            </a:lvl1pPr>
          </a:lstStyle>
          <a:p>
            <a:pPr indent="0" algn="ctr">
              <a:lnSpc>
                <a:spcPct val="100000"/>
              </a:lnSpc>
              <a:buNone/>
              <a:tabLst>
                <a:tab pos="0" algn="l"/>
              </a:tabLst>
            </a:pPr>
            <a:r>
              <a:rPr lang="ru-RU" sz="1400" b="0" strike="noStrike" spc="-1">
                <a:solidFill>
                  <a:srgbClr val="000000"/>
                </a:solidFill>
                <a:latin typeface="Tempora LGC Uni"/>
              </a:rPr>
              <a:t>&lt;нижний колонтитул&gt;</a:t>
            </a:r>
          </a:p>
        </p:txBody>
      </p:sp>
      <p:sp>
        <p:nvSpPr>
          <p:cNvPr id="105" name="PlaceHolder 3"/>
          <p:cNvSpPr>
            <a:spLocks noGrp="1"/>
          </p:cNvSpPr>
          <p:nvPr>
            <p:ph type="sldNum" idx="56"/>
          </p:nvPr>
        </p:nvSpPr>
        <p:spPr>
          <a:xfrm>
            <a:off x="6458040" y="4767120"/>
            <a:ext cx="2054880" cy="271440"/>
          </a:xfrm>
          <a:prstGeom prst="rect">
            <a:avLst/>
          </a:prstGeom>
          <a:noFill/>
          <a:ln w="0">
            <a:noFill/>
          </a:ln>
        </p:spPr>
        <p:txBody>
          <a:bodyPr lIns="91440" tIns="45720" rIns="91440" bIns="45720" anchor="ctr">
            <a:noAutofit/>
          </a:bodyPr>
          <a:lstStyle>
            <a:lvl1pPr indent="0" algn="r" defTabSz="685800">
              <a:lnSpc>
                <a:spcPct val="100000"/>
              </a:lnSpc>
              <a:buNone/>
              <a:tabLst>
                <a:tab pos="0" algn="l"/>
              </a:tabLst>
              <a:defRPr lang="x-none" sz="900" b="0" strike="noStrike" spc="-1">
                <a:solidFill>
                  <a:srgbClr val="8B8B8B"/>
                </a:solidFill>
                <a:latin typeface="Calibri"/>
              </a:defRPr>
            </a:lvl1pPr>
          </a:lstStyle>
          <a:p>
            <a:pPr indent="0" algn="r" defTabSz="685800">
              <a:lnSpc>
                <a:spcPct val="100000"/>
              </a:lnSpc>
              <a:buNone/>
              <a:tabLst>
                <a:tab pos="0" algn="l"/>
              </a:tabLst>
            </a:pPr>
            <a:fld id="{586B2E3C-3DCD-4CD8-9768-A906DB6F4E9C}" type="slidenum">
              <a:rPr lang="x-none" sz="900" b="0" strike="noStrike" spc="-1">
                <a:solidFill>
                  <a:srgbClr val="8B8B8B"/>
                </a:solidFill>
                <a:latin typeface="Calibri"/>
              </a:rPr>
              <a:t>‹#›</a:t>
            </a:fld>
            <a:endParaRPr lang="ru-RU" sz="900" b="0" strike="noStrike" spc="-1">
              <a:solidFill>
                <a:srgbClr val="000000"/>
              </a:solidFill>
              <a:latin typeface="Tempora LGC Uni"/>
            </a:endParaRPr>
          </a:p>
        </p:txBody>
      </p:sp>
      <p:sp>
        <p:nvSpPr>
          <p:cNvPr id="106" name="PlaceHolder 4"/>
          <p:cNvSpPr>
            <a:spLocks noGrp="1"/>
          </p:cNvSpPr>
          <p:nvPr>
            <p:ph type="dt" idx="57"/>
          </p:nvPr>
        </p:nvSpPr>
        <p:spPr>
          <a:xfrm>
            <a:off x="628560" y="4767120"/>
            <a:ext cx="2054880" cy="271440"/>
          </a:xfrm>
          <a:prstGeom prst="rect">
            <a:avLst/>
          </a:prstGeom>
          <a:noFill/>
          <a:ln w="0">
            <a:noFill/>
          </a:ln>
        </p:spPr>
        <p:txBody>
          <a:bodyPr lIns="91440" tIns="45720" rIns="91440" bIns="45720" anchor="ctr">
            <a:noAutofit/>
          </a:bodyPr>
          <a:lstStyle>
            <a:lvl1pPr indent="0">
              <a:buNone/>
              <a:defRPr lang="ru-RU" sz="1400" b="0" strike="noStrike" spc="-1">
                <a:solidFill>
                  <a:srgbClr val="000000"/>
                </a:solidFill>
                <a:latin typeface="Tempora LGC Uni"/>
              </a:defRPr>
            </a:lvl1pPr>
          </a:lstStyle>
          <a:p>
            <a:pPr indent="0">
              <a:buNone/>
            </a:pPr>
            <a:r>
              <a:rPr lang="ru-RU" sz="1400" b="0" strike="noStrike" spc="-1">
                <a:solidFill>
                  <a:srgbClr val="000000"/>
                </a:solidFill>
                <a:latin typeface="Tempora LGC Uni"/>
              </a:rPr>
              <a:t>&lt;дата/время&gt;</a:t>
            </a:r>
          </a:p>
        </p:txBody>
      </p:sp>
    </p:spTree>
  </p:cSld>
  <p:clrMap bg1="lt1" tx1="dk1" bg2="lt2" tx2="dk2" accent1="accent1" accent2="accent2" accent3="accent3" accent4="accent4" accent5="accent5" accent6="accent6" hlink="hlink" folHlink="folHlink"/>
  <p:sldLayoutIdLst>
    <p:sldLayoutId id="214748368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 name="PlaceHolder 1"/>
          <p:cNvSpPr>
            <a:spLocks noGrp="1"/>
          </p:cNvSpPr>
          <p:nvPr>
            <p:ph type="ftr" idx="4"/>
          </p:nvPr>
        </p:nvSpPr>
        <p:spPr>
          <a:xfrm>
            <a:off x="3124080" y="4767120"/>
            <a:ext cx="2892960" cy="27144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ru-RU" sz="1400" b="0" strike="noStrike" spc="-1">
                <a:solidFill>
                  <a:srgbClr val="000000"/>
                </a:solidFill>
                <a:latin typeface="Tempora LGC Uni"/>
              </a:defRPr>
            </a:lvl1pPr>
          </a:lstStyle>
          <a:p>
            <a:pPr indent="0" algn="ctr">
              <a:lnSpc>
                <a:spcPct val="100000"/>
              </a:lnSpc>
              <a:buNone/>
              <a:tabLst>
                <a:tab pos="0" algn="l"/>
              </a:tabLst>
            </a:pPr>
            <a:r>
              <a:rPr lang="ru-RU" sz="1400" b="0" strike="noStrike" spc="-1">
                <a:solidFill>
                  <a:srgbClr val="000000"/>
                </a:solidFill>
                <a:latin typeface="Tempora LGC Uni"/>
              </a:rPr>
              <a:t>&lt;нижний колонтитул&gt;</a:t>
            </a:r>
          </a:p>
        </p:txBody>
      </p:sp>
      <p:sp>
        <p:nvSpPr>
          <p:cNvPr id="7" name="PlaceHolder 2"/>
          <p:cNvSpPr>
            <a:spLocks noGrp="1"/>
          </p:cNvSpPr>
          <p:nvPr>
            <p:ph type="sldNum" idx="5"/>
          </p:nvPr>
        </p:nvSpPr>
        <p:spPr>
          <a:xfrm>
            <a:off x="6553080" y="4767120"/>
            <a:ext cx="2131200" cy="27144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ru-RU" sz="1200" b="0" strike="noStrike" spc="-1">
                <a:solidFill>
                  <a:schemeClr val="dk1">
                    <a:tint val="75000"/>
                  </a:schemeClr>
                </a:solidFill>
                <a:latin typeface="Calibri"/>
              </a:defRPr>
            </a:lvl1pPr>
          </a:lstStyle>
          <a:p>
            <a:pPr indent="0" algn="r" defTabSz="914400">
              <a:lnSpc>
                <a:spcPct val="100000"/>
              </a:lnSpc>
              <a:buNone/>
              <a:tabLst>
                <a:tab pos="0" algn="l"/>
              </a:tabLst>
            </a:pPr>
            <a:fld id="{A7996D91-E4F9-4879-959D-918494F99B1B}" type="slidenum">
              <a:rPr lang="ru-RU" sz="1200" b="0" strike="noStrike" spc="-1">
                <a:solidFill>
                  <a:schemeClr val="dk1">
                    <a:tint val="75000"/>
                  </a:schemeClr>
                </a:solidFill>
                <a:latin typeface="Calibri"/>
              </a:rPr>
              <a:t>‹#›</a:t>
            </a:fld>
            <a:endParaRPr lang="ru-RU" sz="1200" b="0" strike="noStrike" spc="-1">
              <a:solidFill>
                <a:srgbClr val="000000"/>
              </a:solidFill>
              <a:latin typeface="Tempora LGC Uni"/>
            </a:endParaRPr>
          </a:p>
        </p:txBody>
      </p:sp>
      <p:sp>
        <p:nvSpPr>
          <p:cNvPr id="8" name="PlaceHolder 3"/>
          <p:cNvSpPr>
            <a:spLocks noGrp="1"/>
          </p:cNvSpPr>
          <p:nvPr>
            <p:ph type="dt" idx="6"/>
          </p:nvPr>
        </p:nvSpPr>
        <p:spPr>
          <a:xfrm>
            <a:off x="457200" y="4767120"/>
            <a:ext cx="2131200" cy="271440"/>
          </a:xfrm>
          <a:prstGeom prst="rect">
            <a:avLst/>
          </a:prstGeom>
          <a:noFill/>
          <a:ln w="0">
            <a:noFill/>
          </a:ln>
        </p:spPr>
        <p:txBody>
          <a:bodyPr lIns="91440" tIns="45720" rIns="91440" bIns="45720" anchor="ctr">
            <a:noAutofit/>
          </a:bodyPr>
          <a:lstStyle>
            <a:lvl1pPr indent="0">
              <a:buNone/>
              <a:defRPr lang="ru-RU" sz="1400" b="0" strike="noStrike" spc="-1">
                <a:solidFill>
                  <a:srgbClr val="000000"/>
                </a:solidFill>
                <a:latin typeface="Tempora LGC Uni"/>
              </a:defRPr>
            </a:lvl1pPr>
          </a:lstStyle>
          <a:p>
            <a:pPr indent="0">
              <a:buNone/>
            </a:pPr>
            <a:r>
              <a:rPr lang="ru-RU" sz="1400" b="0" strike="noStrike" spc="-1">
                <a:solidFill>
                  <a:srgbClr val="000000"/>
                </a:solidFill>
                <a:latin typeface="Tempora LGC Uni"/>
              </a:rPr>
              <a:t>&lt;дата/время&gt;</a:t>
            </a:r>
          </a:p>
        </p:txBody>
      </p:sp>
    </p:spTree>
  </p:cSld>
  <p:clrMap bg1="lt1" tx1="dk1" bg2="lt2" tx2="dk2" accent1="accent1" accent2="accent2" accent3="accent3" accent4="accent4" accent5="accent5" accent6="accent6" hlink="hlink" folHlink="folHlink"/>
  <p:sldLayoutIdLst>
    <p:sldLayoutId id="214748365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8" name="Рисунок 7"/>
          <p:cNvPicPr/>
          <p:nvPr/>
        </p:nvPicPr>
        <p:blipFill>
          <a:blip r:embed="rId3"/>
          <a:stretch/>
        </p:blipFill>
        <p:spPr>
          <a:xfrm>
            <a:off x="0" y="9360"/>
            <a:ext cx="9141480" cy="5122080"/>
          </a:xfrm>
          <a:prstGeom prst="rect">
            <a:avLst/>
          </a:prstGeom>
          <a:ln w="0">
            <a:noFill/>
          </a:ln>
        </p:spPr>
      </p:pic>
      <p:sp>
        <p:nvSpPr>
          <p:cNvPr id="109" name="Прямоугольник 8"/>
          <p:cNvSpPr/>
          <p:nvPr/>
        </p:nvSpPr>
        <p:spPr>
          <a:xfrm>
            <a:off x="300960" y="273960"/>
            <a:ext cx="8539560" cy="4593240"/>
          </a:xfrm>
          <a:prstGeom prst="rect">
            <a:avLst/>
          </a:prstGeom>
          <a:solidFill>
            <a:schemeClr val="bg1"/>
          </a:solidFill>
          <a:ln w="38100">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685800">
              <a:lnSpc>
                <a:spcPct val="100000"/>
              </a:lnSpc>
              <a:tabLst>
                <a:tab pos="0" algn="l"/>
              </a:tabLst>
            </a:pPr>
            <a:endParaRPr lang="x-none" sz="1350" b="0" strike="noStrike" spc="-1">
              <a:solidFill>
                <a:srgbClr val="FFFFFF"/>
              </a:solidFill>
              <a:latin typeface="Calibri"/>
            </a:endParaRPr>
          </a:p>
        </p:txBody>
      </p:sp>
      <p:sp>
        <p:nvSpPr>
          <p:cNvPr id="110" name="PlaceHolder 1"/>
          <p:cNvSpPr>
            <a:spLocks noGrp="1"/>
          </p:cNvSpPr>
          <p:nvPr>
            <p:ph type="ftr" idx="58"/>
          </p:nvPr>
        </p:nvSpPr>
        <p:spPr>
          <a:xfrm>
            <a:off x="3029040" y="4767120"/>
            <a:ext cx="3083760" cy="27144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ru-RU" sz="1400" b="0" strike="noStrike" spc="-1">
                <a:solidFill>
                  <a:srgbClr val="000000"/>
                </a:solidFill>
                <a:latin typeface="Tempora LGC Uni"/>
              </a:defRPr>
            </a:lvl1pPr>
          </a:lstStyle>
          <a:p>
            <a:pPr indent="0" algn="ctr">
              <a:lnSpc>
                <a:spcPct val="100000"/>
              </a:lnSpc>
              <a:buNone/>
              <a:tabLst>
                <a:tab pos="0" algn="l"/>
              </a:tabLst>
            </a:pPr>
            <a:r>
              <a:rPr lang="ru-RU" sz="1400" b="0" strike="noStrike" spc="-1">
                <a:solidFill>
                  <a:srgbClr val="000000"/>
                </a:solidFill>
                <a:latin typeface="Tempora LGC Uni"/>
              </a:rPr>
              <a:t>&lt;нижний колонтитул&gt;</a:t>
            </a:r>
          </a:p>
        </p:txBody>
      </p:sp>
      <p:sp>
        <p:nvSpPr>
          <p:cNvPr id="111" name="PlaceHolder 2"/>
          <p:cNvSpPr>
            <a:spLocks noGrp="1"/>
          </p:cNvSpPr>
          <p:nvPr>
            <p:ph type="sldNum" idx="59"/>
          </p:nvPr>
        </p:nvSpPr>
        <p:spPr>
          <a:xfrm>
            <a:off x="6458040" y="4767120"/>
            <a:ext cx="2054880" cy="271440"/>
          </a:xfrm>
          <a:prstGeom prst="rect">
            <a:avLst/>
          </a:prstGeom>
          <a:noFill/>
          <a:ln w="0">
            <a:noFill/>
          </a:ln>
        </p:spPr>
        <p:txBody>
          <a:bodyPr lIns="91440" tIns="45720" rIns="91440" bIns="45720" anchor="ctr">
            <a:noAutofit/>
          </a:bodyPr>
          <a:lstStyle>
            <a:lvl1pPr indent="0" algn="r" defTabSz="685800">
              <a:lnSpc>
                <a:spcPct val="100000"/>
              </a:lnSpc>
              <a:buNone/>
              <a:tabLst>
                <a:tab pos="0" algn="l"/>
              </a:tabLst>
              <a:defRPr lang="x-none" sz="900" b="0" strike="noStrike" spc="-1">
                <a:solidFill>
                  <a:srgbClr val="8B8B8B"/>
                </a:solidFill>
                <a:latin typeface="Calibri"/>
              </a:defRPr>
            </a:lvl1pPr>
          </a:lstStyle>
          <a:p>
            <a:pPr indent="0" algn="r" defTabSz="685800">
              <a:lnSpc>
                <a:spcPct val="100000"/>
              </a:lnSpc>
              <a:buNone/>
              <a:tabLst>
                <a:tab pos="0" algn="l"/>
              </a:tabLst>
            </a:pPr>
            <a:fld id="{336ED1AD-63C2-4086-BE51-1B601727FF77}" type="slidenum">
              <a:rPr lang="x-none" sz="900" b="0" strike="noStrike" spc="-1">
                <a:solidFill>
                  <a:srgbClr val="8B8B8B"/>
                </a:solidFill>
                <a:latin typeface="Calibri"/>
              </a:rPr>
              <a:t>‹#›</a:t>
            </a:fld>
            <a:endParaRPr lang="ru-RU" sz="900" b="0" strike="noStrike" spc="-1">
              <a:solidFill>
                <a:srgbClr val="000000"/>
              </a:solidFill>
              <a:latin typeface="Tempora LGC Uni"/>
            </a:endParaRPr>
          </a:p>
        </p:txBody>
      </p:sp>
      <p:sp>
        <p:nvSpPr>
          <p:cNvPr id="112" name="PlaceHolder 3"/>
          <p:cNvSpPr>
            <a:spLocks noGrp="1"/>
          </p:cNvSpPr>
          <p:nvPr>
            <p:ph type="dt" idx="60"/>
          </p:nvPr>
        </p:nvSpPr>
        <p:spPr>
          <a:xfrm>
            <a:off x="628560" y="4767120"/>
            <a:ext cx="2054880" cy="271440"/>
          </a:xfrm>
          <a:prstGeom prst="rect">
            <a:avLst/>
          </a:prstGeom>
          <a:noFill/>
          <a:ln w="0">
            <a:noFill/>
          </a:ln>
        </p:spPr>
        <p:txBody>
          <a:bodyPr lIns="91440" tIns="45720" rIns="91440" bIns="45720" anchor="ctr">
            <a:noAutofit/>
          </a:bodyPr>
          <a:lstStyle>
            <a:lvl1pPr indent="0">
              <a:buNone/>
              <a:defRPr lang="ru-RU" sz="1400" b="0" strike="noStrike" spc="-1">
                <a:solidFill>
                  <a:srgbClr val="000000"/>
                </a:solidFill>
                <a:latin typeface="Tempora LGC Uni"/>
              </a:defRPr>
            </a:lvl1pPr>
          </a:lstStyle>
          <a:p>
            <a:pPr indent="0">
              <a:buNone/>
            </a:pPr>
            <a:r>
              <a:rPr lang="ru-RU" sz="1400" b="0" strike="noStrike" spc="-1">
                <a:solidFill>
                  <a:srgbClr val="000000"/>
                </a:solidFill>
                <a:latin typeface="Tempora LGC Uni"/>
              </a:rPr>
              <a:t>&lt;дата/время&gt;</a:t>
            </a:r>
          </a:p>
        </p:txBody>
      </p:sp>
    </p:spTree>
  </p:cSld>
  <p:clrMap bg1="lt1" tx1="dk1" bg2="lt2" tx2="dk2" accent1="accent1" accent2="accent2" accent3="accent3" accent4="accent4" accent5="accent5" accent6="accent6" hlink="hlink" folHlink="folHlink"/>
  <p:sldLayoutIdLst>
    <p:sldLayoutId id="214748368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13" name="Рисунок 7"/>
          <p:cNvPicPr/>
          <p:nvPr/>
        </p:nvPicPr>
        <p:blipFill>
          <a:blip r:embed="rId3"/>
          <a:stretch/>
        </p:blipFill>
        <p:spPr>
          <a:xfrm>
            <a:off x="0" y="9360"/>
            <a:ext cx="9141480" cy="5122080"/>
          </a:xfrm>
          <a:prstGeom prst="rect">
            <a:avLst/>
          </a:prstGeom>
          <a:ln w="0">
            <a:noFill/>
          </a:ln>
        </p:spPr>
      </p:pic>
      <p:sp>
        <p:nvSpPr>
          <p:cNvPr id="114" name="Прямоугольник 8"/>
          <p:cNvSpPr/>
          <p:nvPr/>
        </p:nvSpPr>
        <p:spPr>
          <a:xfrm>
            <a:off x="300960" y="273960"/>
            <a:ext cx="8539560" cy="4593240"/>
          </a:xfrm>
          <a:prstGeom prst="rect">
            <a:avLst/>
          </a:prstGeom>
          <a:solidFill>
            <a:schemeClr val="bg1"/>
          </a:solidFill>
          <a:ln w="38100">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685800">
              <a:lnSpc>
                <a:spcPct val="100000"/>
              </a:lnSpc>
              <a:tabLst>
                <a:tab pos="0" algn="l"/>
              </a:tabLst>
            </a:pPr>
            <a:endParaRPr lang="x-none" sz="1350" b="0" strike="noStrike" spc="-1">
              <a:solidFill>
                <a:srgbClr val="FFFFFF"/>
              </a:solidFill>
              <a:latin typeface="Calibri"/>
            </a:endParaRPr>
          </a:p>
        </p:txBody>
      </p:sp>
      <p:sp>
        <p:nvSpPr>
          <p:cNvPr id="115" name="PlaceHolder 1"/>
          <p:cNvSpPr>
            <a:spLocks noGrp="1"/>
          </p:cNvSpPr>
          <p:nvPr>
            <p:ph type="ftr" idx="61"/>
          </p:nvPr>
        </p:nvSpPr>
        <p:spPr>
          <a:xfrm>
            <a:off x="3029040" y="4767120"/>
            <a:ext cx="3083760" cy="27144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ru-RU" sz="1400" b="0" strike="noStrike" spc="-1">
                <a:solidFill>
                  <a:srgbClr val="000000"/>
                </a:solidFill>
                <a:latin typeface="Tempora LGC Uni"/>
              </a:defRPr>
            </a:lvl1pPr>
          </a:lstStyle>
          <a:p>
            <a:pPr indent="0" algn="ctr">
              <a:lnSpc>
                <a:spcPct val="100000"/>
              </a:lnSpc>
              <a:buNone/>
              <a:tabLst>
                <a:tab pos="0" algn="l"/>
              </a:tabLst>
            </a:pPr>
            <a:r>
              <a:rPr lang="ru-RU" sz="1400" b="0" strike="noStrike" spc="-1">
                <a:solidFill>
                  <a:srgbClr val="000000"/>
                </a:solidFill>
                <a:latin typeface="Tempora LGC Uni"/>
              </a:rPr>
              <a:t>&lt;нижний колонтитул&gt;</a:t>
            </a:r>
          </a:p>
        </p:txBody>
      </p:sp>
      <p:sp>
        <p:nvSpPr>
          <p:cNvPr id="116" name="PlaceHolder 2"/>
          <p:cNvSpPr>
            <a:spLocks noGrp="1"/>
          </p:cNvSpPr>
          <p:nvPr>
            <p:ph type="sldNum" idx="62"/>
          </p:nvPr>
        </p:nvSpPr>
        <p:spPr>
          <a:xfrm>
            <a:off x="6458040" y="4767120"/>
            <a:ext cx="2054880" cy="271440"/>
          </a:xfrm>
          <a:prstGeom prst="rect">
            <a:avLst/>
          </a:prstGeom>
          <a:noFill/>
          <a:ln w="0">
            <a:noFill/>
          </a:ln>
        </p:spPr>
        <p:txBody>
          <a:bodyPr lIns="91440" tIns="45720" rIns="91440" bIns="45720" anchor="ctr">
            <a:noAutofit/>
          </a:bodyPr>
          <a:lstStyle>
            <a:lvl1pPr indent="0" algn="r" defTabSz="685800">
              <a:lnSpc>
                <a:spcPct val="100000"/>
              </a:lnSpc>
              <a:buNone/>
              <a:tabLst>
                <a:tab pos="0" algn="l"/>
              </a:tabLst>
              <a:defRPr lang="x-none" sz="900" b="0" strike="noStrike" spc="-1">
                <a:solidFill>
                  <a:srgbClr val="8B8B8B"/>
                </a:solidFill>
                <a:latin typeface="Calibri"/>
              </a:defRPr>
            </a:lvl1pPr>
          </a:lstStyle>
          <a:p>
            <a:pPr indent="0" algn="r" defTabSz="685800">
              <a:lnSpc>
                <a:spcPct val="100000"/>
              </a:lnSpc>
              <a:buNone/>
              <a:tabLst>
                <a:tab pos="0" algn="l"/>
              </a:tabLst>
            </a:pPr>
            <a:fld id="{42C468E2-9D2F-4F39-AFE0-BA53A4B2D48E}" type="slidenum">
              <a:rPr lang="x-none" sz="900" b="0" strike="noStrike" spc="-1">
                <a:solidFill>
                  <a:srgbClr val="8B8B8B"/>
                </a:solidFill>
                <a:latin typeface="Calibri"/>
              </a:rPr>
              <a:t>‹#›</a:t>
            </a:fld>
            <a:endParaRPr lang="ru-RU" sz="900" b="0" strike="noStrike" spc="-1">
              <a:solidFill>
                <a:srgbClr val="000000"/>
              </a:solidFill>
              <a:latin typeface="Tempora LGC Uni"/>
            </a:endParaRPr>
          </a:p>
        </p:txBody>
      </p:sp>
      <p:sp>
        <p:nvSpPr>
          <p:cNvPr id="117" name="PlaceHolder 3"/>
          <p:cNvSpPr>
            <a:spLocks noGrp="1"/>
          </p:cNvSpPr>
          <p:nvPr>
            <p:ph type="dt" idx="63"/>
          </p:nvPr>
        </p:nvSpPr>
        <p:spPr>
          <a:xfrm>
            <a:off x="628560" y="4767120"/>
            <a:ext cx="2054880" cy="271440"/>
          </a:xfrm>
          <a:prstGeom prst="rect">
            <a:avLst/>
          </a:prstGeom>
          <a:noFill/>
          <a:ln w="0">
            <a:noFill/>
          </a:ln>
        </p:spPr>
        <p:txBody>
          <a:bodyPr lIns="91440" tIns="45720" rIns="91440" bIns="45720" anchor="ctr">
            <a:noAutofit/>
          </a:bodyPr>
          <a:lstStyle>
            <a:lvl1pPr indent="0">
              <a:buNone/>
              <a:defRPr lang="ru-RU" sz="1400" b="0" strike="noStrike" spc="-1">
                <a:solidFill>
                  <a:srgbClr val="000000"/>
                </a:solidFill>
                <a:latin typeface="Tempora LGC Uni"/>
              </a:defRPr>
            </a:lvl1pPr>
          </a:lstStyle>
          <a:p>
            <a:pPr indent="0">
              <a:buNone/>
            </a:pPr>
            <a:r>
              <a:rPr lang="ru-RU" sz="1400" b="0" strike="noStrike" spc="-1">
                <a:solidFill>
                  <a:srgbClr val="000000"/>
                </a:solidFill>
                <a:latin typeface="Tempora LGC Uni"/>
              </a:rPr>
              <a:t>&lt;дата/время&gt;</a:t>
            </a:r>
          </a:p>
        </p:txBody>
      </p:sp>
    </p:spTree>
  </p:cSld>
  <p:clrMap bg1="lt1" tx1="dk1" bg2="lt2" tx2="dk2" accent1="accent1" accent2="accent2" accent3="accent3" accent4="accent4" accent5="accent5" accent6="accent6" hlink="hlink" folHlink="folHlink"/>
  <p:sldLayoutIdLst>
    <p:sldLayoutId id="214748368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18" name="Рисунок 7"/>
          <p:cNvPicPr/>
          <p:nvPr/>
        </p:nvPicPr>
        <p:blipFill>
          <a:blip r:embed="rId3"/>
          <a:stretch/>
        </p:blipFill>
        <p:spPr>
          <a:xfrm>
            <a:off x="0" y="9360"/>
            <a:ext cx="9141480" cy="5122080"/>
          </a:xfrm>
          <a:prstGeom prst="rect">
            <a:avLst/>
          </a:prstGeom>
          <a:ln w="0">
            <a:noFill/>
          </a:ln>
        </p:spPr>
      </p:pic>
      <p:sp>
        <p:nvSpPr>
          <p:cNvPr id="119" name="Прямоугольник 8"/>
          <p:cNvSpPr/>
          <p:nvPr/>
        </p:nvSpPr>
        <p:spPr>
          <a:xfrm>
            <a:off x="300960" y="273960"/>
            <a:ext cx="8539560" cy="4593240"/>
          </a:xfrm>
          <a:prstGeom prst="rect">
            <a:avLst/>
          </a:prstGeom>
          <a:solidFill>
            <a:schemeClr val="bg1"/>
          </a:solidFill>
          <a:ln w="38100">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685800">
              <a:lnSpc>
                <a:spcPct val="100000"/>
              </a:lnSpc>
              <a:tabLst>
                <a:tab pos="0" algn="l"/>
              </a:tabLst>
            </a:pPr>
            <a:endParaRPr lang="x-none" sz="1350" b="0" strike="noStrike" spc="-1">
              <a:solidFill>
                <a:srgbClr val="FFFFFF"/>
              </a:solidFill>
              <a:latin typeface="Calibri"/>
            </a:endParaRPr>
          </a:p>
        </p:txBody>
      </p:sp>
      <p:sp>
        <p:nvSpPr>
          <p:cNvPr id="120" name="PlaceHolder 1"/>
          <p:cNvSpPr>
            <a:spLocks noGrp="1"/>
          </p:cNvSpPr>
          <p:nvPr>
            <p:ph type="ftr" idx="64"/>
          </p:nvPr>
        </p:nvSpPr>
        <p:spPr>
          <a:xfrm>
            <a:off x="3029040" y="4767120"/>
            <a:ext cx="3083760" cy="27144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ru-RU" sz="1400" b="0" strike="noStrike" spc="-1">
                <a:solidFill>
                  <a:srgbClr val="000000"/>
                </a:solidFill>
                <a:latin typeface="Tempora LGC Uni"/>
              </a:defRPr>
            </a:lvl1pPr>
          </a:lstStyle>
          <a:p>
            <a:pPr indent="0" algn="ctr">
              <a:lnSpc>
                <a:spcPct val="100000"/>
              </a:lnSpc>
              <a:buNone/>
              <a:tabLst>
                <a:tab pos="0" algn="l"/>
              </a:tabLst>
            </a:pPr>
            <a:r>
              <a:rPr lang="ru-RU" sz="1400" b="0" strike="noStrike" spc="-1">
                <a:solidFill>
                  <a:srgbClr val="000000"/>
                </a:solidFill>
                <a:latin typeface="Tempora LGC Uni"/>
              </a:rPr>
              <a:t>&lt;нижний колонтитул&gt;</a:t>
            </a:r>
          </a:p>
        </p:txBody>
      </p:sp>
      <p:sp>
        <p:nvSpPr>
          <p:cNvPr id="121" name="PlaceHolder 2"/>
          <p:cNvSpPr>
            <a:spLocks noGrp="1"/>
          </p:cNvSpPr>
          <p:nvPr>
            <p:ph type="sldNum" idx="65"/>
          </p:nvPr>
        </p:nvSpPr>
        <p:spPr>
          <a:xfrm>
            <a:off x="6458040" y="4767120"/>
            <a:ext cx="2054880" cy="271440"/>
          </a:xfrm>
          <a:prstGeom prst="rect">
            <a:avLst/>
          </a:prstGeom>
          <a:noFill/>
          <a:ln w="0">
            <a:noFill/>
          </a:ln>
        </p:spPr>
        <p:txBody>
          <a:bodyPr lIns="91440" tIns="45720" rIns="91440" bIns="45720" anchor="ctr">
            <a:noAutofit/>
          </a:bodyPr>
          <a:lstStyle>
            <a:lvl1pPr indent="0" algn="r" defTabSz="685800">
              <a:lnSpc>
                <a:spcPct val="100000"/>
              </a:lnSpc>
              <a:buNone/>
              <a:tabLst>
                <a:tab pos="0" algn="l"/>
              </a:tabLst>
              <a:defRPr lang="x-none" sz="900" b="0" strike="noStrike" spc="-1">
                <a:solidFill>
                  <a:srgbClr val="8B8B8B"/>
                </a:solidFill>
                <a:latin typeface="Calibri"/>
              </a:defRPr>
            </a:lvl1pPr>
          </a:lstStyle>
          <a:p>
            <a:pPr indent="0" algn="r" defTabSz="685800">
              <a:lnSpc>
                <a:spcPct val="100000"/>
              </a:lnSpc>
              <a:buNone/>
              <a:tabLst>
                <a:tab pos="0" algn="l"/>
              </a:tabLst>
            </a:pPr>
            <a:fld id="{C0415E14-0F34-4C55-B99E-DD6FFD3CEB9D}" type="slidenum">
              <a:rPr lang="x-none" sz="900" b="0" strike="noStrike" spc="-1">
                <a:solidFill>
                  <a:srgbClr val="8B8B8B"/>
                </a:solidFill>
                <a:latin typeface="Calibri"/>
              </a:rPr>
              <a:t>‹#›</a:t>
            </a:fld>
            <a:endParaRPr lang="ru-RU" sz="900" b="0" strike="noStrike" spc="-1">
              <a:solidFill>
                <a:srgbClr val="000000"/>
              </a:solidFill>
              <a:latin typeface="Tempora LGC Uni"/>
            </a:endParaRPr>
          </a:p>
        </p:txBody>
      </p:sp>
      <p:sp>
        <p:nvSpPr>
          <p:cNvPr id="122" name="PlaceHolder 3"/>
          <p:cNvSpPr>
            <a:spLocks noGrp="1"/>
          </p:cNvSpPr>
          <p:nvPr>
            <p:ph type="dt" idx="66"/>
          </p:nvPr>
        </p:nvSpPr>
        <p:spPr>
          <a:xfrm>
            <a:off x="628560" y="4767120"/>
            <a:ext cx="2054880" cy="271440"/>
          </a:xfrm>
          <a:prstGeom prst="rect">
            <a:avLst/>
          </a:prstGeom>
          <a:noFill/>
          <a:ln w="0">
            <a:noFill/>
          </a:ln>
        </p:spPr>
        <p:txBody>
          <a:bodyPr lIns="91440" tIns="45720" rIns="91440" bIns="45720" anchor="ctr">
            <a:noAutofit/>
          </a:bodyPr>
          <a:lstStyle>
            <a:lvl1pPr indent="0">
              <a:buNone/>
              <a:defRPr lang="ru-RU" sz="1400" b="0" strike="noStrike" spc="-1">
                <a:solidFill>
                  <a:srgbClr val="000000"/>
                </a:solidFill>
                <a:latin typeface="Tempora LGC Uni"/>
              </a:defRPr>
            </a:lvl1pPr>
          </a:lstStyle>
          <a:p>
            <a:pPr indent="0">
              <a:buNone/>
            </a:pPr>
            <a:r>
              <a:rPr lang="ru-RU" sz="1400" b="0" strike="noStrike" spc="-1">
                <a:solidFill>
                  <a:srgbClr val="000000"/>
                </a:solidFill>
                <a:latin typeface="Tempora LGC Uni"/>
              </a:rPr>
              <a:t>&lt;дата/время&gt;</a:t>
            </a:r>
          </a:p>
        </p:txBody>
      </p:sp>
    </p:spTree>
  </p:cSld>
  <p:clrMap bg1="lt1" tx1="dk1" bg2="lt2" tx2="dk2" accent1="accent1" accent2="accent2" accent3="accent3" accent4="accent4" accent5="accent5" accent6="accent6" hlink="hlink" folHlink="folHlink"/>
  <p:sldLayoutIdLst>
    <p:sldLayoutId id="214748369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PlaceHolder 1"/>
          <p:cNvSpPr>
            <a:spLocks noGrp="1"/>
          </p:cNvSpPr>
          <p:nvPr>
            <p:ph type="ftr" idx="7"/>
          </p:nvPr>
        </p:nvSpPr>
        <p:spPr>
          <a:xfrm>
            <a:off x="3124080" y="4767120"/>
            <a:ext cx="2892960" cy="27144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ru-RU" sz="1400" b="0" strike="noStrike" spc="-1">
                <a:solidFill>
                  <a:srgbClr val="000000"/>
                </a:solidFill>
                <a:latin typeface="Tempora LGC Uni"/>
              </a:defRPr>
            </a:lvl1pPr>
          </a:lstStyle>
          <a:p>
            <a:pPr indent="0" algn="ctr">
              <a:lnSpc>
                <a:spcPct val="100000"/>
              </a:lnSpc>
              <a:buNone/>
              <a:tabLst>
                <a:tab pos="0" algn="l"/>
              </a:tabLst>
            </a:pPr>
            <a:r>
              <a:rPr lang="ru-RU" sz="1400" b="0" strike="noStrike" spc="-1">
                <a:solidFill>
                  <a:srgbClr val="000000"/>
                </a:solidFill>
                <a:latin typeface="Tempora LGC Uni"/>
              </a:rPr>
              <a:t>&lt;нижний колонтитул&gt;</a:t>
            </a:r>
          </a:p>
        </p:txBody>
      </p:sp>
      <p:sp>
        <p:nvSpPr>
          <p:cNvPr id="10" name="PlaceHolder 2"/>
          <p:cNvSpPr>
            <a:spLocks noGrp="1"/>
          </p:cNvSpPr>
          <p:nvPr>
            <p:ph type="sldNum" idx="8"/>
          </p:nvPr>
        </p:nvSpPr>
        <p:spPr>
          <a:xfrm>
            <a:off x="6553080" y="4767120"/>
            <a:ext cx="2131200" cy="27144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ru-RU" sz="1200" b="0" strike="noStrike" spc="-1">
                <a:solidFill>
                  <a:schemeClr val="dk1">
                    <a:tint val="75000"/>
                  </a:schemeClr>
                </a:solidFill>
                <a:latin typeface="Calibri"/>
              </a:defRPr>
            </a:lvl1pPr>
          </a:lstStyle>
          <a:p>
            <a:pPr indent="0" algn="r" defTabSz="914400">
              <a:lnSpc>
                <a:spcPct val="100000"/>
              </a:lnSpc>
              <a:buNone/>
              <a:tabLst>
                <a:tab pos="0" algn="l"/>
              </a:tabLst>
            </a:pPr>
            <a:fld id="{686CB875-0520-4601-99C2-009C8182FAFD}" type="slidenum">
              <a:rPr lang="ru-RU" sz="1200" b="0" strike="noStrike" spc="-1">
                <a:solidFill>
                  <a:schemeClr val="dk1">
                    <a:tint val="75000"/>
                  </a:schemeClr>
                </a:solidFill>
                <a:latin typeface="Calibri"/>
              </a:rPr>
              <a:t>‹#›</a:t>
            </a:fld>
            <a:endParaRPr lang="ru-RU" sz="1200" b="0" strike="noStrike" spc="-1">
              <a:solidFill>
                <a:srgbClr val="000000"/>
              </a:solidFill>
              <a:latin typeface="Tempora LGC Uni"/>
            </a:endParaRPr>
          </a:p>
        </p:txBody>
      </p:sp>
      <p:sp>
        <p:nvSpPr>
          <p:cNvPr id="11" name="PlaceHolder 3"/>
          <p:cNvSpPr>
            <a:spLocks noGrp="1"/>
          </p:cNvSpPr>
          <p:nvPr>
            <p:ph type="dt" idx="9"/>
          </p:nvPr>
        </p:nvSpPr>
        <p:spPr>
          <a:xfrm>
            <a:off x="457200" y="4767120"/>
            <a:ext cx="2131200" cy="271440"/>
          </a:xfrm>
          <a:prstGeom prst="rect">
            <a:avLst/>
          </a:prstGeom>
          <a:noFill/>
          <a:ln w="0">
            <a:noFill/>
          </a:ln>
        </p:spPr>
        <p:txBody>
          <a:bodyPr lIns="91440" tIns="45720" rIns="91440" bIns="45720" anchor="ctr">
            <a:noAutofit/>
          </a:bodyPr>
          <a:lstStyle>
            <a:lvl1pPr indent="0">
              <a:buNone/>
              <a:defRPr lang="ru-RU" sz="1400" b="0" strike="noStrike" spc="-1">
                <a:solidFill>
                  <a:srgbClr val="000000"/>
                </a:solidFill>
                <a:latin typeface="Tempora LGC Uni"/>
              </a:defRPr>
            </a:lvl1pPr>
          </a:lstStyle>
          <a:p>
            <a:pPr indent="0">
              <a:buNone/>
            </a:pPr>
            <a:r>
              <a:rPr lang="ru-RU" sz="1400" b="0" strike="noStrike" spc="-1">
                <a:solidFill>
                  <a:srgbClr val="000000"/>
                </a:solidFill>
                <a:latin typeface="Tempora LGC Uni"/>
              </a:rPr>
              <a:t>&lt;дата/время&gt;</a:t>
            </a:r>
          </a:p>
        </p:txBody>
      </p:sp>
    </p:spTree>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127800"/>
            <a:ext cx="8228880" cy="1524240"/>
          </a:xfrm>
          <a:prstGeom prst="rect">
            <a:avLst/>
          </a:prstGeom>
          <a:noFill/>
          <a:ln w="0">
            <a:noFill/>
          </a:ln>
        </p:spPr>
        <p:txBody>
          <a:bodyPr lIns="0" tIns="0" rIns="0" bIns="0" anchor="ctr">
            <a:noAutofit/>
          </a:bodyPr>
          <a:lstStyle/>
          <a:p>
            <a:pPr indent="0">
              <a:buNone/>
            </a:pPr>
            <a:r>
              <a:rPr lang="ru-RU" sz="1800" b="0" strike="noStrike" spc="-1">
                <a:solidFill>
                  <a:srgbClr val="000000"/>
                </a:solidFill>
                <a:latin typeface="Open Sans"/>
              </a:rPr>
              <a:t>Для правки текста заглавия щёлкните мышью</a:t>
            </a:r>
          </a:p>
        </p:txBody>
      </p:sp>
      <p:sp>
        <p:nvSpPr>
          <p:cNvPr id="13" name="PlaceHolder 2"/>
          <p:cNvSpPr>
            <a:spLocks noGrp="1"/>
          </p:cNvSpPr>
          <p:nvPr>
            <p:ph type="body"/>
          </p:nvPr>
        </p:nvSpPr>
        <p:spPr>
          <a:xfrm>
            <a:off x="457200" y="1203480"/>
            <a:ext cx="8228880" cy="298260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ru-RU" sz="1800" b="0" strike="noStrike" spc="-1">
                <a:solidFill>
                  <a:srgbClr val="000000"/>
                </a:solidFill>
                <a:latin typeface="Open Sans"/>
              </a:rPr>
              <a:t>Для правки структуры щёлкните мышью</a:t>
            </a:r>
          </a:p>
          <a:p>
            <a:pPr marL="864000" lvl="1" indent="-324000">
              <a:spcBef>
                <a:spcPts val="1134"/>
              </a:spcBef>
              <a:buClr>
                <a:srgbClr val="000000"/>
              </a:buClr>
              <a:buSzPct val="75000"/>
              <a:buFont typeface="Symbol" charset="2"/>
              <a:buChar char=""/>
            </a:pPr>
            <a:r>
              <a:rPr lang="ru-RU" sz="1800" b="0" strike="noStrike" spc="-1">
                <a:solidFill>
                  <a:srgbClr val="000000"/>
                </a:solidFill>
                <a:latin typeface="Open Sans"/>
              </a:rPr>
              <a:t>Второй уровень структуры</a:t>
            </a:r>
          </a:p>
          <a:p>
            <a:pPr marL="1296000" lvl="2" indent="-288000">
              <a:spcBef>
                <a:spcPts val="850"/>
              </a:spcBef>
              <a:buClr>
                <a:srgbClr val="000000"/>
              </a:buClr>
              <a:buSzPct val="45000"/>
              <a:buFont typeface="Wingdings" charset="2"/>
              <a:buChar char=""/>
            </a:pPr>
            <a:r>
              <a:rPr lang="ru-RU" sz="1800" b="0" strike="noStrike" spc="-1">
                <a:solidFill>
                  <a:srgbClr val="000000"/>
                </a:solidFill>
                <a:latin typeface="Open Sans"/>
              </a:rPr>
              <a:t>Третий уровень структуры</a:t>
            </a:r>
          </a:p>
          <a:p>
            <a:pPr marL="1728000" lvl="3" indent="-216000">
              <a:spcBef>
                <a:spcPts val="567"/>
              </a:spcBef>
              <a:buClr>
                <a:srgbClr val="000000"/>
              </a:buClr>
              <a:buSzPct val="75000"/>
              <a:buFont typeface="Symbol" charset="2"/>
              <a:buChar char=""/>
            </a:pPr>
            <a:r>
              <a:rPr lang="ru-RU" sz="1800" b="0" strike="noStrike" spc="-1">
                <a:solidFill>
                  <a:srgbClr val="000000"/>
                </a:solidFill>
                <a:latin typeface="Open Sans"/>
              </a:rPr>
              <a:t>Четвёртый уровень структуры</a:t>
            </a:r>
          </a:p>
          <a:p>
            <a:pPr marL="2160000" lvl="4" indent="-216000">
              <a:spcBef>
                <a:spcPts val="283"/>
              </a:spcBef>
              <a:buClr>
                <a:srgbClr val="000000"/>
              </a:buClr>
              <a:buSzPct val="45000"/>
              <a:buFont typeface="Wingdings" charset="2"/>
              <a:buChar char=""/>
            </a:pPr>
            <a:r>
              <a:rPr lang="ru-RU" sz="1800" b="0" strike="noStrike" spc="-1">
                <a:solidFill>
                  <a:srgbClr val="000000"/>
                </a:solidFill>
                <a:latin typeface="Open Sans"/>
              </a:rPr>
              <a:t>Пятый уровень структуры</a:t>
            </a:r>
          </a:p>
          <a:p>
            <a:pPr marL="2592000" lvl="5" indent="-216000">
              <a:spcBef>
                <a:spcPts val="283"/>
              </a:spcBef>
              <a:buClr>
                <a:srgbClr val="000000"/>
              </a:buClr>
              <a:buSzPct val="45000"/>
              <a:buFont typeface="Wingdings" charset="2"/>
              <a:buChar char=""/>
            </a:pPr>
            <a:r>
              <a:rPr lang="ru-RU" sz="1800" b="0" strike="noStrike" spc="-1">
                <a:solidFill>
                  <a:srgbClr val="000000"/>
                </a:solidFill>
                <a:latin typeface="Open Sans"/>
              </a:rPr>
              <a:t>Шестой уровень структуры</a:t>
            </a:r>
          </a:p>
          <a:p>
            <a:pPr marL="3024000" lvl="6" indent="-216000">
              <a:spcBef>
                <a:spcPts val="283"/>
              </a:spcBef>
              <a:buClr>
                <a:srgbClr val="000000"/>
              </a:buClr>
              <a:buSzPct val="45000"/>
              <a:buFont typeface="Wingdings" charset="2"/>
              <a:buChar char=""/>
            </a:pPr>
            <a:r>
              <a:rPr lang="ru-RU" sz="1800" b="0" strike="noStrike" spc="-1">
                <a:solidFill>
                  <a:srgbClr val="000000"/>
                </a:solidFill>
                <a:latin typeface="Open Sans"/>
              </a:rPr>
              <a:t>Седьмой уровень структуры</a:t>
            </a:r>
          </a:p>
        </p:txBody>
      </p:sp>
      <p:sp>
        <p:nvSpPr>
          <p:cNvPr id="14" name="PlaceHolder 3"/>
          <p:cNvSpPr>
            <a:spLocks noGrp="1"/>
          </p:cNvSpPr>
          <p:nvPr>
            <p:ph type="ftr" idx="10"/>
          </p:nvPr>
        </p:nvSpPr>
        <p:spPr>
          <a:xfrm>
            <a:off x="3124080" y="4767120"/>
            <a:ext cx="2892960" cy="27144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ru-RU" sz="1400" b="0" strike="noStrike" spc="-1">
                <a:solidFill>
                  <a:srgbClr val="000000"/>
                </a:solidFill>
                <a:latin typeface="Tempora LGC Uni"/>
              </a:defRPr>
            </a:lvl1pPr>
          </a:lstStyle>
          <a:p>
            <a:pPr indent="0" algn="ctr">
              <a:lnSpc>
                <a:spcPct val="100000"/>
              </a:lnSpc>
              <a:buNone/>
              <a:tabLst>
                <a:tab pos="0" algn="l"/>
              </a:tabLst>
            </a:pPr>
            <a:r>
              <a:rPr lang="ru-RU" sz="1400" b="0" strike="noStrike" spc="-1">
                <a:solidFill>
                  <a:srgbClr val="000000"/>
                </a:solidFill>
                <a:latin typeface="Tempora LGC Uni"/>
              </a:rPr>
              <a:t>&lt;нижний колонтитул&gt;</a:t>
            </a:r>
          </a:p>
        </p:txBody>
      </p:sp>
      <p:sp>
        <p:nvSpPr>
          <p:cNvPr id="15" name="PlaceHolder 4"/>
          <p:cNvSpPr>
            <a:spLocks noGrp="1"/>
          </p:cNvSpPr>
          <p:nvPr>
            <p:ph type="sldNum" idx="11"/>
          </p:nvPr>
        </p:nvSpPr>
        <p:spPr>
          <a:xfrm>
            <a:off x="6553080" y="4767120"/>
            <a:ext cx="2131200" cy="27144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ru-RU" sz="1200" b="0" strike="noStrike" spc="-1">
                <a:solidFill>
                  <a:schemeClr val="dk1">
                    <a:tint val="75000"/>
                  </a:schemeClr>
                </a:solidFill>
                <a:latin typeface="Calibri"/>
              </a:defRPr>
            </a:lvl1pPr>
          </a:lstStyle>
          <a:p>
            <a:pPr indent="0" algn="r" defTabSz="914400">
              <a:lnSpc>
                <a:spcPct val="100000"/>
              </a:lnSpc>
              <a:buNone/>
              <a:tabLst>
                <a:tab pos="0" algn="l"/>
              </a:tabLst>
            </a:pPr>
            <a:fld id="{252A0311-EB4D-472E-9FCC-63E546E38C7A}" type="slidenum">
              <a:rPr lang="ru-RU" sz="1200" b="0" strike="noStrike" spc="-1">
                <a:solidFill>
                  <a:schemeClr val="dk1">
                    <a:tint val="75000"/>
                  </a:schemeClr>
                </a:solidFill>
                <a:latin typeface="Calibri"/>
              </a:rPr>
              <a:t>‹#›</a:t>
            </a:fld>
            <a:endParaRPr lang="ru-RU" sz="1200" b="0" strike="noStrike" spc="-1">
              <a:solidFill>
                <a:srgbClr val="000000"/>
              </a:solidFill>
              <a:latin typeface="Tempora LGC Uni"/>
            </a:endParaRPr>
          </a:p>
        </p:txBody>
      </p:sp>
      <p:sp>
        <p:nvSpPr>
          <p:cNvPr id="16" name="PlaceHolder 5"/>
          <p:cNvSpPr>
            <a:spLocks noGrp="1"/>
          </p:cNvSpPr>
          <p:nvPr>
            <p:ph type="dt" idx="12"/>
          </p:nvPr>
        </p:nvSpPr>
        <p:spPr>
          <a:xfrm>
            <a:off x="457200" y="4767120"/>
            <a:ext cx="2131200" cy="271440"/>
          </a:xfrm>
          <a:prstGeom prst="rect">
            <a:avLst/>
          </a:prstGeom>
          <a:noFill/>
          <a:ln w="0">
            <a:noFill/>
          </a:ln>
        </p:spPr>
        <p:txBody>
          <a:bodyPr lIns="91440" tIns="45720" rIns="91440" bIns="45720" anchor="ctr">
            <a:noAutofit/>
          </a:bodyPr>
          <a:lstStyle>
            <a:lvl1pPr indent="0">
              <a:buNone/>
              <a:defRPr lang="ru-RU" sz="1400" b="0" strike="noStrike" spc="-1">
                <a:solidFill>
                  <a:srgbClr val="000000"/>
                </a:solidFill>
                <a:latin typeface="Tempora LGC Uni"/>
              </a:defRPr>
            </a:lvl1pPr>
          </a:lstStyle>
          <a:p>
            <a:pPr indent="0">
              <a:buNone/>
            </a:pPr>
            <a:r>
              <a:rPr lang="ru-RU" sz="1400" b="0" strike="noStrike" spc="-1">
                <a:solidFill>
                  <a:srgbClr val="000000"/>
                </a:solidFill>
                <a:latin typeface="Tempora LGC Uni"/>
              </a:rPr>
              <a:t>&lt;дата/время&gt;</a:t>
            </a:r>
          </a:p>
        </p:txBody>
      </p:sp>
    </p:spTree>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 name="PlaceHolder 1"/>
          <p:cNvSpPr>
            <a:spLocks noGrp="1"/>
          </p:cNvSpPr>
          <p:nvPr>
            <p:ph type="ftr" idx="13"/>
          </p:nvPr>
        </p:nvSpPr>
        <p:spPr>
          <a:xfrm>
            <a:off x="3124080" y="4767120"/>
            <a:ext cx="2892960" cy="27144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ru-RU" sz="1400" b="0" strike="noStrike" spc="-1">
                <a:solidFill>
                  <a:srgbClr val="000000"/>
                </a:solidFill>
                <a:latin typeface="Tempora LGC Uni"/>
              </a:defRPr>
            </a:lvl1pPr>
          </a:lstStyle>
          <a:p>
            <a:pPr indent="0" algn="ctr">
              <a:lnSpc>
                <a:spcPct val="100000"/>
              </a:lnSpc>
              <a:buNone/>
              <a:tabLst>
                <a:tab pos="0" algn="l"/>
              </a:tabLst>
            </a:pPr>
            <a:r>
              <a:rPr lang="ru-RU" sz="1400" b="0" strike="noStrike" spc="-1">
                <a:solidFill>
                  <a:srgbClr val="000000"/>
                </a:solidFill>
                <a:latin typeface="Tempora LGC Uni"/>
              </a:rPr>
              <a:t>&lt;нижний колонтитул&gt;</a:t>
            </a:r>
          </a:p>
        </p:txBody>
      </p:sp>
      <p:sp>
        <p:nvSpPr>
          <p:cNvPr id="20" name="PlaceHolder 2"/>
          <p:cNvSpPr>
            <a:spLocks noGrp="1"/>
          </p:cNvSpPr>
          <p:nvPr>
            <p:ph type="sldNum" idx="14"/>
          </p:nvPr>
        </p:nvSpPr>
        <p:spPr>
          <a:xfrm>
            <a:off x="6553080" y="4767120"/>
            <a:ext cx="2131200" cy="27144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ru-RU" sz="1200" b="0" strike="noStrike" spc="-1">
                <a:solidFill>
                  <a:schemeClr val="dk1">
                    <a:tint val="75000"/>
                  </a:schemeClr>
                </a:solidFill>
                <a:latin typeface="Calibri"/>
              </a:defRPr>
            </a:lvl1pPr>
          </a:lstStyle>
          <a:p>
            <a:pPr indent="0" algn="r" defTabSz="914400">
              <a:lnSpc>
                <a:spcPct val="100000"/>
              </a:lnSpc>
              <a:buNone/>
              <a:tabLst>
                <a:tab pos="0" algn="l"/>
              </a:tabLst>
            </a:pPr>
            <a:fld id="{5110BBB1-631C-4832-85EC-D76476F21E0A}" type="slidenum">
              <a:rPr lang="ru-RU" sz="1200" b="0" strike="noStrike" spc="-1">
                <a:solidFill>
                  <a:schemeClr val="dk1">
                    <a:tint val="75000"/>
                  </a:schemeClr>
                </a:solidFill>
                <a:latin typeface="Calibri"/>
              </a:rPr>
              <a:t>‹#›</a:t>
            </a:fld>
            <a:endParaRPr lang="ru-RU" sz="1200" b="0" strike="noStrike" spc="-1">
              <a:solidFill>
                <a:srgbClr val="000000"/>
              </a:solidFill>
              <a:latin typeface="Tempora LGC Uni"/>
            </a:endParaRPr>
          </a:p>
        </p:txBody>
      </p:sp>
      <p:sp>
        <p:nvSpPr>
          <p:cNvPr id="21" name="PlaceHolder 3"/>
          <p:cNvSpPr>
            <a:spLocks noGrp="1"/>
          </p:cNvSpPr>
          <p:nvPr>
            <p:ph type="dt" idx="15"/>
          </p:nvPr>
        </p:nvSpPr>
        <p:spPr>
          <a:xfrm>
            <a:off x="457200" y="4767120"/>
            <a:ext cx="2131200" cy="271440"/>
          </a:xfrm>
          <a:prstGeom prst="rect">
            <a:avLst/>
          </a:prstGeom>
          <a:noFill/>
          <a:ln w="0">
            <a:noFill/>
          </a:ln>
        </p:spPr>
        <p:txBody>
          <a:bodyPr lIns="91440" tIns="45720" rIns="91440" bIns="45720" anchor="ctr">
            <a:noAutofit/>
          </a:bodyPr>
          <a:lstStyle>
            <a:lvl1pPr indent="0">
              <a:buNone/>
              <a:defRPr lang="ru-RU" sz="1400" b="0" strike="noStrike" spc="-1">
                <a:solidFill>
                  <a:srgbClr val="000000"/>
                </a:solidFill>
                <a:latin typeface="Tempora LGC Uni"/>
              </a:defRPr>
            </a:lvl1pPr>
          </a:lstStyle>
          <a:p>
            <a:pPr indent="0">
              <a:buNone/>
            </a:pPr>
            <a:r>
              <a:rPr lang="ru-RU" sz="1400" b="0" strike="noStrike" spc="-1">
                <a:solidFill>
                  <a:srgbClr val="000000"/>
                </a:solidFill>
                <a:latin typeface="Tempora LGC Uni"/>
              </a:rPr>
              <a:t>&lt;дата/время&gt;</a:t>
            </a:r>
          </a:p>
        </p:txBody>
      </p:sp>
    </p:spTree>
  </p:cSld>
  <p:clrMap bg1="lt1" tx1="dk1" bg2="lt2" tx2="dk2" accent1="accent1" accent2="accent2" accent3="accent3" accent4="accent4" accent5="accent5" accent6="accent6" hlink="hlink" folHlink="folHlink"/>
  <p:sldLayoutIdLst>
    <p:sldLayoutId id="214748365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127800"/>
            <a:ext cx="8228880" cy="1524240"/>
          </a:xfrm>
          <a:prstGeom prst="rect">
            <a:avLst/>
          </a:prstGeom>
          <a:noFill/>
          <a:ln w="0">
            <a:noFill/>
          </a:ln>
        </p:spPr>
        <p:txBody>
          <a:bodyPr lIns="0" tIns="0" rIns="0" bIns="0" anchor="ctr">
            <a:noAutofit/>
          </a:bodyPr>
          <a:lstStyle/>
          <a:p>
            <a:pPr indent="0">
              <a:buNone/>
            </a:pPr>
            <a:r>
              <a:rPr lang="ru-RU" sz="1800" b="0" strike="noStrike" spc="-1">
                <a:solidFill>
                  <a:srgbClr val="000000"/>
                </a:solidFill>
                <a:latin typeface="Open Sans"/>
              </a:rPr>
              <a:t>Для правки текста заглавия щёлкните мышью</a:t>
            </a:r>
          </a:p>
        </p:txBody>
      </p:sp>
      <p:sp>
        <p:nvSpPr>
          <p:cNvPr id="23" name="PlaceHolder 2"/>
          <p:cNvSpPr>
            <a:spLocks noGrp="1"/>
          </p:cNvSpPr>
          <p:nvPr>
            <p:ph type="body"/>
          </p:nvPr>
        </p:nvSpPr>
        <p:spPr>
          <a:xfrm>
            <a:off x="457200" y="1203480"/>
            <a:ext cx="4015440" cy="2982600"/>
          </a:xfrm>
          <a:prstGeom prst="rect">
            <a:avLst/>
          </a:prstGeom>
          <a:noFill/>
          <a:ln w="0">
            <a:noFill/>
          </a:ln>
        </p:spPr>
        <p:txBody>
          <a:bodyPr lIns="0" tIns="0" rIns="0" bIns="0" anchor="t">
            <a:normAutofit fontScale="75000" lnSpcReduction="10000"/>
          </a:bodyPr>
          <a:lstStyle/>
          <a:p>
            <a:pPr marL="432000" indent="-324000">
              <a:spcBef>
                <a:spcPts val="1417"/>
              </a:spcBef>
              <a:buClr>
                <a:srgbClr val="000000"/>
              </a:buClr>
              <a:buSzPct val="45000"/>
              <a:buFont typeface="Wingdings" charset="2"/>
              <a:buChar char=""/>
            </a:pPr>
            <a:r>
              <a:rPr lang="ru-RU" sz="1800" b="0" strike="noStrike" spc="-1">
                <a:solidFill>
                  <a:srgbClr val="000000"/>
                </a:solidFill>
                <a:latin typeface="Open Sans"/>
              </a:rPr>
              <a:t>Для правки структуры щёлкните мышью</a:t>
            </a:r>
          </a:p>
          <a:p>
            <a:pPr marL="864000" lvl="1" indent="-324000">
              <a:spcBef>
                <a:spcPts val="1134"/>
              </a:spcBef>
              <a:buClr>
                <a:srgbClr val="000000"/>
              </a:buClr>
              <a:buSzPct val="75000"/>
              <a:buFont typeface="Symbol" charset="2"/>
              <a:buChar char=""/>
            </a:pPr>
            <a:r>
              <a:rPr lang="ru-RU" sz="1800" b="0" strike="noStrike" spc="-1">
                <a:solidFill>
                  <a:srgbClr val="000000"/>
                </a:solidFill>
                <a:latin typeface="Open Sans"/>
              </a:rPr>
              <a:t>Второй уровень структуры</a:t>
            </a:r>
          </a:p>
          <a:p>
            <a:pPr marL="1296000" lvl="2" indent="-288000">
              <a:spcBef>
                <a:spcPts val="850"/>
              </a:spcBef>
              <a:buClr>
                <a:srgbClr val="000000"/>
              </a:buClr>
              <a:buSzPct val="45000"/>
              <a:buFont typeface="Wingdings" charset="2"/>
              <a:buChar char=""/>
            </a:pPr>
            <a:r>
              <a:rPr lang="ru-RU" sz="1800" b="0" strike="noStrike" spc="-1">
                <a:solidFill>
                  <a:srgbClr val="000000"/>
                </a:solidFill>
                <a:latin typeface="Open Sans"/>
              </a:rPr>
              <a:t>Третий уровень структуры</a:t>
            </a:r>
          </a:p>
          <a:p>
            <a:pPr marL="1728000" lvl="3" indent="-216000">
              <a:spcBef>
                <a:spcPts val="567"/>
              </a:spcBef>
              <a:buClr>
                <a:srgbClr val="000000"/>
              </a:buClr>
              <a:buSzPct val="75000"/>
              <a:buFont typeface="Symbol" charset="2"/>
              <a:buChar char=""/>
            </a:pPr>
            <a:r>
              <a:rPr lang="ru-RU" sz="1800" b="0" strike="noStrike" spc="-1">
                <a:solidFill>
                  <a:srgbClr val="000000"/>
                </a:solidFill>
                <a:latin typeface="Open Sans"/>
              </a:rPr>
              <a:t>Четвёртый уровень структуры</a:t>
            </a:r>
          </a:p>
          <a:p>
            <a:pPr marL="2160000" lvl="4" indent="-216000">
              <a:spcBef>
                <a:spcPts val="283"/>
              </a:spcBef>
              <a:buClr>
                <a:srgbClr val="000000"/>
              </a:buClr>
              <a:buSzPct val="45000"/>
              <a:buFont typeface="Wingdings" charset="2"/>
              <a:buChar char=""/>
            </a:pPr>
            <a:r>
              <a:rPr lang="ru-RU" sz="1800" b="0" strike="noStrike" spc="-1">
                <a:solidFill>
                  <a:srgbClr val="000000"/>
                </a:solidFill>
                <a:latin typeface="Open Sans"/>
              </a:rPr>
              <a:t>Пятый уровень структуры</a:t>
            </a:r>
          </a:p>
          <a:p>
            <a:pPr marL="2592000" lvl="5" indent="-216000">
              <a:spcBef>
                <a:spcPts val="283"/>
              </a:spcBef>
              <a:buClr>
                <a:srgbClr val="000000"/>
              </a:buClr>
              <a:buSzPct val="45000"/>
              <a:buFont typeface="Wingdings" charset="2"/>
              <a:buChar char=""/>
            </a:pPr>
            <a:r>
              <a:rPr lang="ru-RU" sz="1800" b="0" strike="noStrike" spc="-1">
                <a:solidFill>
                  <a:srgbClr val="000000"/>
                </a:solidFill>
                <a:latin typeface="Open Sans"/>
              </a:rPr>
              <a:t>Шестой уровень структуры</a:t>
            </a:r>
          </a:p>
          <a:p>
            <a:pPr marL="3024000" lvl="6" indent="-216000">
              <a:spcBef>
                <a:spcPts val="283"/>
              </a:spcBef>
              <a:buClr>
                <a:srgbClr val="000000"/>
              </a:buClr>
              <a:buSzPct val="45000"/>
              <a:buFont typeface="Wingdings" charset="2"/>
              <a:buChar char=""/>
            </a:pPr>
            <a:r>
              <a:rPr lang="ru-RU" sz="1800" b="0" strike="noStrike" spc="-1">
                <a:solidFill>
                  <a:srgbClr val="000000"/>
                </a:solidFill>
                <a:latin typeface="Open Sans"/>
              </a:rPr>
              <a:t>Седьмой уровень структуры</a:t>
            </a:r>
          </a:p>
        </p:txBody>
      </p:sp>
      <p:sp>
        <p:nvSpPr>
          <p:cNvPr id="24" name="PlaceHolder 3"/>
          <p:cNvSpPr>
            <a:spLocks noGrp="1"/>
          </p:cNvSpPr>
          <p:nvPr>
            <p:ph type="body"/>
          </p:nvPr>
        </p:nvSpPr>
        <p:spPr>
          <a:xfrm>
            <a:off x="4674240" y="1203480"/>
            <a:ext cx="4015440" cy="2982600"/>
          </a:xfrm>
          <a:prstGeom prst="rect">
            <a:avLst/>
          </a:prstGeom>
          <a:noFill/>
          <a:ln w="0">
            <a:noFill/>
          </a:ln>
        </p:spPr>
        <p:txBody>
          <a:bodyPr lIns="0" tIns="0" rIns="0" bIns="0" anchor="t">
            <a:normAutofit fontScale="75000" lnSpcReduction="10000"/>
          </a:bodyPr>
          <a:lstStyle/>
          <a:p>
            <a:pPr marL="432000" indent="-324000">
              <a:spcBef>
                <a:spcPts val="1417"/>
              </a:spcBef>
              <a:buClr>
                <a:srgbClr val="000000"/>
              </a:buClr>
              <a:buSzPct val="45000"/>
              <a:buFont typeface="Wingdings" charset="2"/>
              <a:buChar char=""/>
            </a:pPr>
            <a:r>
              <a:rPr lang="ru-RU" sz="1800" b="0" strike="noStrike" spc="-1">
                <a:solidFill>
                  <a:srgbClr val="000000"/>
                </a:solidFill>
                <a:latin typeface="Open Sans"/>
              </a:rPr>
              <a:t>Для правки структуры щёлкните мышью</a:t>
            </a:r>
          </a:p>
          <a:p>
            <a:pPr marL="864000" lvl="1" indent="-324000">
              <a:spcBef>
                <a:spcPts val="1134"/>
              </a:spcBef>
              <a:buClr>
                <a:srgbClr val="000000"/>
              </a:buClr>
              <a:buSzPct val="75000"/>
              <a:buFont typeface="Symbol" charset="2"/>
              <a:buChar char=""/>
            </a:pPr>
            <a:r>
              <a:rPr lang="ru-RU" sz="1800" b="0" strike="noStrike" spc="-1">
                <a:solidFill>
                  <a:srgbClr val="000000"/>
                </a:solidFill>
                <a:latin typeface="Open Sans"/>
              </a:rPr>
              <a:t>Второй уровень структуры</a:t>
            </a:r>
          </a:p>
          <a:p>
            <a:pPr marL="1296000" lvl="2" indent="-288000">
              <a:spcBef>
                <a:spcPts val="850"/>
              </a:spcBef>
              <a:buClr>
                <a:srgbClr val="000000"/>
              </a:buClr>
              <a:buSzPct val="45000"/>
              <a:buFont typeface="Wingdings" charset="2"/>
              <a:buChar char=""/>
            </a:pPr>
            <a:r>
              <a:rPr lang="ru-RU" sz="1800" b="0" strike="noStrike" spc="-1">
                <a:solidFill>
                  <a:srgbClr val="000000"/>
                </a:solidFill>
                <a:latin typeface="Open Sans"/>
              </a:rPr>
              <a:t>Третий уровень структуры</a:t>
            </a:r>
          </a:p>
          <a:p>
            <a:pPr marL="1728000" lvl="3" indent="-216000">
              <a:spcBef>
                <a:spcPts val="567"/>
              </a:spcBef>
              <a:buClr>
                <a:srgbClr val="000000"/>
              </a:buClr>
              <a:buSzPct val="75000"/>
              <a:buFont typeface="Symbol" charset="2"/>
              <a:buChar char=""/>
            </a:pPr>
            <a:r>
              <a:rPr lang="ru-RU" sz="1800" b="0" strike="noStrike" spc="-1">
                <a:solidFill>
                  <a:srgbClr val="000000"/>
                </a:solidFill>
                <a:latin typeface="Open Sans"/>
              </a:rPr>
              <a:t>Четвёртый уровень структуры</a:t>
            </a:r>
          </a:p>
          <a:p>
            <a:pPr marL="2160000" lvl="4" indent="-216000">
              <a:spcBef>
                <a:spcPts val="283"/>
              </a:spcBef>
              <a:buClr>
                <a:srgbClr val="000000"/>
              </a:buClr>
              <a:buSzPct val="45000"/>
              <a:buFont typeface="Wingdings" charset="2"/>
              <a:buChar char=""/>
            </a:pPr>
            <a:r>
              <a:rPr lang="ru-RU" sz="1800" b="0" strike="noStrike" spc="-1">
                <a:solidFill>
                  <a:srgbClr val="000000"/>
                </a:solidFill>
                <a:latin typeface="Open Sans"/>
              </a:rPr>
              <a:t>Пятый уровень структуры</a:t>
            </a:r>
          </a:p>
          <a:p>
            <a:pPr marL="2592000" lvl="5" indent="-216000">
              <a:spcBef>
                <a:spcPts val="283"/>
              </a:spcBef>
              <a:buClr>
                <a:srgbClr val="000000"/>
              </a:buClr>
              <a:buSzPct val="45000"/>
              <a:buFont typeface="Wingdings" charset="2"/>
              <a:buChar char=""/>
            </a:pPr>
            <a:r>
              <a:rPr lang="ru-RU" sz="1800" b="0" strike="noStrike" spc="-1">
                <a:solidFill>
                  <a:srgbClr val="000000"/>
                </a:solidFill>
                <a:latin typeface="Open Sans"/>
              </a:rPr>
              <a:t>Шестой уровень структуры</a:t>
            </a:r>
          </a:p>
          <a:p>
            <a:pPr marL="3024000" lvl="6" indent="-216000">
              <a:spcBef>
                <a:spcPts val="283"/>
              </a:spcBef>
              <a:buClr>
                <a:srgbClr val="000000"/>
              </a:buClr>
              <a:buSzPct val="45000"/>
              <a:buFont typeface="Wingdings" charset="2"/>
              <a:buChar char=""/>
            </a:pPr>
            <a:r>
              <a:rPr lang="ru-RU" sz="1800" b="0" strike="noStrike" spc="-1">
                <a:solidFill>
                  <a:srgbClr val="000000"/>
                </a:solidFill>
                <a:latin typeface="Open Sans"/>
              </a:rPr>
              <a:t>Седьмой уровень структуры</a:t>
            </a:r>
          </a:p>
        </p:txBody>
      </p:sp>
      <p:sp>
        <p:nvSpPr>
          <p:cNvPr id="25" name="PlaceHolder 4"/>
          <p:cNvSpPr>
            <a:spLocks noGrp="1"/>
          </p:cNvSpPr>
          <p:nvPr>
            <p:ph type="ftr" idx="16"/>
          </p:nvPr>
        </p:nvSpPr>
        <p:spPr>
          <a:xfrm>
            <a:off x="3124080" y="4767120"/>
            <a:ext cx="2892960" cy="27144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ru-RU" sz="1400" b="0" strike="noStrike" spc="-1">
                <a:solidFill>
                  <a:srgbClr val="000000"/>
                </a:solidFill>
                <a:latin typeface="Tempora LGC Uni"/>
              </a:defRPr>
            </a:lvl1pPr>
          </a:lstStyle>
          <a:p>
            <a:pPr indent="0" algn="ctr">
              <a:lnSpc>
                <a:spcPct val="100000"/>
              </a:lnSpc>
              <a:buNone/>
              <a:tabLst>
                <a:tab pos="0" algn="l"/>
              </a:tabLst>
            </a:pPr>
            <a:r>
              <a:rPr lang="ru-RU" sz="1400" b="0" strike="noStrike" spc="-1">
                <a:solidFill>
                  <a:srgbClr val="000000"/>
                </a:solidFill>
                <a:latin typeface="Tempora LGC Uni"/>
              </a:rPr>
              <a:t>&lt;нижний колонтитул&gt;</a:t>
            </a:r>
          </a:p>
        </p:txBody>
      </p:sp>
      <p:sp>
        <p:nvSpPr>
          <p:cNvPr id="26" name="PlaceHolder 5"/>
          <p:cNvSpPr>
            <a:spLocks noGrp="1"/>
          </p:cNvSpPr>
          <p:nvPr>
            <p:ph type="sldNum" idx="17"/>
          </p:nvPr>
        </p:nvSpPr>
        <p:spPr>
          <a:xfrm>
            <a:off x="6553080" y="4767120"/>
            <a:ext cx="2131200" cy="27144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ru-RU" sz="1200" b="0" strike="noStrike" spc="-1">
                <a:solidFill>
                  <a:schemeClr val="dk1">
                    <a:tint val="75000"/>
                  </a:schemeClr>
                </a:solidFill>
                <a:latin typeface="Calibri"/>
              </a:defRPr>
            </a:lvl1pPr>
          </a:lstStyle>
          <a:p>
            <a:pPr indent="0" algn="r" defTabSz="914400">
              <a:lnSpc>
                <a:spcPct val="100000"/>
              </a:lnSpc>
              <a:buNone/>
              <a:tabLst>
                <a:tab pos="0" algn="l"/>
              </a:tabLst>
            </a:pPr>
            <a:fld id="{87740269-3736-4FD7-BDA7-EFD175ABBFF5}" type="slidenum">
              <a:rPr lang="ru-RU" sz="1200" b="0" strike="noStrike" spc="-1">
                <a:solidFill>
                  <a:schemeClr val="dk1">
                    <a:tint val="75000"/>
                  </a:schemeClr>
                </a:solidFill>
                <a:latin typeface="Calibri"/>
              </a:rPr>
              <a:t>‹#›</a:t>
            </a:fld>
            <a:endParaRPr lang="ru-RU" sz="1200" b="0" strike="noStrike" spc="-1">
              <a:solidFill>
                <a:srgbClr val="000000"/>
              </a:solidFill>
              <a:latin typeface="Tempora LGC Uni"/>
            </a:endParaRPr>
          </a:p>
        </p:txBody>
      </p:sp>
      <p:sp>
        <p:nvSpPr>
          <p:cNvPr id="27" name="PlaceHolder 6"/>
          <p:cNvSpPr>
            <a:spLocks noGrp="1"/>
          </p:cNvSpPr>
          <p:nvPr>
            <p:ph type="dt" idx="18"/>
          </p:nvPr>
        </p:nvSpPr>
        <p:spPr>
          <a:xfrm>
            <a:off x="457200" y="4767120"/>
            <a:ext cx="2131200" cy="271440"/>
          </a:xfrm>
          <a:prstGeom prst="rect">
            <a:avLst/>
          </a:prstGeom>
          <a:noFill/>
          <a:ln w="0">
            <a:noFill/>
          </a:ln>
        </p:spPr>
        <p:txBody>
          <a:bodyPr lIns="91440" tIns="45720" rIns="91440" bIns="45720" anchor="ctr">
            <a:noAutofit/>
          </a:bodyPr>
          <a:lstStyle>
            <a:lvl1pPr indent="0">
              <a:buNone/>
              <a:defRPr lang="ru-RU" sz="1400" b="0" strike="noStrike" spc="-1">
                <a:solidFill>
                  <a:srgbClr val="000000"/>
                </a:solidFill>
                <a:latin typeface="Tempora LGC Uni"/>
              </a:defRPr>
            </a:lvl1pPr>
          </a:lstStyle>
          <a:p>
            <a:pPr indent="0">
              <a:buNone/>
            </a:pPr>
            <a:r>
              <a:rPr lang="ru-RU" sz="1400" b="0" strike="noStrike" spc="-1">
                <a:solidFill>
                  <a:srgbClr val="000000"/>
                </a:solidFill>
                <a:latin typeface="Tempora LGC Uni"/>
              </a:rPr>
              <a:t>&lt;дата/время&gt;</a:t>
            </a:r>
          </a:p>
        </p:txBody>
      </p:sp>
    </p:spTree>
  </p:cSld>
  <p:clrMap bg1="lt1" tx1="dk1" bg2="lt2" tx2="dk2" accent1="accent1" accent2="accent2" accent3="accent3" accent4="accent4" accent5="accent5" accent6="accent6" hlink="hlink" folHlink="folHlink"/>
  <p:sldLayoutIdLst>
    <p:sldLayoutId id="214748365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 name="PlaceHolder 1"/>
          <p:cNvSpPr>
            <a:spLocks noGrp="1"/>
          </p:cNvSpPr>
          <p:nvPr>
            <p:ph type="ftr" idx="19"/>
          </p:nvPr>
        </p:nvSpPr>
        <p:spPr>
          <a:xfrm>
            <a:off x="3124080" y="4767120"/>
            <a:ext cx="2892960" cy="27144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ru-RU" sz="1400" b="0" strike="noStrike" spc="-1">
                <a:solidFill>
                  <a:srgbClr val="000000"/>
                </a:solidFill>
                <a:latin typeface="Tempora LGC Uni"/>
              </a:defRPr>
            </a:lvl1pPr>
          </a:lstStyle>
          <a:p>
            <a:pPr indent="0" algn="ctr">
              <a:lnSpc>
                <a:spcPct val="100000"/>
              </a:lnSpc>
              <a:buNone/>
              <a:tabLst>
                <a:tab pos="0" algn="l"/>
              </a:tabLst>
            </a:pPr>
            <a:r>
              <a:rPr lang="ru-RU" sz="1400" b="0" strike="noStrike" spc="-1">
                <a:solidFill>
                  <a:srgbClr val="000000"/>
                </a:solidFill>
                <a:latin typeface="Tempora LGC Uni"/>
              </a:rPr>
              <a:t>&lt;нижний колонтитул&gt;</a:t>
            </a:r>
          </a:p>
        </p:txBody>
      </p:sp>
      <p:sp>
        <p:nvSpPr>
          <p:cNvPr id="32" name="PlaceHolder 2"/>
          <p:cNvSpPr>
            <a:spLocks noGrp="1"/>
          </p:cNvSpPr>
          <p:nvPr>
            <p:ph type="sldNum" idx="20"/>
          </p:nvPr>
        </p:nvSpPr>
        <p:spPr>
          <a:xfrm>
            <a:off x="6553080" y="4767120"/>
            <a:ext cx="2131200" cy="27144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ru-RU" sz="1200" b="0" strike="noStrike" spc="-1">
                <a:solidFill>
                  <a:schemeClr val="dk1">
                    <a:tint val="75000"/>
                  </a:schemeClr>
                </a:solidFill>
                <a:latin typeface="Calibri"/>
              </a:defRPr>
            </a:lvl1pPr>
          </a:lstStyle>
          <a:p>
            <a:pPr indent="0" algn="r" defTabSz="914400">
              <a:lnSpc>
                <a:spcPct val="100000"/>
              </a:lnSpc>
              <a:buNone/>
              <a:tabLst>
                <a:tab pos="0" algn="l"/>
              </a:tabLst>
            </a:pPr>
            <a:fld id="{F837887E-E5AB-4F0E-9E92-48C33D09337E}" type="slidenum">
              <a:rPr lang="ru-RU" sz="1200" b="0" strike="noStrike" spc="-1">
                <a:solidFill>
                  <a:schemeClr val="dk1">
                    <a:tint val="75000"/>
                  </a:schemeClr>
                </a:solidFill>
                <a:latin typeface="Calibri"/>
              </a:rPr>
              <a:t>‹#›</a:t>
            </a:fld>
            <a:endParaRPr lang="ru-RU" sz="1200" b="0" strike="noStrike" spc="-1">
              <a:solidFill>
                <a:srgbClr val="000000"/>
              </a:solidFill>
              <a:latin typeface="Tempora LGC Uni"/>
            </a:endParaRPr>
          </a:p>
        </p:txBody>
      </p:sp>
      <p:sp>
        <p:nvSpPr>
          <p:cNvPr id="33" name="PlaceHolder 3"/>
          <p:cNvSpPr>
            <a:spLocks noGrp="1"/>
          </p:cNvSpPr>
          <p:nvPr>
            <p:ph type="dt" idx="21"/>
          </p:nvPr>
        </p:nvSpPr>
        <p:spPr>
          <a:xfrm>
            <a:off x="457200" y="4767120"/>
            <a:ext cx="2131200" cy="271440"/>
          </a:xfrm>
          <a:prstGeom prst="rect">
            <a:avLst/>
          </a:prstGeom>
          <a:noFill/>
          <a:ln w="0">
            <a:noFill/>
          </a:ln>
        </p:spPr>
        <p:txBody>
          <a:bodyPr lIns="91440" tIns="45720" rIns="91440" bIns="45720" anchor="ctr">
            <a:noAutofit/>
          </a:bodyPr>
          <a:lstStyle>
            <a:lvl1pPr indent="0">
              <a:buNone/>
              <a:defRPr lang="ru-RU" sz="1400" b="0" strike="noStrike" spc="-1">
                <a:solidFill>
                  <a:srgbClr val="000000"/>
                </a:solidFill>
                <a:latin typeface="Tempora LGC Uni"/>
              </a:defRPr>
            </a:lvl1pPr>
          </a:lstStyle>
          <a:p>
            <a:pPr indent="0">
              <a:buNone/>
            </a:pPr>
            <a:r>
              <a:rPr lang="ru-RU" sz="1400" b="0" strike="noStrike" spc="-1">
                <a:solidFill>
                  <a:srgbClr val="000000"/>
                </a:solidFill>
                <a:latin typeface="Tempora LGC Uni"/>
              </a:rPr>
              <a:t>&lt;дата/время&gt;</a:t>
            </a:r>
          </a:p>
        </p:txBody>
      </p:sp>
    </p:spTree>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 name="PlaceHolder 1"/>
          <p:cNvSpPr>
            <a:spLocks noGrp="1"/>
          </p:cNvSpPr>
          <p:nvPr>
            <p:ph type="title"/>
          </p:nvPr>
        </p:nvSpPr>
        <p:spPr>
          <a:xfrm>
            <a:off x="457200" y="-127800"/>
            <a:ext cx="8228880" cy="1524240"/>
          </a:xfrm>
          <a:prstGeom prst="rect">
            <a:avLst/>
          </a:prstGeom>
          <a:noFill/>
          <a:ln w="0">
            <a:noFill/>
          </a:ln>
        </p:spPr>
        <p:txBody>
          <a:bodyPr lIns="0" tIns="0" rIns="0" bIns="0" anchor="ctr">
            <a:noAutofit/>
          </a:bodyPr>
          <a:lstStyle/>
          <a:p>
            <a:pPr indent="0">
              <a:buNone/>
            </a:pPr>
            <a:r>
              <a:rPr lang="ru-RU" sz="1800" b="0" strike="noStrike" spc="-1">
                <a:solidFill>
                  <a:srgbClr val="000000"/>
                </a:solidFill>
                <a:latin typeface="Open Sans"/>
              </a:rPr>
              <a:t>Для правки текста заглавия щёлкните мышью</a:t>
            </a:r>
          </a:p>
        </p:txBody>
      </p:sp>
      <p:sp>
        <p:nvSpPr>
          <p:cNvPr id="35" name="PlaceHolder 2"/>
          <p:cNvSpPr>
            <a:spLocks noGrp="1"/>
          </p:cNvSpPr>
          <p:nvPr>
            <p:ph type="ftr" idx="22"/>
          </p:nvPr>
        </p:nvSpPr>
        <p:spPr>
          <a:xfrm>
            <a:off x="3124080" y="4767120"/>
            <a:ext cx="2892960" cy="27144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ru-RU" sz="1400" b="0" strike="noStrike" spc="-1">
                <a:solidFill>
                  <a:srgbClr val="000000"/>
                </a:solidFill>
                <a:latin typeface="Tempora LGC Uni"/>
              </a:defRPr>
            </a:lvl1pPr>
          </a:lstStyle>
          <a:p>
            <a:pPr indent="0" algn="ctr">
              <a:lnSpc>
                <a:spcPct val="100000"/>
              </a:lnSpc>
              <a:buNone/>
              <a:tabLst>
                <a:tab pos="0" algn="l"/>
              </a:tabLst>
            </a:pPr>
            <a:r>
              <a:rPr lang="ru-RU" sz="1400" b="0" strike="noStrike" spc="-1">
                <a:solidFill>
                  <a:srgbClr val="000000"/>
                </a:solidFill>
                <a:latin typeface="Tempora LGC Uni"/>
              </a:rPr>
              <a:t>&lt;нижний колонтитул&gt;</a:t>
            </a:r>
          </a:p>
        </p:txBody>
      </p:sp>
      <p:sp>
        <p:nvSpPr>
          <p:cNvPr id="36" name="PlaceHolder 3"/>
          <p:cNvSpPr>
            <a:spLocks noGrp="1"/>
          </p:cNvSpPr>
          <p:nvPr>
            <p:ph type="sldNum" idx="23"/>
          </p:nvPr>
        </p:nvSpPr>
        <p:spPr>
          <a:xfrm>
            <a:off x="6553080" y="4767120"/>
            <a:ext cx="2131200" cy="27144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ru-RU" sz="1200" b="0" strike="noStrike" spc="-1">
                <a:solidFill>
                  <a:schemeClr val="dk1">
                    <a:tint val="75000"/>
                  </a:schemeClr>
                </a:solidFill>
                <a:latin typeface="Calibri"/>
              </a:defRPr>
            </a:lvl1pPr>
          </a:lstStyle>
          <a:p>
            <a:pPr indent="0" algn="r" defTabSz="914400">
              <a:lnSpc>
                <a:spcPct val="100000"/>
              </a:lnSpc>
              <a:buNone/>
              <a:tabLst>
                <a:tab pos="0" algn="l"/>
              </a:tabLst>
            </a:pPr>
            <a:fld id="{289EAFD0-3D21-49B1-B7D1-38A3A170A35F}" type="slidenum">
              <a:rPr lang="ru-RU" sz="1200" b="0" strike="noStrike" spc="-1">
                <a:solidFill>
                  <a:schemeClr val="dk1">
                    <a:tint val="75000"/>
                  </a:schemeClr>
                </a:solidFill>
                <a:latin typeface="Calibri"/>
              </a:rPr>
              <a:t>‹#›</a:t>
            </a:fld>
            <a:endParaRPr lang="ru-RU" sz="1200" b="0" strike="noStrike" spc="-1">
              <a:solidFill>
                <a:srgbClr val="000000"/>
              </a:solidFill>
              <a:latin typeface="Tempora LGC Uni"/>
            </a:endParaRPr>
          </a:p>
        </p:txBody>
      </p:sp>
      <p:sp>
        <p:nvSpPr>
          <p:cNvPr id="37" name="PlaceHolder 4"/>
          <p:cNvSpPr>
            <a:spLocks noGrp="1"/>
          </p:cNvSpPr>
          <p:nvPr>
            <p:ph type="dt" idx="24"/>
          </p:nvPr>
        </p:nvSpPr>
        <p:spPr>
          <a:xfrm>
            <a:off x="457200" y="4767120"/>
            <a:ext cx="2131200" cy="271440"/>
          </a:xfrm>
          <a:prstGeom prst="rect">
            <a:avLst/>
          </a:prstGeom>
          <a:noFill/>
          <a:ln w="0">
            <a:noFill/>
          </a:ln>
        </p:spPr>
        <p:txBody>
          <a:bodyPr lIns="91440" tIns="45720" rIns="91440" bIns="45720" anchor="ctr">
            <a:noAutofit/>
          </a:bodyPr>
          <a:lstStyle>
            <a:lvl1pPr indent="0">
              <a:buNone/>
              <a:defRPr lang="ru-RU" sz="1400" b="0" strike="noStrike" spc="-1">
                <a:solidFill>
                  <a:srgbClr val="000000"/>
                </a:solidFill>
                <a:latin typeface="Tempora LGC Uni"/>
              </a:defRPr>
            </a:lvl1pPr>
          </a:lstStyle>
          <a:p>
            <a:pPr indent="0">
              <a:buNone/>
            </a:pPr>
            <a:r>
              <a:rPr lang="ru-RU" sz="1400" b="0" strike="noStrike" spc="-1">
                <a:solidFill>
                  <a:srgbClr val="000000"/>
                </a:solidFill>
                <a:latin typeface="Tempora LGC Uni"/>
              </a:rPr>
              <a:t>&lt;дата/время&gt;</a:t>
            </a:r>
          </a:p>
        </p:txBody>
      </p:sp>
    </p:spTree>
  </p:cSld>
  <p:clrMap bg1="lt1" tx1="dk1" bg2="lt2" tx2="dk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 name="PlaceHolder 1"/>
          <p:cNvSpPr>
            <a:spLocks noGrp="1"/>
          </p:cNvSpPr>
          <p:nvPr>
            <p:ph type="ftr" idx="25"/>
          </p:nvPr>
        </p:nvSpPr>
        <p:spPr>
          <a:xfrm>
            <a:off x="3124080" y="4767120"/>
            <a:ext cx="2892960" cy="27144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ru-RU" sz="1400" b="0" strike="noStrike" spc="-1">
                <a:solidFill>
                  <a:srgbClr val="000000"/>
                </a:solidFill>
                <a:latin typeface="Tempora LGC Uni"/>
              </a:defRPr>
            </a:lvl1pPr>
          </a:lstStyle>
          <a:p>
            <a:pPr indent="0" algn="ctr">
              <a:lnSpc>
                <a:spcPct val="100000"/>
              </a:lnSpc>
              <a:buNone/>
              <a:tabLst>
                <a:tab pos="0" algn="l"/>
              </a:tabLst>
            </a:pPr>
            <a:r>
              <a:rPr lang="ru-RU" sz="1400" b="0" strike="noStrike" spc="-1">
                <a:solidFill>
                  <a:srgbClr val="000000"/>
                </a:solidFill>
                <a:latin typeface="Tempora LGC Uni"/>
              </a:rPr>
              <a:t>&lt;нижний колонтитул&gt;</a:t>
            </a:r>
          </a:p>
        </p:txBody>
      </p:sp>
      <p:sp>
        <p:nvSpPr>
          <p:cNvPr id="40" name="PlaceHolder 2"/>
          <p:cNvSpPr>
            <a:spLocks noGrp="1"/>
          </p:cNvSpPr>
          <p:nvPr>
            <p:ph type="sldNum" idx="26"/>
          </p:nvPr>
        </p:nvSpPr>
        <p:spPr>
          <a:xfrm>
            <a:off x="6553080" y="4767120"/>
            <a:ext cx="2131200" cy="27144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ru-RU" sz="1200" b="0" strike="noStrike" spc="-1">
                <a:solidFill>
                  <a:schemeClr val="dk1">
                    <a:tint val="75000"/>
                  </a:schemeClr>
                </a:solidFill>
                <a:latin typeface="Calibri"/>
              </a:defRPr>
            </a:lvl1pPr>
          </a:lstStyle>
          <a:p>
            <a:pPr indent="0" algn="r" defTabSz="914400">
              <a:lnSpc>
                <a:spcPct val="100000"/>
              </a:lnSpc>
              <a:buNone/>
              <a:tabLst>
                <a:tab pos="0" algn="l"/>
              </a:tabLst>
            </a:pPr>
            <a:fld id="{38686ACA-6780-4A18-A461-675E872C8CC5}" type="slidenum">
              <a:rPr lang="ru-RU" sz="1200" b="0" strike="noStrike" spc="-1">
                <a:solidFill>
                  <a:schemeClr val="dk1">
                    <a:tint val="75000"/>
                  </a:schemeClr>
                </a:solidFill>
                <a:latin typeface="Calibri"/>
              </a:rPr>
              <a:t>‹#›</a:t>
            </a:fld>
            <a:endParaRPr lang="ru-RU" sz="1200" b="0" strike="noStrike" spc="-1">
              <a:solidFill>
                <a:srgbClr val="000000"/>
              </a:solidFill>
              <a:latin typeface="Tempora LGC Uni"/>
            </a:endParaRPr>
          </a:p>
        </p:txBody>
      </p:sp>
      <p:sp>
        <p:nvSpPr>
          <p:cNvPr id="41" name="PlaceHolder 3"/>
          <p:cNvSpPr>
            <a:spLocks noGrp="1"/>
          </p:cNvSpPr>
          <p:nvPr>
            <p:ph type="dt" idx="27"/>
          </p:nvPr>
        </p:nvSpPr>
        <p:spPr>
          <a:xfrm>
            <a:off x="457200" y="4767120"/>
            <a:ext cx="2131200" cy="271440"/>
          </a:xfrm>
          <a:prstGeom prst="rect">
            <a:avLst/>
          </a:prstGeom>
          <a:noFill/>
          <a:ln w="0">
            <a:noFill/>
          </a:ln>
        </p:spPr>
        <p:txBody>
          <a:bodyPr lIns="91440" tIns="45720" rIns="91440" bIns="45720" anchor="ctr">
            <a:noAutofit/>
          </a:bodyPr>
          <a:lstStyle>
            <a:lvl1pPr indent="0">
              <a:buNone/>
              <a:defRPr lang="ru-RU" sz="1400" b="0" strike="noStrike" spc="-1">
                <a:solidFill>
                  <a:srgbClr val="000000"/>
                </a:solidFill>
                <a:latin typeface="Tempora LGC Uni"/>
              </a:defRPr>
            </a:lvl1pPr>
          </a:lstStyle>
          <a:p>
            <a:pPr indent="0">
              <a:buNone/>
            </a:pPr>
            <a:r>
              <a:rPr lang="ru-RU" sz="1400" b="0" strike="noStrike" spc="-1">
                <a:solidFill>
                  <a:srgbClr val="000000"/>
                </a:solidFill>
                <a:latin typeface="Tempora LGC Uni"/>
              </a:rPr>
              <a:t>&lt;дата/время&gt;</a:t>
            </a:r>
          </a:p>
        </p:txBody>
      </p:sp>
      <p:sp>
        <p:nvSpPr>
          <p:cNvPr id="42" name="PlaceHolder 4"/>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indent="0" algn="ctr">
              <a:buNone/>
            </a:pPr>
            <a:r>
              <a:rPr lang="ru-RU" sz="4400" b="0" strike="noStrike" spc="-1">
                <a:solidFill>
                  <a:srgbClr val="000000"/>
                </a:solidFill>
                <a:latin typeface="Open Sans"/>
              </a:rPr>
              <a:t>Для правки текста заглавия щёлкните мышью</a:t>
            </a:r>
          </a:p>
        </p:txBody>
      </p:sp>
      <p:sp>
        <p:nvSpPr>
          <p:cNvPr id="43" name="PlaceHolder 5"/>
          <p:cNvSpPr>
            <a:spLocks noGrp="1"/>
          </p:cNvSpPr>
          <p:nvPr>
            <p:ph type="body"/>
          </p:nvPr>
        </p:nvSpPr>
        <p:spPr>
          <a:xfrm>
            <a:off x="457200" y="1203480"/>
            <a:ext cx="8229240" cy="2982960"/>
          </a:xfrm>
          <a:prstGeom prst="rect">
            <a:avLst/>
          </a:prstGeom>
          <a:noFill/>
          <a:ln w="0">
            <a:noFill/>
          </a:ln>
        </p:spPr>
        <p:txBody>
          <a:bodyPr lIns="0" tIns="0" rIns="0" bIns="0" anchor="t">
            <a:normAutofit fontScale="90616"/>
          </a:bodyPr>
          <a:lstStyle/>
          <a:p>
            <a:pPr marL="432000" indent="-324000">
              <a:spcBef>
                <a:spcPts val="1417"/>
              </a:spcBef>
              <a:buClr>
                <a:srgbClr val="000000"/>
              </a:buClr>
              <a:buSzPct val="45000"/>
              <a:buFont typeface="Wingdings" charset="2"/>
              <a:buChar char=""/>
            </a:pPr>
            <a:r>
              <a:rPr lang="ru-RU" sz="3200" b="0" strike="noStrike" spc="-1">
                <a:solidFill>
                  <a:srgbClr val="000000"/>
                </a:solidFill>
                <a:latin typeface="Open Sans"/>
              </a:rPr>
              <a:t>Для правки структуры щёлкните мышью</a:t>
            </a:r>
          </a:p>
          <a:p>
            <a:pPr marL="864000" lvl="1" indent="-324000">
              <a:spcBef>
                <a:spcPts val="1134"/>
              </a:spcBef>
              <a:buClr>
                <a:srgbClr val="000000"/>
              </a:buClr>
              <a:buSzPct val="75000"/>
              <a:buFont typeface="Symbol" charset="2"/>
              <a:buChar char=""/>
            </a:pPr>
            <a:r>
              <a:rPr lang="ru-RU" sz="2800" b="0" strike="noStrike" spc="-1">
                <a:solidFill>
                  <a:srgbClr val="000000"/>
                </a:solidFill>
                <a:latin typeface="Open Sans"/>
              </a:rPr>
              <a:t>Второй уровень структуры</a:t>
            </a:r>
          </a:p>
          <a:p>
            <a:pPr marL="1296000" lvl="2" indent="-288000">
              <a:spcBef>
                <a:spcPts val="850"/>
              </a:spcBef>
              <a:buClr>
                <a:srgbClr val="000000"/>
              </a:buClr>
              <a:buSzPct val="45000"/>
              <a:buFont typeface="Wingdings" charset="2"/>
              <a:buChar char=""/>
            </a:pPr>
            <a:r>
              <a:rPr lang="ru-RU" sz="2400" b="0" strike="noStrike" spc="-1">
                <a:solidFill>
                  <a:srgbClr val="000000"/>
                </a:solidFill>
                <a:latin typeface="Open Sans"/>
              </a:rPr>
              <a:t>Третий уровень структуры</a:t>
            </a:r>
          </a:p>
          <a:p>
            <a:pPr marL="1728000" lvl="3" indent="-216000">
              <a:spcBef>
                <a:spcPts val="567"/>
              </a:spcBef>
              <a:buClr>
                <a:srgbClr val="000000"/>
              </a:buClr>
              <a:buSzPct val="75000"/>
              <a:buFont typeface="Symbol" charset="2"/>
              <a:buChar char=""/>
            </a:pPr>
            <a:r>
              <a:rPr lang="ru-RU" sz="2000" b="0" strike="noStrike" spc="-1">
                <a:solidFill>
                  <a:srgbClr val="000000"/>
                </a:solidFill>
                <a:latin typeface="Open Sans"/>
              </a:rPr>
              <a:t>Четвёртый уровень структуры</a:t>
            </a:r>
          </a:p>
          <a:p>
            <a:pPr marL="2160000" lvl="4" indent="-216000">
              <a:spcBef>
                <a:spcPts val="283"/>
              </a:spcBef>
              <a:buClr>
                <a:srgbClr val="000000"/>
              </a:buClr>
              <a:buSzPct val="45000"/>
              <a:buFont typeface="Wingdings" charset="2"/>
              <a:buChar char=""/>
            </a:pPr>
            <a:r>
              <a:rPr lang="ru-RU" sz="2000" b="0" strike="noStrike" spc="-1">
                <a:solidFill>
                  <a:srgbClr val="000000"/>
                </a:solidFill>
                <a:latin typeface="Open Sans"/>
              </a:rPr>
              <a:t>Пятый уровень структуры</a:t>
            </a:r>
          </a:p>
          <a:p>
            <a:pPr marL="2592000" lvl="5" indent="-216000">
              <a:spcBef>
                <a:spcPts val="283"/>
              </a:spcBef>
              <a:buClr>
                <a:srgbClr val="000000"/>
              </a:buClr>
              <a:buSzPct val="45000"/>
              <a:buFont typeface="Wingdings" charset="2"/>
              <a:buChar char=""/>
            </a:pPr>
            <a:r>
              <a:rPr lang="ru-RU" sz="2000" b="0" strike="noStrike" spc="-1">
                <a:solidFill>
                  <a:srgbClr val="000000"/>
                </a:solidFill>
                <a:latin typeface="Open Sans"/>
              </a:rPr>
              <a:t>Шестой уровень структуры</a:t>
            </a:r>
          </a:p>
          <a:p>
            <a:pPr marL="3024000" lvl="6" indent="-216000">
              <a:spcBef>
                <a:spcPts val="283"/>
              </a:spcBef>
              <a:buClr>
                <a:srgbClr val="000000"/>
              </a:buClr>
              <a:buSzPct val="45000"/>
              <a:buFont typeface="Wingdings" charset="2"/>
              <a:buChar char=""/>
            </a:pPr>
            <a:r>
              <a:rPr lang="ru-RU" sz="2000" b="0" strike="noStrike" spc="-1">
                <a:solidFill>
                  <a:srgbClr val="000000"/>
                </a:solidFill>
                <a:latin typeface="Open Sans"/>
              </a:rPr>
              <a:t>Седьмой уровень структуры</a:t>
            </a:r>
          </a:p>
        </p:txBody>
      </p:sp>
    </p:spTree>
  </p:cSld>
  <p:clrMap bg1="lt1" tx1="dk1" bg2="lt2" tx2="dk2" accent1="accent1" accent2="accent2" accent3="accent3" accent4="accent4" accent5="accent5" accent6="accent6" hlink="hlink" folHlink="folHlink"/>
  <p:sldLayoutIdLst>
    <p:sldLayoutId id="214748366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9.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9.xml"/><Relationship Id="rId5" Type="http://schemas.openxmlformats.org/officeDocument/2006/relationships/image" Target="../media/image22.jpeg"/><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9.xml"/><Relationship Id="rId5" Type="http://schemas.openxmlformats.org/officeDocument/2006/relationships/image" Target="../media/image24.png"/><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9.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9.xml"/><Relationship Id="rId4" Type="http://schemas.openxmlformats.org/officeDocument/2006/relationships/image" Target="../media/image26.jpe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9.xml"/><Relationship Id="rId5" Type="http://schemas.openxmlformats.org/officeDocument/2006/relationships/image" Target="../media/image28.png"/><Relationship Id="rId4" Type="http://schemas.openxmlformats.org/officeDocument/2006/relationships/image" Target="../media/image27.jpe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9.xml"/><Relationship Id="rId5" Type="http://schemas.openxmlformats.org/officeDocument/2006/relationships/image" Target="../media/image30.jpeg"/><Relationship Id="rId4" Type="http://schemas.openxmlformats.org/officeDocument/2006/relationships/image" Target="../media/image29.jpe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9.xml"/><Relationship Id="rId6" Type="http://schemas.openxmlformats.org/officeDocument/2006/relationships/image" Target="../media/image31.png"/><Relationship Id="rId5" Type="http://schemas.openxmlformats.org/officeDocument/2006/relationships/image" Target="../media/image8.pn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9.xml"/><Relationship Id="rId6" Type="http://schemas.openxmlformats.org/officeDocument/2006/relationships/image" Target="../media/image31.png"/><Relationship Id="rId5" Type="http://schemas.openxmlformats.org/officeDocument/2006/relationships/image" Target="../media/image8.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6.png"/><Relationship Id="rId7" Type="http://schemas.openxmlformats.org/officeDocument/2006/relationships/image" Target="../media/image31.png"/><Relationship Id="rId12" Type="http://schemas.openxmlformats.org/officeDocument/2006/relationships/image" Target="../media/image37.png"/><Relationship Id="rId2" Type="http://schemas.openxmlformats.org/officeDocument/2006/relationships/image" Target="../media/image32.jpeg"/><Relationship Id="rId1" Type="http://schemas.openxmlformats.org/officeDocument/2006/relationships/slideLayout" Target="../slideLayouts/slideLayout9.xml"/><Relationship Id="rId6" Type="http://schemas.openxmlformats.org/officeDocument/2006/relationships/image" Target="../media/image8.png"/><Relationship Id="rId11" Type="http://schemas.openxmlformats.org/officeDocument/2006/relationships/image" Target="../media/image36.png"/><Relationship Id="rId5" Type="http://schemas.openxmlformats.org/officeDocument/2006/relationships/image" Target="../media/image7.png"/><Relationship Id="rId10" Type="http://schemas.openxmlformats.org/officeDocument/2006/relationships/image" Target="../media/image35.jpeg"/><Relationship Id="rId4" Type="http://schemas.openxmlformats.org/officeDocument/2006/relationships/image" Target="../media/image2.png"/><Relationship Id="rId9" Type="http://schemas.openxmlformats.org/officeDocument/2006/relationships/image" Target="../media/image34.jpe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9.xml"/><Relationship Id="rId6" Type="http://schemas.openxmlformats.org/officeDocument/2006/relationships/image" Target="../media/image31.png"/><Relationship Id="rId5" Type="http://schemas.openxmlformats.org/officeDocument/2006/relationships/image" Target="../media/image8.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9.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8.png"/><Relationship Id="rId2" Type="http://schemas.openxmlformats.org/officeDocument/2006/relationships/image" Target="../media/image6.png"/><Relationship Id="rId1" Type="http://schemas.openxmlformats.org/officeDocument/2006/relationships/slideLayout" Target="../slideLayouts/slideLayout9.xml"/><Relationship Id="rId6" Type="http://schemas.openxmlformats.org/officeDocument/2006/relationships/image" Target="../media/image31.png"/><Relationship Id="rId5" Type="http://schemas.openxmlformats.org/officeDocument/2006/relationships/image" Target="../media/image8.png"/><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8.png"/><Relationship Id="rId2" Type="http://schemas.openxmlformats.org/officeDocument/2006/relationships/image" Target="../media/image6.png"/><Relationship Id="rId1" Type="http://schemas.openxmlformats.org/officeDocument/2006/relationships/slideLayout" Target="../slideLayouts/slideLayout9.xml"/><Relationship Id="rId6" Type="http://schemas.openxmlformats.org/officeDocument/2006/relationships/image" Target="../media/image31.png"/><Relationship Id="rId5" Type="http://schemas.openxmlformats.org/officeDocument/2006/relationships/image" Target="../media/image8.png"/><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8.png"/><Relationship Id="rId2" Type="http://schemas.openxmlformats.org/officeDocument/2006/relationships/image" Target="../media/image6.png"/><Relationship Id="rId1" Type="http://schemas.openxmlformats.org/officeDocument/2006/relationships/slideLayout" Target="../slideLayouts/slideLayout9.xml"/><Relationship Id="rId6" Type="http://schemas.openxmlformats.org/officeDocument/2006/relationships/image" Target="../media/image31.png"/><Relationship Id="rId5" Type="http://schemas.openxmlformats.org/officeDocument/2006/relationships/image" Target="../media/image8.png"/><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2.png"/><Relationship Id="rId7" Type="http://schemas.openxmlformats.org/officeDocument/2006/relationships/image" Target="../media/image39.png"/><Relationship Id="rId2" Type="http://schemas.openxmlformats.org/officeDocument/2006/relationships/image" Target="../media/image6.png"/><Relationship Id="rId1" Type="http://schemas.openxmlformats.org/officeDocument/2006/relationships/slideLayout" Target="../slideLayouts/slideLayout9.xml"/><Relationship Id="rId6" Type="http://schemas.openxmlformats.org/officeDocument/2006/relationships/image" Target="../media/image31.png"/><Relationship Id="rId11" Type="http://schemas.openxmlformats.org/officeDocument/2006/relationships/image" Target="../media/image43.png"/><Relationship Id="rId5" Type="http://schemas.openxmlformats.org/officeDocument/2006/relationships/image" Target="../media/image8.png"/><Relationship Id="rId10" Type="http://schemas.openxmlformats.org/officeDocument/2006/relationships/image" Target="../media/image42.png"/><Relationship Id="rId4" Type="http://schemas.openxmlformats.org/officeDocument/2006/relationships/image" Target="../media/image7.png"/><Relationship Id="rId9" Type="http://schemas.openxmlformats.org/officeDocument/2006/relationships/image" Target="../media/image41.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9.xml"/><Relationship Id="rId6" Type="http://schemas.openxmlformats.org/officeDocument/2006/relationships/image" Target="../media/image31.png"/><Relationship Id="rId5" Type="http://schemas.openxmlformats.org/officeDocument/2006/relationships/image" Target="../media/image8.png"/><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4.png"/><Relationship Id="rId2" Type="http://schemas.openxmlformats.org/officeDocument/2006/relationships/image" Target="../media/image6.png"/><Relationship Id="rId1" Type="http://schemas.openxmlformats.org/officeDocument/2006/relationships/slideLayout" Target="../slideLayouts/slideLayout9.xml"/><Relationship Id="rId6" Type="http://schemas.openxmlformats.org/officeDocument/2006/relationships/image" Target="../media/image31.png"/><Relationship Id="rId5" Type="http://schemas.openxmlformats.org/officeDocument/2006/relationships/image" Target="../media/image8.png"/><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2.png"/><Relationship Id="rId7" Type="http://schemas.openxmlformats.org/officeDocument/2006/relationships/image" Target="../media/image45.png"/><Relationship Id="rId2" Type="http://schemas.openxmlformats.org/officeDocument/2006/relationships/image" Target="../media/image6.png"/><Relationship Id="rId1" Type="http://schemas.openxmlformats.org/officeDocument/2006/relationships/slideLayout" Target="../slideLayouts/slideLayout9.xml"/><Relationship Id="rId6" Type="http://schemas.openxmlformats.org/officeDocument/2006/relationships/image" Target="../media/image31.png"/><Relationship Id="rId5" Type="http://schemas.openxmlformats.org/officeDocument/2006/relationships/image" Target="../media/image8.png"/><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9.xml"/><Relationship Id="rId6" Type="http://schemas.openxmlformats.org/officeDocument/2006/relationships/image" Target="../media/image31.png"/><Relationship Id="rId5" Type="http://schemas.openxmlformats.org/officeDocument/2006/relationships/image" Target="../media/image8.png"/><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9.xml"/><Relationship Id="rId6" Type="http://schemas.openxmlformats.org/officeDocument/2006/relationships/image" Target="../media/image31.png"/><Relationship Id="rId5" Type="http://schemas.openxmlformats.org/officeDocument/2006/relationships/image" Target="../media/image8.png"/><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9.xml"/><Relationship Id="rId6" Type="http://schemas.openxmlformats.org/officeDocument/2006/relationships/image" Target="../media/image31.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9.xml"/><Relationship Id="rId5" Type="http://schemas.openxmlformats.org/officeDocument/2006/relationships/image" Target="../media/image11.png"/><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7.png"/><Relationship Id="rId2" Type="http://schemas.openxmlformats.org/officeDocument/2006/relationships/image" Target="../media/image6.png"/><Relationship Id="rId1" Type="http://schemas.openxmlformats.org/officeDocument/2006/relationships/slideLayout" Target="../slideLayouts/slideLayout9.xml"/><Relationship Id="rId6" Type="http://schemas.openxmlformats.org/officeDocument/2006/relationships/image" Target="../media/image31.png"/><Relationship Id="rId5" Type="http://schemas.openxmlformats.org/officeDocument/2006/relationships/image" Target="../media/image8.png"/><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9.xml"/><Relationship Id="rId5" Type="http://schemas.openxmlformats.org/officeDocument/2006/relationships/image" Target="../media/image11.png"/><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notesSlide" Target="../notesSlides/notesSlide1.xml"/><Relationship Id="rId1" Type="http://schemas.openxmlformats.org/officeDocument/2006/relationships/slideLayout" Target="../slideLayouts/slideLayout15.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 Id="rId9" Type="http://schemas.openxmlformats.org/officeDocument/2006/relationships/image" Target="../media/image57.png"/></Relationships>
</file>

<file path=ppt/slides/_rels/slide4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xml"/><Relationship Id="rId1" Type="http://schemas.openxmlformats.org/officeDocument/2006/relationships/slideLayout" Target="../slideLayouts/slideLayout15.xml"/><Relationship Id="rId5" Type="http://schemas.openxmlformats.org/officeDocument/2006/relationships/image" Target="../media/image61.png"/><Relationship Id="rId4" Type="http://schemas.openxmlformats.org/officeDocument/2006/relationships/image" Target="../media/image60.png"/></Relationships>
</file>

<file path=ppt/slides/_rels/slide44.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4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4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openxmlformats.org/officeDocument/2006/relationships/image" Target="../media/image69.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9.xml"/><Relationship Id="rId1" Type="http://schemas.openxmlformats.org/officeDocument/2006/relationships/slideLayout" Target="../slideLayouts/slideLayout15.xml"/><Relationship Id="rId4" Type="http://schemas.openxmlformats.org/officeDocument/2006/relationships/image" Target="../media/image74.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9.xml"/><Relationship Id="rId4" Type="http://schemas.openxmlformats.org/officeDocument/2006/relationships/image" Target="../media/image13.jpeg"/></Relationships>
</file>

<file path=ppt/slides/_rels/slide5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0.xml"/><Relationship Id="rId1" Type="http://schemas.openxmlformats.org/officeDocument/2006/relationships/slideLayout" Target="../slideLayouts/slideLayout15.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5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1.xml"/><Relationship Id="rId1" Type="http://schemas.openxmlformats.org/officeDocument/2006/relationships/slideLayout" Target="../slideLayouts/slideLayout15.xml"/><Relationship Id="rId4" Type="http://schemas.openxmlformats.org/officeDocument/2006/relationships/image" Target="../media/image80.png"/></Relationships>
</file>

<file path=ppt/slides/_rels/slide5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2.xml"/><Relationship Id="rId1" Type="http://schemas.openxmlformats.org/officeDocument/2006/relationships/slideLayout" Target="../slideLayouts/slideLayout15.xml"/><Relationship Id="rId5" Type="http://schemas.openxmlformats.org/officeDocument/2006/relationships/image" Target="../media/image83.png"/><Relationship Id="rId4" Type="http://schemas.openxmlformats.org/officeDocument/2006/relationships/image" Target="../media/image82.png"/></Relationships>
</file>

<file path=ppt/slides/_rels/slide5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4.xml"/><Relationship Id="rId1" Type="http://schemas.openxmlformats.org/officeDocument/2006/relationships/slideLayout" Target="../slideLayouts/slideLayout15.xml"/><Relationship Id="rId5" Type="http://schemas.openxmlformats.org/officeDocument/2006/relationships/image" Target="../media/image87.png"/><Relationship Id="rId4" Type="http://schemas.openxmlformats.org/officeDocument/2006/relationships/image" Target="../media/image86.pn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6.xml"/><Relationship Id="rId1" Type="http://schemas.openxmlformats.org/officeDocument/2006/relationships/slideLayout" Target="../slideLayouts/slideLayout15.xml"/><Relationship Id="rId4" Type="http://schemas.microsoft.com/office/2007/relationships/hdphoto" Target="../media/hdphoto1.wdp"/></Relationships>
</file>

<file path=ppt/slides/_rels/slide57.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7.xml"/><Relationship Id="rId1" Type="http://schemas.openxmlformats.org/officeDocument/2006/relationships/slideLayout" Target="../slideLayouts/slideLayout15.xml"/><Relationship Id="rId4" Type="http://schemas.microsoft.com/office/2007/relationships/hdphoto" Target="../media/hdphoto2.wdp"/></Relationships>
</file>

<file path=ppt/slides/_rels/slide58.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18.xml"/><Relationship Id="rId1" Type="http://schemas.openxmlformats.org/officeDocument/2006/relationships/slideLayout" Target="../slideLayouts/slideLayout15.xml"/><Relationship Id="rId5" Type="http://schemas.openxmlformats.org/officeDocument/2006/relationships/image" Target="../media/image90.png"/><Relationship Id="rId4" Type="http://schemas.microsoft.com/office/2007/relationships/hdphoto" Target="../media/hdphoto3.wdp"/></Relationships>
</file>

<file path=ppt/slides/_rels/slide59.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19.xml"/><Relationship Id="rId1" Type="http://schemas.openxmlformats.org/officeDocument/2006/relationships/slideLayout" Target="../slideLayouts/slideLayout15.xml"/><Relationship Id="rId5" Type="http://schemas.openxmlformats.org/officeDocument/2006/relationships/image" Target="../media/image90.png"/><Relationship Id="rId4" Type="http://schemas.microsoft.com/office/2007/relationships/hdphoto" Target="../media/hdphoto4.wdp"/></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9.xml"/><Relationship Id="rId4" Type="http://schemas.openxmlformats.org/officeDocument/2006/relationships/image" Target="../media/image14.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61.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21.xml"/><Relationship Id="rId1" Type="http://schemas.openxmlformats.org/officeDocument/2006/relationships/slideLayout" Target="../slideLayouts/slideLayout15.xml"/><Relationship Id="rId4" Type="http://schemas.microsoft.com/office/2007/relationships/hdphoto" Target="../media/hdphoto5.wdp"/></Relationships>
</file>

<file path=ppt/slides/_rels/slide6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22.xml"/><Relationship Id="rId1" Type="http://schemas.openxmlformats.org/officeDocument/2006/relationships/slideLayout" Target="../slideLayouts/slideLayout15.xml"/><Relationship Id="rId4" Type="http://schemas.microsoft.com/office/2007/relationships/hdphoto" Target="../media/hdphoto6.wdp"/></Relationships>
</file>

<file path=ppt/slides/_rels/slide6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23.xml"/><Relationship Id="rId1" Type="http://schemas.openxmlformats.org/officeDocument/2006/relationships/slideLayout" Target="../slideLayouts/slideLayout15.xml"/><Relationship Id="rId4" Type="http://schemas.microsoft.com/office/2007/relationships/hdphoto" Target="../media/hdphoto7.wdp"/></Relationships>
</file>

<file path=ppt/slides/_rels/slide64.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24.xml"/><Relationship Id="rId1" Type="http://schemas.openxmlformats.org/officeDocument/2006/relationships/slideLayout" Target="../slideLayouts/slideLayout15.xml"/><Relationship Id="rId4" Type="http://schemas.openxmlformats.org/officeDocument/2006/relationships/image" Target="../media/image90.pn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26.xml"/><Relationship Id="rId1" Type="http://schemas.openxmlformats.org/officeDocument/2006/relationships/slideLayout" Target="../slideLayouts/slideLayout15.xml"/><Relationship Id="rId4" Type="http://schemas.microsoft.com/office/2007/relationships/hdphoto" Target="../media/hdphoto8.wdp"/></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68.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28.xml"/><Relationship Id="rId1" Type="http://schemas.openxmlformats.org/officeDocument/2006/relationships/slideLayout" Target="../slideLayouts/slideLayout15.xml"/><Relationship Id="rId4" Type="http://schemas.microsoft.com/office/2007/relationships/hdphoto" Target="../media/hdphoto9.wdp"/></Relationships>
</file>

<file path=ppt/slides/_rels/slide6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29.xml"/><Relationship Id="rId1" Type="http://schemas.openxmlformats.org/officeDocument/2006/relationships/slideLayout" Target="../slideLayouts/slideLayout15.xml"/><Relationship Id="rId4" Type="http://schemas.microsoft.com/office/2007/relationships/hdphoto" Target="../media/hdphoto10.wdp"/></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9.xml"/><Relationship Id="rId4" Type="http://schemas.openxmlformats.org/officeDocument/2006/relationships/image" Target="../media/image16.png"/></Relationships>
</file>

<file path=ppt/slides/_rels/slide70.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30.xml"/><Relationship Id="rId1" Type="http://schemas.openxmlformats.org/officeDocument/2006/relationships/slideLayout" Target="../slideLayouts/slideLayout15.xml"/></Relationships>
</file>

<file path=ppt/slides/_rels/slide7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72.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32.xml"/><Relationship Id="rId1" Type="http://schemas.openxmlformats.org/officeDocument/2006/relationships/slideLayout" Target="../slideLayouts/slideLayout15.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5.xml"/></Relationships>
</file>

<file path=ppt/slides/_rels/slide74.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34.xml"/><Relationship Id="rId1" Type="http://schemas.openxmlformats.org/officeDocument/2006/relationships/slideLayout" Target="../slideLayouts/slideLayout15.xml"/></Relationships>
</file>

<file path=ppt/slides/_rels/slide7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9.xml"/><Relationship Id="rId4" Type="http://schemas.openxmlformats.org/officeDocument/2006/relationships/image" Target="../media/image99.png"/></Relationships>
</file>

<file path=ppt/slides/_rels/slide7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9.xml"/><Relationship Id="rId4" Type="http://schemas.openxmlformats.org/officeDocument/2006/relationships/image" Target="../media/image100.png"/></Relationships>
</file>

<file path=ppt/slides/_rels/slide7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9.xml"/><Relationship Id="rId4" Type="http://schemas.openxmlformats.org/officeDocument/2006/relationships/image" Target="../media/image101.jpeg"/></Relationships>
</file>

<file path=ppt/slides/_rels/slide78.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image" Target="../media/image102.png"/><Relationship Id="rId7" Type="http://schemas.openxmlformats.org/officeDocument/2006/relationships/diagramData" Target="../diagrams/data1.xml"/><Relationship Id="rId2" Type="http://schemas.openxmlformats.org/officeDocument/2006/relationships/image" Target="../media/image6.png"/><Relationship Id="rId1" Type="http://schemas.openxmlformats.org/officeDocument/2006/relationships/slideLayout" Target="../slideLayouts/slideLayout9.xml"/><Relationship Id="rId6" Type="http://schemas.openxmlformats.org/officeDocument/2006/relationships/image" Target="../media/image103.png"/><Relationship Id="rId11" Type="http://schemas.microsoft.com/office/2007/relationships/diagramDrawing" Target="../diagrams/drawing1.xml"/><Relationship Id="rId5" Type="http://schemas.openxmlformats.org/officeDocument/2006/relationships/image" Target="../media/image8.png"/><Relationship Id="rId10" Type="http://schemas.openxmlformats.org/officeDocument/2006/relationships/diagramColors" Target="../diagrams/colors1.xml"/><Relationship Id="rId4" Type="http://schemas.openxmlformats.org/officeDocument/2006/relationships/image" Target="../media/image7.png"/><Relationship Id="rId9" Type="http://schemas.openxmlformats.org/officeDocument/2006/relationships/diagramQuickStyle" Target="../diagrams/quickStyle1.xml"/></Relationships>
</file>

<file path=ppt/slides/_rels/slide79.xml.rels><?xml version="1.0" encoding="UTF-8" standalone="yes"?>
<Relationships xmlns="http://schemas.openxmlformats.org/package/2006/relationships"><Relationship Id="rId3" Type="http://schemas.openxmlformats.org/officeDocument/2006/relationships/image" Target="../media/image102.png"/><Relationship Id="rId7" Type="http://schemas.openxmlformats.org/officeDocument/2006/relationships/image" Target="../media/image104.png"/><Relationship Id="rId2" Type="http://schemas.openxmlformats.org/officeDocument/2006/relationships/image" Target="../media/image6.png"/><Relationship Id="rId1" Type="http://schemas.openxmlformats.org/officeDocument/2006/relationships/slideLayout" Target="../slideLayouts/slideLayout9.xml"/><Relationship Id="rId6" Type="http://schemas.openxmlformats.org/officeDocument/2006/relationships/image" Target="../media/image103.png"/><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20.jpeg"/><Relationship Id="rId2" Type="http://schemas.openxmlformats.org/officeDocument/2006/relationships/image" Target="../media/image6.png"/><Relationship Id="rId1" Type="http://schemas.openxmlformats.org/officeDocument/2006/relationships/slideLayout" Target="../slideLayouts/slideLayout9.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80.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image" Target="../media/image102.png"/><Relationship Id="rId7" Type="http://schemas.openxmlformats.org/officeDocument/2006/relationships/image" Target="../media/image105.png"/><Relationship Id="rId2" Type="http://schemas.openxmlformats.org/officeDocument/2006/relationships/image" Target="../media/image6.png"/><Relationship Id="rId1" Type="http://schemas.openxmlformats.org/officeDocument/2006/relationships/slideLayout" Target="../slideLayouts/slideLayout9.xml"/><Relationship Id="rId6" Type="http://schemas.openxmlformats.org/officeDocument/2006/relationships/image" Target="../media/image103.png"/><Relationship Id="rId11" Type="http://schemas.openxmlformats.org/officeDocument/2006/relationships/image" Target="../media/image109.png"/><Relationship Id="rId5" Type="http://schemas.openxmlformats.org/officeDocument/2006/relationships/image" Target="../media/image8.png"/><Relationship Id="rId10" Type="http://schemas.openxmlformats.org/officeDocument/2006/relationships/image" Target="../media/image108.png"/><Relationship Id="rId4" Type="http://schemas.openxmlformats.org/officeDocument/2006/relationships/image" Target="../media/image7.png"/><Relationship Id="rId9" Type="http://schemas.openxmlformats.org/officeDocument/2006/relationships/image" Target="../media/image107.png"/></Relationships>
</file>

<file path=ppt/slides/_rels/slide81.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image" Target="../media/image111.png"/><Relationship Id="rId3" Type="http://schemas.openxmlformats.org/officeDocument/2006/relationships/image" Target="../media/image102.png"/><Relationship Id="rId7" Type="http://schemas.openxmlformats.org/officeDocument/2006/relationships/diagramData" Target="../diagrams/data2.xml"/><Relationship Id="rId12" Type="http://schemas.openxmlformats.org/officeDocument/2006/relationships/image" Target="../media/image110.png"/><Relationship Id="rId2" Type="http://schemas.openxmlformats.org/officeDocument/2006/relationships/image" Target="../media/image6.png"/><Relationship Id="rId1" Type="http://schemas.openxmlformats.org/officeDocument/2006/relationships/slideLayout" Target="../slideLayouts/slideLayout9.xml"/><Relationship Id="rId6" Type="http://schemas.openxmlformats.org/officeDocument/2006/relationships/image" Target="../media/image103.png"/><Relationship Id="rId11" Type="http://schemas.microsoft.com/office/2007/relationships/diagramDrawing" Target="../diagrams/drawing2.xml"/><Relationship Id="rId5" Type="http://schemas.openxmlformats.org/officeDocument/2006/relationships/image" Target="../media/image8.png"/><Relationship Id="rId10" Type="http://schemas.openxmlformats.org/officeDocument/2006/relationships/diagramColors" Target="../diagrams/colors2.xml"/><Relationship Id="rId4" Type="http://schemas.openxmlformats.org/officeDocument/2006/relationships/image" Target="../media/image7.png"/><Relationship Id="rId9" Type="http://schemas.openxmlformats.org/officeDocument/2006/relationships/diagramQuickStyle" Target="../diagrams/quickStyle2.xml"/><Relationship Id="rId14" Type="http://schemas.openxmlformats.org/officeDocument/2006/relationships/image" Target="../media/image112.png"/></Relationships>
</file>

<file path=ppt/slides/_rels/slide8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9.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8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13.png"/><Relationship Id="rId2" Type="http://schemas.openxmlformats.org/officeDocument/2006/relationships/image" Target="../media/image6.png"/><Relationship Id="rId1" Type="http://schemas.openxmlformats.org/officeDocument/2006/relationships/slideLayout" Target="../slideLayouts/slideLayout9.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84.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2.png"/><Relationship Id="rId7" Type="http://schemas.openxmlformats.org/officeDocument/2006/relationships/image" Target="../media/image115.png"/><Relationship Id="rId2" Type="http://schemas.openxmlformats.org/officeDocument/2006/relationships/image" Target="../media/image6.png"/><Relationship Id="rId1" Type="http://schemas.openxmlformats.org/officeDocument/2006/relationships/slideLayout" Target="../slideLayouts/slideLayout9.xml"/><Relationship Id="rId6" Type="http://schemas.openxmlformats.org/officeDocument/2006/relationships/image" Target="../media/image114.png"/><Relationship Id="rId11" Type="http://schemas.openxmlformats.org/officeDocument/2006/relationships/image" Target="../media/image119.png"/><Relationship Id="rId5" Type="http://schemas.openxmlformats.org/officeDocument/2006/relationships/image" Target="../media/image8.png"/><Relationship Id="rId10" Type="http://schemas.openxmlformats.org/officeDocument/2006/relationships/image" Target="../media/image118.png"/><Relationship Id="rId4" Type="http://schemas.openxmlformats.org/officeDocument/2006/relationships/image" Target="../media/image7.png"/><Relationship Id="rId9" Type="http://schemas.openxmlformats.org/officeDocument/2006/relationships/image" Target="../media/image117.png"/></Relationships>
</file>

<file path=ppt/slides/_rels/slide8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notesSlide" Target="../notesSlides/notesSlide35.xml"/><Relationship Id="rId1" Type="http://schemas.openxmlformats.org/officeDocument/2006/relationships/slideLayout" Target="../slideLayouts/slideLayout9.xml"/><Relationship Id="rId6" Type="http://schemas.openxmlformats.org/officeDocument/2006/relationships/image" Target="../media/image7.png"/><Relationship Id="rId5" Type="http://schemas.openxmlformats.org/officeDocument/2006/relationships/image" Target="../media/image2.png"/><Relationship Id="rId4" Type="http://schemas.openxmlformats.org/officeDocument/2006/relationships/image" Target="../media/image120.jp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Прямоугольник 3"/>
          <p:cNvSpPr/>
          <p:nvPr/>
        </p:nvSpPr>
        <p:spPr>
          <a:xfrm>
            <a:off x="323640" y="1382400"/>
            <a:ext cx="7288560" cy="2079720"/>
          </a:xfrm>
          <a:prstGeom prst="rect">
            <a:avLst/>
          </a:prstGeom>
          <a:noFill/>
          <a:ln w="0">
            <a:noFill/>
          </a:ln>
        </p:spPr>
        <p:style>
          <a:lnRef idx="0">
            <a:scrgbClr r="0" g="0" b="0"/>
          </a:lnRef>
          <a:fillRef idx="0">
            <a:scrgbClr r="0" g="0" b="0"/>
          </a:fillRef>
          <a:effectRef idx="0">
            <a:scrgbClr r="0" g="0" b="0"/>
          </a:effectRef>
          <a:fontRef idx="minor"/>
        </p:style>
        <p:txBody>
          <a:bodyPr lIns="68760" tIns="34200" rIns="68760" bIns="34200" anchor="t">
            <a:spAutoFit/>
          </a:bodyPr>
          <a:lstStyle/>
          <a:p>
            <a:pPr defTabSz="914400">
              <a:lnSpc>
                <a:spcPct val="100000"/>
              </a:lnSpc>
            </a:pPr>
            <a:r>
              <a:rPr lang="ru-RU" sz="3300" b="1" strike="noStrike" spc="-1">
                <a:solidFill>
                  <a:srgbClr val="780373"/>
                </a:solidFill>
                <a:latin typeface="Times New Roman"/>
              </a:rPr>
              <a:t>МАССООБМЕННОЕ ОБОРУДОВАНИЕ</a:t>
            </a:r>
            <a:endParaRPr lang="ru-RU" sz="3300" b="0" strike="noStrike" spc="-1">
              <a:solidFill>
                <a:srgbClr val="000000"/>
              </a:solidFill>
              <a:latin typeface="Open Sans"/>
            </a:endParaRPr>
          </a:p>
          <a:p>
            <a:pPr defTabSz="914400">
              <a:lnSpc>
                <a:spcPct val="100000"/>
              </a:lnSpc>
            </a:pPr>
            <a:r>
              <a:rPr lang="ru-RU" sz="3300" b="1" strike="noStrike" spc="-1">
                <a:solidFill>
                  <a:srgbClr val="00359E"/>
                </a:solidFill>
                <a:latin typeface="Times New Roman"/>
              </a:rPr>
              <a:t>конструкция, материалы, опоры, перспективы развития</a:t>
            </a:r>
            <a:endParaRPr lang="ru-RU" sz="3300" b="0" strike="noStrike" spc="-1">
              <a:solidFill>
                <a:srgbClr val="000000"/>
              </a:solidFill>
              <a:latin typeface="Open Sans"/>
            </a:endParaRPr>
          </a:p>
        </p:txBody>
      </p:sp>
      <p:sp>
        <p:nvSpPr>
          <p:cNvPr id="130" name="TextBox 8"/>
          <p:cNvSpPr/>
          <p:nvPr/>
        </p:nvSpPr>
        <p:spPr>
          <a:xfrm>
            <a:off x="360000" y="3803400"/>
            <a:ext cx="2359800" cy="5166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ru-RU" sz="1400" b="1" u="sng" strike="noStrike" spc="-1">
                <a:solidFill>
                  <a:srgbClr val="009FE3"/>
                </a:solidFill>
                <a:uFillTx/>
                <a:latin typeface="Times New Roman"/>
              </a:rPr>
              <a:t>к.т.н., доцент </a:t>
            </a:r>
            <a:endParaRPr lang="ru-RU" sz="1400" b="0" strike="noStrike" spc="-1">
              <a:solidFill>
                <a:srgbClr val="000000"/>
              </a:solidFill>
              <a:latin typeface="Open Sans"/>
            </a:endParaRPr>
          </a:p>
          <a:p>
            <a:pPr algn="ctr" defTabSz="914400">
              <a:lnSpc>
                <a:spcPct val="100000"/>
              </a:lnSpc>
            </a:pPr>
            <a:r>
              <a:rPr lang="ru-RU" sz="1400" b="1" u="sng" strike="noStrike" spc="-1">
                <a:solidFill>
                  <a:srgbClr val="009FE3"/>
                </a:solidFill>
                <a:uFillTx/>
                <a:latin typeface="Times New Roman"/>
              </a:rPr>
              <a:t>Козырев Олег Николаевич</a:t>
            </a:r>
            <a:endParaRPr lang="ru-RU" sz="1400" b="0" strike="noStrike" spc="-1">
              <a:solidFill>
                <a:srgbClr val="000000"/>
              </a:solidFill>
              <a:latin typeface="Open Sans"/>
            </a:endParaRPr>
          </a:p>
        </p:txBody>
      </p:sp>
      <p:pic>
        <p:nvPicPr>
          <p:cNvPr id="131" name="Picture 3" descr="F:\WORK\АГТУ\Общая\новый бренндбук\Мокапы\доп\BB_двАГТУ.png"/>
          <p:cNvPicPr/>
          <p:nvPr/>
        </p:nvPicPr>
        <p:blipFill>
          <a:blip r:embed="rId2"/>
          <a:srcRect r="50000"/>
          <a:stretch/>
        </p:blipFill>
        <p:spPr>
          <a:xfrm rot="16200000">
            <a:off x="4348800" y="373680"/>
            <a:ext cx="420480" cy="9160200"/>
          </a:xfrm>
          <a:prstGeom prst="rect">
            <a:avLst/>
          </a:prstGeom>
          <a:ln w="0">
            <a:noFill/>
          </a:ln>
        </p:spPr>
      </p:pic>
      <p:pic>
        <p:nvPicPr>
          <p:cNvPr id="132" name="Picture 7" descr="F:\WORK\АГТУ\Общая\новый бренндбук\Мокапы\доп\ыыыы1.png"/>
          <p:cNvPicPr/>
          <p:nvPr/>
        </p:nvPicPr>
        <p:blipFill>
          <a:blip r:embed="rId3"/>
          <a:stretch/>
        </p:blipFill>
        <p:spPr>
          <a:xfrm>
            <a:off x="576360" y="510480"/>
            <a:ext cx="3273120" cy="542160"/>
          </a:xfrm>
          <a:prstGeom prst="rect">
            <a:avLst/>
          </a:prstGeom>
          <a:ln w="0">
            <a:noFill/>
          </a:ln>
        </p:spPr>
      </p:pic>
      <p:pic>
        <p:nvPicPr>
          <p:cNvPr id="133" name="Picture 8" descr="F:\WORK\АГТУ\Общая\новый бренндбук\Мокапы\доп\Безымяннфффффый-1.png"/>
          <p:cNvPicPr/>
          <p:nvPr/>
        </p:nvPicPr>
        <p:blipFill>
          <a:blip r:embed="rId4"/>
          <a:stretch/>
        </p:blipFill>
        <p:spPr>
          <a:xfrm>
            <a:off x="6588360" y="366480"/>
            <a:ext cx="1789200" cy="867600"/>
          </a:xfrm>
          <a:prstGeom prst="rect">
            <a:avLst/>
          </a:prstGeom>
          <a:ln w="0">
            <a:noFill/>
          </a:ln>
        </p:spPr>
      </p:pic>
      <p:pic>
        <p:nvPicPr>
          <p:cNvPr id="134" name="Picture 9" descr="F:\WORK\АГТУ\Общая\новый бренндбук\Мокапы\доп\Roll Up 2022.png"/>
          <p:cNvPicPr/>
          <p:nvPr/>
        </p:nvPicPr>
        <p:blipFill>
          <a:blip r:embed="rId5"/>
          <a:stretch/>
        </p:blipFill>
        <p:spPr>
          <a:xfrm>
            <a:off x="5436000" y="1519560"/>
            <a:ext cx="3709800" cy="3641760"/>
          </a:xfrm>
          <a:prstGeom prst="rect">
            <a:avLst/>
          </a:prstGeom>
          <a:ln w="0">
            <a:noFill/>
          </a:ln>
        </p:spPr>
      </p:pic>
      <p:sp>
        <p:nvSpPr>
          <p:cNvPr id="135" name="Прямоугольник 134"/>
          <p:cNvSpPr/>
          <p:nvPr/>
        </p:nvSpPr>
        <p:spPr>
          <a:xfrm>
            <a:off x="12960" y="4243680"/>
            <a:ext cx="3405240" cy="43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ru-RU" sz="18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7" name="Picture 5" descr="F:\WORK\АГТУ\Общая\новый бренндбук\Мокапы\доп\Безырмянный-1.png"/>
          <p:cNvPicPr/>
          <p:nvPr/>
        </p:nvPicPr>
        <p:blipFill>
          <a:blip r:embed="rId2"/>
          <a:stretch/>
        </p:blipFill>
        <p:spPr>
          <a:xfrm>
            <a:off x="7051680" y="87480"/>
            <a:ext cx="1998360" cy="177840"/>
          </a:xfrm>
          <a:prstGeom prst="rect">
            <a:avLst/>
          </a:prstGeom>
          <a:ln w="0">
            <a:noFill/>
          </a:ln>
        </p:spPr>
      </p:pic>
      <p:pic>
        <p:nvPicPr>
          <p:cNvPr id="208" name="Picture 2" descr="F:\WORK\АГТУ\Общая\новый бренндбук\Мокапы\доп\Без имени-2.png"/>
          <p:cNvPicPr/>
          <p:nvPr/>
        </p:nvPicPr>
        <p:blipFill>
          <a:blip r:embed="rId3"/>
          <a:stretch/>
        </p:blipFill>
        <p:spPr>
          <a:xfrm>
            <a:off x="107640" y="-107280"/>
            <a:ext cx="5846040" cy="747360"/>
          </a:xfrm>
          <a:prstGeom prst="rect">
            <a:avLst/>
          </a:prstGeom>
          <a:ln w="0">
            <a:noFill/>
          </a:ln>
        </p:spPr>
      </p:pic>
      <p:sp>
        <p:nvSpPr>
          <p:cNvPr id="209" name="TextBox 57"/>
          <p:cNvSpPr/>
          <p:nvPr/>
        </p:nvSpPr>
        <p:spPr>
          <a:xfrm>
            <a:off x="272160" y="235440"/>
            <a:ext cx="6058080" cy="342360"/>
          </a:xfrm>
          <a:prstGeom prst="rect">
            <a:avLst/>
          </a:prstGeom>
          <a:noFill/>
          <a:ln w="0">
            <a:noFill/>
          </a:ln>
        </p:spPr>
        <p:style>
          <a:lnRef idx="0">
            <a:scrgbClr r="0" g="0" b="0"/>
          </a:lnRef>
          <a:fillRef idx="0">
            <a:scrgbClr r="0" g="0" b="0"/>
          </a:fillRef>
          <a:effectRef idx="0">
            <a:scrgbClr r="0" g="0" b="0"/>
          </a:effectRef>
          <a:fontRef idx="minor"/>
        </p:style>
        <p:txBody>
          <a:bodyPr wrap="none" lIns="68760" tIns="34200" rIns="68760" bIns="34200" anchor="t">
            <a:spAutoFit/>
          </a:bodyPr>
          <a:lstStyle/>
          <a:p>
            <a:pPr defTabSz="914400">
              <a:lnSpc>
                <a:spcPct val="100000"/>
              </a:lnSpc>
            </a:pPr>
            <a:r>
              <a:rPr lang="ru-RU" sz="1800" b="1" strike="noStrike" spc="-1">
                <a:solidFill>
                  <a:srgbClr val="00359E"/>
                </a:solidFill>
                <a:latin typeface="Times New Roman"/>
                <a:ea typeface="Calibri"/>
              </a:rPr>
              <a:t>Выбор и обоснование днищ  для колонного оборудования</a:t>
            </a:r>
            <a:endParaRPr lang="ru-RU" sz="1800" b="0" strike="noStrike" spc="-1">
              <a:solidFill>
                <a:srgbClr val="000000"/>
              </a:solidFill>
              <a:latin typeface="Open Sans"/>
            </a:endParaRPr>
          </a:p>
        </p:txBody>
      </p:sp>
      <p:pic>
        <p:nvPicPr>
          <p:cNvPr id="210" name="Picture 2" descr="http://xn--l1amhh.xn--p1ai/uchebnik/TOO/img/img_24.jpg"/>
          <p:cNvPicPr/>
          <p:nvPr/>
        </p:nvPicPr>
        <p:blipFill>
          <a:blip r:embed="rId4"/>
          <a:stretch/>
        </p:blipFill>
        <p:spPr>
          <a:xfrm>
            <a:off x="605520" y="660240"/>
            <a:ext cx="3573360" cy="2076840"/>
          </a:xfrm>
          <a:prstGeom prst="rect">
            <a:avLst/>
          </a:prstGeom>
          <a:ln w="0">
            <a:noFill/>
          </a:ln>
        </p:spPr>
      </p:pic>
      <p:sp>
        <p:nvSpPr>
          <p:cNvPr id="211" name="Прямоугольник 1"/>
          <p:cNvSpPr/>
          <p:nvPr/>
        </p:nvSpPr>
        <p:spPr>
          <a:xfrm>
            <a:off x="107640" y="2658960"/>
            <a:ext cx="4569480" cy="2224440"/>
          </a:xfrm>
          <a:prstGeom prst="rect">
            <a:avLst/>
          </a:prstGeom>
          <a:solidFill>
            <a:srgbClr val="FFFFFF"/>
          </a:solidFill>
          <a:ln>
            <a:solidFill>
              <a:srgbClr val="4F81BD"/>
            </a:solidFill>
            <a:round/>
          </a:ln>
        </p:spPr>
        <p:style>
          <a:lnRef idx="2">
            <a:schemeClr val="accent1"/>
          </a:lnRef>
          <a:fillRef idx="1">
            <a:schemeClr val="lt1"/>
          </a:fillRef>
          <a:effectRef idx="0">
            <a:schemeClr val="accent1"/>
          </a:effectRef>
          <a:fontRef idx="minor"/>
        </p:style>
        <p:txBody>
          <a:bodyPr lIns="90000" tIns="45000" rIns="90000" bIns="45000" anchor="t">
            <a:spAutoFit/>
          </a:bodyPr>
          <a:lstStyle/>
          <a:p>
            <a:pPr algn="just" defTabSz="914400">
              <a:lnSpc>
                <a:spcPct val="100000"/>
              </a:lnSpc>
            </a:pPr>
            <a:r>
              <a:rPr lang="ru-RU" sz="1400" b="0" strike="noStrike" spc="-1">
                <a:solidFill>
                  <a:srgbClr val="00359E"/>
                </a:solidFill>
                <a:latin typeface="Times New Roman"/>
              </a:rPr>
              <a:t>Сфера – идеальная форма для днища, т.к. в сферической оболочке не возникают изгибающие напряжения. Полушаровые днища сваривают из отдельных штампованных элементов. Их применяют для аппаратов диаметром более 4000 мм.</a:t>
            </a:r>
            <a:endParaRPr lang="ru-RU" sz="1400" b="0" strike="noStrike" spc="-1">
              <a:solidFill>
                <a:srgbClr val="000000"/>
              </a:solidFill>
              <a:latin typeface="Open Sans"/>
            </a:endParaRPr>
          </a:p>
          <a:p>
            <a:pPr algn="just" defTabSz="914400">
              <a:lnSpc>
                <a:spcPct val="100000"/>
              </a:lnSpc>
            </a:pPr>
            <a:r>
              <a:rPr lang="ru-RU" sz="1400" b="0" strike="noStrike" spc="-1">
                <a:solidFill>
                  <a:srgbClr val="00359E"/>
                </a:solidFill>
                <a:latin typeface="Calibri"/>
              </a:rPr>
              <a:t> </a:t>
            </a:r>
            <a:r>
              <a:rPr lang="ru-RU" sz="1400" b="0" strike="noStrike" spc="-1">
                <a:solidFill>
                  <a:srgbClr val="00359E"/>
                </a:solidFill>
                <a:latin typeface="Times New Roman"/>
              </a:rPr>
              <a:t>Условное обозначение полушарового (сферического) днища с внутренним базовым диаметром D = 4000 мм; толщиной стенки s1 = 10 мм; изготовленного из стали 12Х18Н10Т:  Днище 4000 × 10 – 12Х18Н10Т МН 4704-63.</a:t>
            </a:r>
            <a:endParaRPr lang="ru-RU" sz="1400" b="0" strike="noStrike" spc="-1">
              <a:solidFill>
                <a:srgbClr val="000000"/>
              </a:solidFill>
              <a:latin typeface="Open Sans"/>
            </a:endParaRPr>
          </a:p>
        </p:txBody>
      </p:sp>
      <p:pic>
        <p:nvPicPr>
          <p:cNvPr id="212" name="Picture 4" descr="http://xn--l1amhh.xn--p1ai/uchebnik/TOO/img/img_25.jpg"/>
          <p:cNvPicPr/>
          <p:nvPr/>
        </p:nvPicPr>
        <p:blipFill>
          <a:blip r:embed="rId5"/>
          <a:stretch/>
        </p:blipFill>
        <p:spPr>
          <a:xfrm>
            <a:off x="4879080" y="921960"/>
            <a:ext cx="4172400" cy="1583280"/>
          </a:xfrm>
          <a:prstGeom prst="rect">
            <a:avLst/>
          </a:prstGeom>
          <a:ln w="0">
            <a:noFill/>
          </a:ln>
        </p:spPr>
      </p:pic>
      <p:sp>
        <p:nvSpPr>
          <p:cNvPr id="213" name="Прямоугольник 2"/>
          <p:cNvSpPr/>
          <p:nvPr/>
        </p:nvSpPr>
        <p:spPr>
          <a:xfrm>
            <a:off x="4750200" y="2566440"/>
            <a:ext cx="4375800" cy="2285280"/>
          </a:xfrm>
          <a:prstGeom prst="rect">
            <a:avLst/>
          </a:prstGeom>
          <a:solidFill>
            <a:srgbClr val="FFFFFF"/>
          </a:solidFill>
          <a:ln>
            <a:solidFill>
              <a:srgbClr val="4F81BD"/>
            </a:solidFill>
            <a:round/>
          </a:ln>
        </p:spPr>
        <p:style>
          <a:lnRef idx="2">
            <a:schemeClr val="accent1"/>
          </a:lnRef>
          <a:fillRef idx="1">
            <a:schemeClr val="lt1"/>
          </a:fillRef>
          <a:effectRef idx="0">
            <a:schemeClr val="accent1"/>
          </a:effectRef>
          <a:fontRef idx="minor"/>
        </p:style>
        <p:txBody>
          <a:bodyPr lIns="90000" tIns="45000" rIns="90000" bIns="45000" anchor="t">
            <a:spAutoFit/>
          </a:bodyPr>
          <a:lstStyle/>
          <a:p>
            <a:pPr algn="just" defTabSz="914400">
              <a:lnSpc>
                <a:spcPct val="100000"/>
              </a:lnSpc>
            </a:pPr>
            <a:r>
              <a:rPr lang="ru-RU" sz="1400" b="0" strike="noStrike" spc="-1">
                <a:solidFill>
                  <a:srgbClr val="00359E"/>
                </a:solidFill>
                <a:latin typeface="Times New Roman"/>
              </a:rPr>
              <a:t>Эллиптические днища (крышки) получили наибольшее распространение благодаря рациональной форме, простоте изготовле­нии и надежности в работе. Их применяют в аппаратах, работаю­щих под внутренним избыточным давлением или вакуумом</a:t>
            </a:r>
            <a:r>
              <a:rPr lang="ru-RU" sz="1800" b="0" strike="noStrike" spc="-1">
                <a:solidFill>
                  <a:srgbClr val="00359E"/>
                </a:solidFill>
                <a:latin typeface="Times New Roman"/>
              </a:rPr>
              <a:t>.</a:t>
            </a:r>
            <a:endParaRPr lang="ru-RU" sz="1800" b="0" strike="noStrike" spc="-1">
              <a:solidFill>
                <a:srgbClr val="000000"/>
              </a:solidFill>
              <a:latin typeface="Open Sans"/>
            </a:endParaRPr>
          </a:p>
          <a:p>
            <a:pPr algn="just" defTabSz="914400">
              <a:lnSpc>
                <a:spcPct val="100000"/>
              </a:lnSpc>
            </a:pPr>
            <a:r>
              <a:rPr lang="ru-RU" sz="1400" b="0" strike="noStrike" spc="-1">
                <a:solidFill>
                  <a:srgbClr val="00359E"/>
                </a:solidFill>
                <a:latin typeface="Times New Roman"/>
              </a:rPr>
              <a:t>   Условное обозначение эллиптического днища с внутренним базовым диаметром D = 400 мм; толщиной стенки s1 = 4 мм; высотой отбортовки hотб = 25 мм; изготовленного из стали ВСт3сп: Днище 400 × 4–25–ВСт3сп ГОСТ 6533-78.</a:t>
            </a:r>
            <a:endParaRPr lang="ru-RU" sz="1400" b="0" strike="noStrike" spc="-1">
              <a:solidFill>
                <a:srgbClr val="000000"/>
              </a:solidFill>
              <a:latin typeface="Open Sans"/>
            </a:endParaRPr>
          </a:p>
        </p:txBody>
      </p:sp>
      <p:sp>
        <p:nvSpPr>
          <p:cNvPr id="214" name="Прямоугольник 213"/>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B194AE4B-5EC9-4A7A-BB9A-6F2437BBDA5C}" type="slidenum">
              <a:rPr lang="ru-RU" sz="2400" b="1" strike="noStrike" spc="-1">
                <a:solidFill>
                  <a:srgbClr val="000000"/>
                </a:solidFill>
                <a:latin typeface="Noto Sans"/>
              </a:rPr>
              <a:t>10</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 name="Picture 5" descr="F:\WORK\АГТУ\Общая\новый бренндбук\Мокапы\доп\Безырмянный-1.png"/>
          <p:cNvPicPr/>
          <p:nvPr/>
        </p:nvPicPr>
        <p:blipFill>
          <a:blip r:embed="rId2"/>
          <a:stretch/>
        </p:blipFill>
        <p:spPr>
          <a:xfrm>
            <a:off x="7051680" y="87480"/>
            <a:ext cx="1998360" cy="177840"/>
          </a:xfrm>
          <a:prstGeom prst="rect">
            <a:avLst/>
          </a:prstGeom>
          <a:ln w="0">
            <a:noFill/>
          </a:ln>
        </p:spPr>
      </p:pic>
      <p:pic>
        <p:nvPicPr>
          <p:cNvPr id="216" name="Picture 2" descr="F:\WORK\АГТУ\Общая\новый бренндбук\Мокапы\доп\Без имени-2.png"/>
          <p:cNvPicPr/>
          <p:nvPr/>
        </p:nvPicPr>
        <p:blipFill>
          <a:blip r:embed="rId3"/>
          <a:stretch/>
        </p:blipFill>
        <p:spPr>
          <a:xfrm>
            <a:off x="107640" y="-107280"/>
            <a:ext cx="5846040" cy="747360"/>
          </a:xfrm>
          <a:prstGeom prst="rect">
            <a:avLst/>
          </a:prstGeom>
          <a:ln w="0">
            <a:noFill/>
          </a:ln>
        </p:spPr>
      </p:pic>
      <p:sp>
        <p:nvSpPr>
          <p:cNvPr id="217" name="TextBox 57"/>
          <p:cNvSpPr/>
          <p:nvPr/>
        </p:nvSpPr>
        <p:spPr>
          <a:xfrm>
            <a:off x="272160" y="235440"/>
            <a:ext cx="6058080" cy="342360"/>
          </a:xfrm>
          <a:prstGeom prst="rect">
            <a:avLst/>
          </a:prstGeom>
          <a:noFill/>
          <a:ln w="0">
            <a:noFill/>
          </a:ln>
        </p:spPr>
        <p:style>
          <a:lnRef idx="0">
            <a:scrgbClr r="0" g="0" b="0"/>
          </a:lnRef>
          <a:fillRef idx="0">
            <a:scrgbClr r="0" g="0" b="0"/>
          </a:fillRef>
          <a:effectRef idx="0">
            <a:scrgbClr r="0" g="0" b="0"/>
          </a:effectRef>
          <a:fontRef idx="minor"/>
        </p:style>
        <p:txBody>
          <a:bodyPr wrap="none" lIns="68760" tIns="34200" rIns="68760" bIns="34200" anchor="t">
            <a:spAutoFit/>
          </a:bodyPr>
          <a:lstStyle/>
          <a:p>
            <a:pPr defTabSz="914400">
              <a:lnSpc>
                <a:spcPct val="100000"/>
              </a:lnSpc>
            </a:pPr>
            <a:r>
              <a:rPr lang="ru-RU" sz="1800" b="1" strike="noStrike" spc="-1">
                <a:solidFill>
                  <a:srgbClr val="00359E"/>
                </a:solidFill>
                <a:latin typeface="Times New Roman"/>
                <a:ea typeface="Calibri"/>
              </a:rPr>
              <a:t>Выбор и обоснование днищ  для колонного оборудования</a:t>
            </a:r>
            <a:endParaRPr lang="ru-RU" sz="1800" b="0" strike="noStrike" spc="-1">
              <a:solidFill>
                <a:srgbClr val="000000"/>
              </a:solidFill>
              <a:latin typeface="Open Sans"/>
            </a:endParaRPr>
          </a:p>
        </p:txBody>
      </p:sp>
      <p:sp>
        <p:nvSpPr>
          <p:cNvPr id="218" name="Прямоугольник 1"/>
          <p:cNvSpPr/>
          <p:nvPr/>
        </p:nvSpPr>
        <p:spPr>
          <a:xfrm>
            <a:off x="110520" y="2486160"/>
            <a:ext cx="4569480" cy="2651400"/>
          </a:xfrm>
          <a:prstGeom prst="rect">
            <a:avLst/>
          </a:prstGeom>
          <a:solidFill>
            <a:srgbClr val="FFFFFF"/>
          </a:solidFill>
          <a:ln>
            <a:solidFill>
              <a:srgbClr val="4F81BD"/>
            </a:solidFill>
            <a:round/>
          </a:ln>
        </p:spPr>
        <p:style>
          <a:lnRef idx="2">
            <a:schemeClr val="accent1"/>
          </a:lnRef>
          <a:fillRef idx="1">
            <a:schemeClr val="lt1"/>
          </a:fillRef>
          <a:effectRef idx="0">
            <a:schemeClr val="accent1"/>
          </a:effectRef>
          <a:fontRef idx="minor"/>
        </p:style>
        <p:txBody>
          <a:bodyPr lIns="90000" tIns="45000" rIns="90000" bIns="45000" anchor="t">
            <a:spAutoFit/>
          </a:bodyPr>
          <a:lstStyle/>
          <a:p>
            <a:pPr algn="just" defTabSz="914400">
              <a:lnSpc>
                <a:spcPct val="100000"/>
              </a:lnSpc>
            </a:pPr>
            <a:r>
              <a:rPr lang="ru-RU" sz="1400" b="0" strike="noStrike" spc="-1">
                <a:solidFill>
                  <a:srgbClr val="00359E"/>
                </a:solidFill>
                <a:latin typeface="Times New Roman"/>
              </a:rPr>
              <a:t>Конические днища (крышки) изготавливают в тех случаях, когда необходимо перейти от цилиндрической части одного диаметра к цилиндрической части другого диаметра и в вертикальных аппаратах при работе с сыпучими материалами.</a:t>
            </a:r>
            <a:endParaRPr lang="ru-RU" sz="1400" b="0" strike="noStrike" spc="-1">
              <a:solidFill>
                <a:srgbClr val="000000"/>
              </a:solidFill>
              <a:latin typeface="Open Sans"/>
            </a:endParaRPr>
          </a:p>
          <a:p>
            <a:pPr algn="just" defTabSz="914400">
              <a:lnSpc>
                <a:spcPct val="100000"/>
              </a:lnSpc>
            </a:pPr>
            <a:r>
              <a:rPr lang="ru-RU" sz="1400" b="0" strike="noStrike" spc="-1">
                <a:solidFill>
                  <a:srgbClr val="00359E"/>
                </a:solidFill>
                <a:latin typeface="Times New Roman"/>
              </a:rPr>
              <a:t> Наиболее распространены конические днища с углом 2α = 60 и 90°, применяют также днища с углом 2α = 120 и 140°.Условное обозначение конического днища с внутренним базовым диаметром D = 2000 мм; толщиной стенки s1 = 16 мм; углом днища 2α ≤ 90°; изготовленного из стали ВСт3сп: Днище 90–2000 ×16–ВСт3сп ГОСТ 12619-78.</a:t>
            </a:r>
            <a:endParaRPr lang="ru-RU" sz="1400" b="0" strike="noStrike" spc="-1">
              <a:solidFill>
                <a:srgbClr val="000000"/>
              </a:solidFill>
              <a:latin typeface="Open Sans"/>
            </a:endParaRPr>
          </a:p>
        </p:txBody>
      </p:sp>
      <p:sp>
        <p:nvSpPr>
          <p:cNvPr id="219" name="Прямоугольник 2"/>
          <p:cNvSpPr/>
          <p:nvPr/>
        </p:nvSpPr>
        <p:spPr>
          <a:xfrm>
            <a:off x="4750200" y="2566440"/>
            <a:ext cx="4375800" cy="2437920"/>
          </a:xfrm>
          <a:prstGeom prst="rect">
            <a:avLst/>
          </a:prstGeom>
          <a:solidFill>
            <a:srgbClr val="FFFFFF"/>
          </a:solidFill>
          <a:ln>
            <a:solidFill>
              <a:srgbClr val="4F81BD"/>
            </a:solidFill>
            <a:round/>
          </a:ln>
        </p:spPr>
        <p:style>
          <a:lnRef idx="2">
            <a:schemeClr val="accent1"/>
          </a:lnRef>
          <a:fillRef idx="1">
            <a:schemeClr val="lt1"/>
          </a:fillRef>
          <a:effectRef idx="0">
            <a:schemeClr val="accent1"/>
          </a:effectRef>
          <a:fontRef idx="minor"/>
        </p:style>
        <p:txBody>
          <a:bodyPr lIns="90000" tIns="45000" rIns="90000" bIns="45000" anchor="t">
            <a:spAutoFit/>
          </a:bodyPr>
          <a:lstStyle/>
          <a:p>
            <a:pPr algn="just" defTabSz="914400">
              <a:lnSpc>
                <a:spcPct val="100000"/>
              </a:lnSpc>
            </a:pPr>
            <a:r>
              <a:rPr lang="ru-RU" sz="1400" b="0" strike="noStrike" spc="-1">
                <a:solidFill>
                  <a:srgbClr val="00359E"/>
                </a:solidFill>
                <a:latin typeface="Times New Roman"/>
              </a:rPr>
              <a:t> Тарельчатые днища (крышки) представляют собой шаровой сегмент, приваренный непосредственно к обечайке или фланцу.  Их применяют для изготовления вертикальных и горизонтальных аппаратов, работающих под налив, а также в качестве элементов фланцевых крышек аппаратов диаметром до 800 мм. Условное обозначение тарельчатого днища с внутренним базовым диаметром D = 1000 мм; толщиной стенки s1 = 6 мм; изготовленного из стали 12Х18Н10Т:  Днище 1000 × 6 – 12Х18Н10Т ОСТ 26 01-1297-75.</a:t>
            </a:r>
            <a:endParaRPr lang="ru-RU" sz="1400" b="0" strike="noStrike" spc="-1">
              <a:solidFill>
                <a:srgbClr val="000000"/>
              </a:solidFill>
              <a:latin typeface="Open Sans"/>
            </a:endParaRPr>
          </a:p>
        </p:txBody>
      </p:sp>
      <p:pic>
        <p:nvPicPr>
          <p:cNvPr id="220" name="Picture 2" descr="http://xn--l1amhh.xn--p1ai/uchebnik/TOO/img/img_26.jpg"/>
          <p:cNvPicPr/>
          <p:nvPr/>
        </p:nvPicPr>
        <p:blipFill>
          <a:blip r:embed="rId4"/>
          <a:stretch/>
        </p:blipFill>
        <p:spPr>
          <a:xfrm>
            <a:off x="467640" y="581760"/>
            <a:ext cx="3034080" cy="1834560"/>
          </a:xfrm>
          <a:prstGeom prst="rect">
            <a:avLst/>
          </a:prstGeom>
          <a:ln w="0">
            <a:noFill/>
          </a:ln>
        </p:spPr>
      </p:pic>
      <p:pic>
        <p:nvPicPr>
          <p:cNvPr id="221" name="Рисунок 3"/>
          <p:cNvPicPr/>
          <p:nvPr/>
        </p:nvPicPr>
        <p:blipFill>
          <a:blip r:embed="rId5"/>
          <a:stretch/>
        </p:blipFill>
        <p:spPr>
          <a:xfrm>
            <a:off x="5967360" y="665640"/>
            <a:ext cx="1950480" cy="1750320"/>
          </a:xfrm>
          <a:prstGeom prst="rect">
            <a:avLst/>
          </a:prstGeom>
          <a:ln w="0">
            <a:noFill/>
          </a:ln>
        </p:spPr>
      </p:pic>
      <p:sp>
        <p:nvSpPr>
          <p:cNvPr id="222" name="Прямоугольник 221"/>
          <p:cNvSpPr/>
          <p:nvPr/>
        </p:nvSpPr>
        <p:spPr>
          <a:xfrm>
            <a:off x="8280000" y="486000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AC9CB6CF-441D-4007-8237-49FC62C398FB}" type="slidenum">
              <a:rPr lang="ru-RU" sz="2400" b="1" strike="noStrike" spc="-1">
                <a:solidFill>
                  <a:srgbClr val="000000"/>
                </a:solidFill>
                <a:latin typeface="Noto Sans"/>
              </a:rPr>
              <a:t>11</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3" name="Picture 5" descr="F:\WORK\АГТУ\Общая\новый бренндбук\Мокапы\доп\Безырмянный-1.png"/>
          <p:cNvPicPr/>
          <p:nvPr/>
        </p:nvPicPr>
        <p:blipFill>
          <a:blip r:embed="rId2"/>
          <a:stretch/>
        </p:blipFill>
        <p:spPr>
          <a:xfrm>
            <a:off x="7051680" y="87480"/>
            <a:ext cx="1998360" cy="177840"/>
          </a:xfrm>
          <a:prstGeom prst="rect">
            <a:avLst/>
          </a:prstGeom>
          <a:ln w="0">
            <a:noFill/>
          </a:ln>
        </p:spPr>
      </p:pic>
      <p:pic>
        <p:nvPicPr>
          <p:cNvPr id="224" name="Picture 2" descr="F:\WORK\АГТУ\Общая\новый бренндбук\Мокапы\доп\Без имени-2.png"/>
          <p:cNvPicPr/>
          <p:nvPr/>
        </p:nvPicPr>
        <p:blipFill>
          <a:blip r:embed="rId3"/>
          <a:stretch/>
        </p:blipFill>
        <p:spPr>
          <a:xfrm>
            <a:off x="107640" y="-107280"/>
            <a:ext cx="5846040" cy="747360"/>
          </a:xfrm>
          <a:prstGeom prst="rect">
            <a:avLst/>
          </a:prstGeom>
          <a:ln w="0">
            <a:noFill/>
          </a:ln>
        </p:spPr>
      </p:pic>
      <p:sp>
        <p:nvSpPr>
          <p:cNvPr id="225" name="TextBox 57"/>
          <p:cNvSpPr/>
          <p:nvPr/>
        </p:nvSpPr>
        <p:spPr>
          <a:xfrm>
            <a:off x="272160" y="235440"/>
            <a:ext cx="6058080" cy="342360"/>
          </a:xfrm>
          <a:prstGeom prst="rect">
            <a:avLst/>
          </a:prstGeom>
          <a:noFill/>
          <a:ln w="0">
            <a:noFill/>
          </a:ln>
        </p:spPr>
        <p:style>
          <a:lnRef idx="0">
            <a:scrgbClr r="0" g="0" b="0"/>
          </a:lnRef>
          <a:fillRef idx="0">
            <a:scrgbClr r="0" g="0" b="0"/>
          </a:fillRef>
          <a:effectRef idx="0">
            <a:scrgbClr r="0" g="0" b="0"/>
          </a:effectRef>
          <a:fontRef idx="minor"/>
        </p:style>
        <p:txBody>
          <a:bodyPr wrap="none" lIns="68760" tIns="34200" rIns="68760" bIns="34200" anchor="t">
            <a:spAutoFit/>
          </a:bodyPr>
          <a:lstStyle/>
          <a:p>
            <a:pPr defTabSz="914400">
              <a:lnSpc>
                <a:spcPct val="100000"/>
              </a:lnSpc>
            </a:pPr>
            <a:r>
              <a:rPr lang="ru-RU" sz="1800" b="1" strike="noStrike" spc="-1">
                <a:solidFill>
                  <a:srgbClr val="00359E"/>
                </a:solidFill>
                <a:latin typeface="Times New Roman"/>
                <a:ea typeface="Calibri"/>
              </a:rPr>
              <a:t>Выбор и обоснование днищ  для колонного оборудования</a:t>
            </a:r>
            <a:endParaRPr lang="ru-RU" sz="1800" b="0" strike="noStrike" spc="-1">
              <a:solidFill>
                <a:srgbClr val="000000"/>
              </a:solidFill>
              <a:latin typeface="Open Sans"/>
            </a:endParaRPr>
          </a:p>
        </p:txBody>
      </p:sp>
      <p:sp>
        <p:nvSpPr>
          <p:cNvPr id="226" name="Прямоугольник 1"/>
          <p:cNvSpPr/>
          <p:nvPr/>
        </p:nvSpPr>
        <p:spPr>
          <a:xfrm>
            <a:off x="395640" y="3065760"/>
            <a:ext cx="8206560" cy="2010960"/>
          </a:xfrm>
          <a:prstGeom prst="rect">
            <a:avLst/>
          </a:prstGeom>
          <a:solidFill>
            <a:srgbClr val="FFFFFF"/>
          </a:solidFill>
          <a:ln>
            <a:solidFill>
              <a:srgbClr val="4F81BD"/>
            </a:solidFill>
            <a:round/>
          </a:ln>
        </p:spPr>
        <p:style>
          <a:lnRef idx="2">
            <a:schemeClr val="accent1"/>
          </a:lnRef>
          <a:fillRef idx="1">
            <a:schemeClr val="lt1"/>
          </a:fillRef>
          <a:effectRef idx="0">
            <a:schemeClr val="accent1"/>
          </a:effectRef>
          <a:fontRef idx="minor"/>
        </p:style>
        <p:txBody>
          <a:bodyPr lIns="90000" tIns="45000" rIns="90000" bIns="45000" anchor="t">
            <a:spAutoFit/>
          </a:bodyPr>
          <a:lstStyle/>
          <a:p>
            <a:pPr algn="just" defTabSz="914400">
              <a:lnSpc>
                <a:spcPct val="100000"/>
              </a:lnSpc>
            </a:pPr>
            <a:r>
              <a:rPr lang="ru-RU" sz="1400" b="0" strike="noStrike" spc="-1">
                <a:solidFill>
                  <a:srgbClr val="00359E"/>
                </a:solidFill>
                <a:latin typeface="Times New Roman"/>
              </a:rPr>
              <a:t> Плоские днища (крышки) просты по конструкции, для их изготовления не требуется специального прессового оборудования. Однако при больших диаметрах и значительных давлениях толщина их получается весьма большой, поэтому применение их ограниченно. Плоские днища применяются для сосудов и аппаратов диаметром до 500 мм. Плоские днища и крышки используют для люков и заглушек, а также для вертикальных емкостных аппаратов под наливом и толстостенных аппаратов высокого давления, у которых толщина стенки очень велика. Присоединяют плоские днища к корпусу по одному из вариан­тов, показанных на рисунке. Условное обозначение плоского днища с внутренним базовым диаметром D = 1000 мм; толщиной стенки s1 = 6 мм; изготовленного из стали 20: Днище 1000 × 6 – Сталь 20 ГОСТ 12623-78.</a:t>
            </a:r>
            <a:endParaRPr lang="ru-RU" sz="1400" b="0" strike="noStrike" spc="-1">
              <a:solidFill>
                <a:srgbClr val="000000"/>
              </a:solidFill>
              <a:latin typeface="Open Sans"/>
            </a:endParaRPr>
          </a:p>
        </p:txBody>
      </p:sp>
      <p:pic>
        <p:nvPicPr>
          <p:cNvPr id="227" name="Рисунок 4"/>
          <p:cNvPicPr/>
          <p:nvPr/>
        </p:nvPicPr>
        <p:blipFill>
          <a:blip r:embed="rId4"/>
          <a:stretch/>
        </p:blipFill>
        <p:spPr>
          <a:xfrm>
            <a:off x="1619640" y="642600"/>
            <a:ext cx="5038200" cy="2420640"/>
          </a:xfrm>
          <a:prstGeom prst="rect">
            <a:avLst/>
          </a:prstGeom>
          <a:ln w="0">
            <a:noFill/>
          </a:ln>
        </p:spPr>
      </p:pic>
      <p:sp>
        <p:nvSpPr>
          <p:cNvPr id="228" name="Прямоугольник 227"/>
          <p:cNvSpPr/>
          <p:nvPr/>
        </p:nvSpPr>
        <p:spPr>
          <a:xfrm>
            <a:off x="8280000" y="48567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C88DBEDF-0A94-4DA2-93D0-B2E0522C9200}" type="slidenum">
              <a:rPr lang="ru-RU" sz="2400" b="1" strike="noStrike" spc="-1">
                <a:solidFill>
                  <a:srgbClr val="000000"/>
                </a:solidFill>
                <a:latin typeface="Noto Sans"/>
              </a:rPr>
              <a:t>12</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9" name="Picture 5" descr="F:\WORK\АГТУ\Общая\новый бренндбук\Мокапы\доп\Безырмянный-1.png"/>
          <p:cNvPicPr/>
          <p:nvPr/>
        </p:nvPicPr>
        <p:blipFill>
          <a:blip r:embed="rId2"/>
          <a:stretch/>
        </p:blipFill>
        <p:spPr>
          <a:xfrm>
            <a:off x="7051680" y="87480"/>
            <a:ext cx="1998360" cy="177840"/>
          </a:xfrm>
          <a:prstGeom prst="rect">
            <a:avLst/>
          </a:prstGeom>
          <a:ln w="0">
            <a:noFill/>
          </a:ln>
        </p:spPr>
      </p:pic>
      <p:pic>
        <p:nvPicPr>
          <p:cNvPr id="230" name="Picture 2" descr="F:\WORK\АГТУ\Общая\новый бренндбук\Мокапы\доп\Без имени-2.png"/>
          <p:cNvPicPr/>
          <p:nvPr/>
        </p:nvPicPr>
        <p:blipFill>
          <a:blip r:embed="rId3"/>
          <a:stretch/>
        </p:blipFill>
        <p:spPr>
          <a:xfrm>
            <a:off x="107640" y="-107280"/>
            <a:ext cx="5846040" cy="747360"/>
          </a:xfrm>
          <a:prstGeom prst="rect">
            <a:avLst/>
          </a:prstGeom>
          <a:ln w="0">
            <a:noFill/>
          </a:ln>
        </p:spPr>
      </p:pic>
      <p:sp>
        <p:nvSpPr>
          <p:cNvPr id="231" name="TextBox 57"/>
          <p:cNvSpPr/>
          <p:nvPr/>
        </p:nvSpPr>
        <p:spPr>
          <a:xfrm>
            <a:off x="296640" y="235440"/>
            <a:ext cx="5270040" cy="342360"/>
          </a:xfrm>
          <a:prstGeom prst="rect">
            <a:avLst/>
          </a:prstGeom>
          <a:noFill/>
          <a:ln w="0">
            <a:noFill/>
          </a:ln>
        </p:spPr>
        <p:style>
          <a:lnRef idx="0">
            <a:scrgbClr r="0" g="0" b="0"/>
          </a:lnRef>
          <a:fillRef idx="0">
            <a:scrgbClr r="0" g="0" b="0"/>
          </a:fillRef>
          <a:effectRef idx="0">
            <a:scrgbClr r="0" g="0" b="0"/>
          </a:effectRef>
          <a:fontRef idx="minor"/>
        </p:style>
        <p:txBody>
          <a:bodyPr wrap="none" lIns="68760" tIns="34200" rIns="68760" bIns="34200" anchor="t">
            <a:spAutoFit/>
          </a:bodyPr>
          <a:lstStyle/>
          <a:p>
            <a:pPr defTabSz="914400">
              <a:lnSpc>
                <a:spcPct val="100000"/>
              </a:lnSpc>
            </a:pPr>
            <a:r>
              <a:rPr lang="ru-RU" sz="1800" b="1" strike="noStrike" spc="-1">
                <a:solidFill>
                  <a:srgbClr val="00359E"/>
                </a:solidFill>
                <a:latin typeface="Times New Roman"/>
                <a:ea typeface="Calibri"/>
              </a:rPr>
              <a:t>Конструкция и выбор опоры колонного аппарата</a:t>
            </a:r>
            <a:endParaRPr lang="ru-RU" sz="1800" b="0" strike="noStrike" spc="-1">
              <a:solidFill>
                <a:srgbClr val="000000"/>
              </a:solidFill>
              <a:latin typeface="Open Sans"/>
            </a:endParaRPr>
          </a:p>
        </p:txBody>
      </p:sp>
      <p:sp>
        <p:nvSpPr>
          <p:cNvPr id="232" name="Прямоугольник 3"/>
          <p:cNvSpPr/>
          <p:nvPr/>
        </p:nvSpPr>
        <p:spPr>
          <a:xfrm>
            <a:off x="179640" y="699480"/>
            <a:ext cx="4906440" cy="3847320"/>
          </a:xfrm>
          <a:prstGeom prst="rect">
            <a:avLst/>
          </a:prstGeom>
          <a:solidFill>
            <a:srgbClr val="00359E"/>
          </a:solidFill>
          <a:ln>
            <a:solidFill>
              <a:srgbClr val="4F81BD"/>
            </a:solidFill>
            <a:round/>
          </a:ln>
        </p:spPr>
        <p:style>
          <a:lnRef idx="2">
            <a:schemeClr val="accent1"/>
          </a:lnRef>
          <a:fillRef idx="1">
            <a:schemeClr val="lt1"/>
          </a:fillRef>
          <a:effectRef idx="0">
            <a:schemeClr val="accent1"/>
          </a:effectRef>
          <a:fontRef idx="minor"/>
        </p:style>
        <p:txBody>
          <a:bodyPr lIns="90000" tIns="45000" rIns="90000" bIns="45000" anchor="t">
            <a:spAutoFit/>
          </a:bodyPr>
          <a:lstStyle/>
          <a:p>
            <a:pPr algn="just" defTabSz="914400">
              <a:lnSpc>
                <a:spcPct val="100000"/>
              </a:lnSpc>
            </a:pPr>
            <a:r>
              <a:rPr lang="ru-RU" sz="1450" b="0" strike="noStrike" spc="-1">
                <a:solidFill>
                  <a:schemeClr val="lt1"/>
                </a:solidFill>
                <a:latin typeface="Times New Roman"/>
              </a:rPr>
              <a:t>Колонные вертикальные аппараты могут устанавливаться на </a:t>
            </a:r>
            <a:r>
              <a:rPr lang="ru-RU" sz="1450" b="1" strike="noStrike" spc="-1">
                <a:solidFill>
                  <a:schemeClr val="lt1"/>
                </a:solidFill>
                <a:latin typeface="Times New Roman"/>
              </a:rPr>
              <a:t>лапах,</a:t>
            </a:r>
            <a:r>
              <a:rPr lang="ru-RU" sz="1450" b="0" strike="noStrike" spc="-1">
                <a:solidFill>
                  <a:schemeClr val="lt1"/>
                </a:solidFill>
                <a:latin typeface="Times New Roman"/>
              </a:rPr>
              <a:t> стойках и так называемых </a:t>
            </a:r>
            <a:r>
              <a:rPr lang="ru-RU" sz="1450" b="1" strike="noStrike" spc="-1">
                <a:solidFill>
                  <a:schemeClr val="lt1"/>
                </a:solidFill>
                <a:latin typeface="Times New Roman"/>
              </a:rPr>
              <a:t>юбочны</a:t>
            </a:r>
            <a:r>
              <a:rPr lang="ru-RU" sz="1450" b="0" strike="noStrike" spc="-1">
                <a:solidFill>
                  <a:schemeClr val="lt1"/>
                </a:solidFill>
                <a:latin typeface="Times New Roman"/>
              </a:rPr>
              <a:t>х опорах – цилиндрических или конических,</a:t>
            </a:r>
            <a:endParaRPr lang="ru-RU" sz="1450" b="0" strike="noStrike" spc="-1">
              <a:solidFill>
                <a:srgbClr val="FFFFFF"/>
              </a:solidFill>
              <a:latin typeface="Open Sans"/>
            </a:endParaRPr>
          </a:p>
          <a:p>
            <a:pPr algn="just" defTabSz="914400">
              <a:lnSpc>
                <a:spcPct val="100000"/>
              </a:lnSpc>
            </a:pPr>
            <a:r>
              <a:rPr lang="ru-RU" sz="1450" b="0" strike="noStrike" spc="-1">
                <a:solidFill>
                  <a:schemeClr val="lt1"/>
                </a:solidFill>
                <a:latin typeface="Times New Roman"/>
              </a:rPr>
              <a:t>Аппараты изготавливают на опорах – лапах для установки на перекрытиях в помещении (по ГОСТ 26296-84). Высота расположения опор – лап L по ГОСТ 26291-84 для насадочных и тарельчатых колонных аппаратов определяется заказчиком.</a:t>
            </a:r>
            <a:endParaRPr lang="ru-RU" sz="1450" b="0" strike="noStrike" spc="-1">
              <a:solidFill>
                <a:srgbClr val="FFFFFF"/>
              </a:solidFill>
              <a:latin typeface="Open Sans"/>
            </a:endParaRPr>
          </a:p>
          <a:p>
            <a:pPr algn="just" defTabSz="914400">
              <a:lnSpc>
                <a:spcPct val="100000"/>
              </a:lnSpc>
            </a:pPr>
            <a:r>
              <a:rPr lang="ru-RU" sz="1450" b="0" strike="noStrike" spc="-1">
                <a:solidFill>
                  <a:schemeClr val="lt1"/>
                </a:solidFill>
                <a:latin typeface="Times New Roman"/>
              </a:rPr>
              <a:t>Основные размеры </a:t>
            </a:r>
            <a:r>
              <a:rPr lang="ru-RU" sz="1450" b="1" strike="noStrike" spc="-1">
                <a:solidFill>
                  <a:schemeClr val="lt1"/>
                </a:solidFill>
                <a:latin typeface="Times New Roman"/>
              </a:rPr>
              <a:t>юбочных</a:t>
            </a:r>
            <a:r>
              <a:rPr lang="ru-RU" sz="1450" b="0" strike="noStrike" spc="-1">
                <a:solidFill>
                  <a:schemeClr val="lt1"/>
                </a:solidFill>
                <a:latin typeface="Times New Roman"/>
              </a:rPr>
              <a:t> цилиндрических и конических опор вертикальных сосудов определяются в соответствии с типовыми конструкциями.</a:t>
            </a:r>
            <a:endParaRPr lang="ru-RU" sz="1450" b="0" strike="noStrike" spc="-1">
              <a:solidFill>
                <a:srgbClr val="FFFFFF"/>
              </a:solidFill>
              <a:latin typeface="Open Sans"/>
            </a:endParaRPr>
          </a:p>
          <a:p>
            <a:pPr algn="just" defTabSz="914400">
              <a:lnSpc>
                <a:spcPct val="100000"/>
              </a:lnSpc>
            </a:pPr>
            <a:r>
              <a:rPr lang="ru-RU" sz="1450" b="0" strike="noStrike" spc="-1">
                <a:solidFill>
                  <a:schemeClr val="lt1"/>
                </a:solidFill>
                <a:latin typeface="Times New Roman"/>
              </a:rPr>
              <a:t>Опоры представляют собой обечайки, снабженные фундаментным кольцом из листовой или полосовой стали. Кольцо крепиться к фундаменту анкерными болтами. Чтобы фундаментное кольцо было жестким, его укрепляют косынками, местными стойками под болты или жестким опорным поясом. </a:t>
            </a:r>
            <a:endParaRPr lang="ru-RU" sz="1450" b="0" strike="noStrike" spc="-1">
              <a:solidFill>
                <a:srgbClr val="FFFFFF"/>
              </a:solidFill>
              <a:latin typeface="Open Sans"/>
            </a:endParaRPr>
          </a:p>
        </p:txBody>
      </p:sp>
      <p:pic>
        <p:nvPicPr>
          <p:cNvPr id="233" name="Picture 2" descr="https://studfile.net/html/2706/289/html_x923em58qg.U782/img-6uvKkw.jpg"/>
          <p:cNvPicPr/>
          <p:nvPr/>
        </p:nvPicPr>
        <p:blipFill>
          <a:blip r:embed="rId4"/>
          <a:stretch/>
        </p:blipFill>
        <p:spPr>
          <a:xfrm>
            <a:off x="5592960" y="568080"/>
            <a:ext cx="3309840" cy="4573080"/>
          </a:xfrm>
          <a:prstGeom prst="rect">
            <a:avLst/>
          </a:prstGeom>
          <a:ln w="0">
            <a:noFill/>
          </a:ln>
        </p:spPr>
      </p:pic>
      <p:sp>
        <p:nvSpPr>
          <p:cNvPr id="234" name="Прямоугольник 233"/>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8DA6FE0B-8B99-46F1-BA9F-078B4FB56CBB}" type="slidenum">
              <a:rPr lang="ru-RU" sz="2400" b="1" strike="noStrike" spc="-1">
                <a:solidFill>
                  <a:srgbClr val="000000"/>
                </a:solidFill>
                <a:latin typeface="Noto Sans"/>
              </a:rPr>
              <a:t>13</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 name="Picture 5" descr="F:\WORK\АГТУ\Общая\новый бренндбук\Мокапы\доп\Безырмянный-1.png"/>
          <p:cNvPicPr/>
          <p:nvPr/>
        </p:nvPicPr>
        <p:blipFill>
          <a:blip r:embed="rId2"/>
          <a:stretch/>
        </p:blipFill>
        <p:spPr>
          <a:xfrm>
            <a:off x="7051680" y="87480"/>
            <a:ext cx="1998360" cy="177840"/>
          </a:xfrm>
          <a:prstGeom prst="rect">
            <a:avLst/>
          </a:prstGeom>
          <a:ln w="0">
            <a:noFill/>
          </a:ln>
        </p:spPr>
      </p:pic>
      <p:pic>
        <p:nvPicPr>
          <p:cNvPr id="236" name="Picture 2" descr="F:\WORK\АГТУ\Общая\новый бренндбук\Мокапы\доп\Без имени-2.png"/>
          <p:cNvPicPr/>
          <p:nvPr/>
        </p:nvPicPr>
        <p:blipFill>
          <a:blip r:embed="rId3"/>
          <a:stretch/>
        </p:blipFill>
        <p:spPr>
          <a:xfrm>
            <a:off x="107640" y="-107280"/>
            <a:ext cx="5846040" cy="747360"/>
          </a:xfrm>
          <a:prstGeom prst="rect">
            <a:avLst/>
          </a:prstGeom>
          <a:ln w="0">
            <a:noFill/>
          </a:ln>
        </p:spPr>
      </p:pic>
      <p:sp>
        <p:nvSpPr>
          <p:cNvPr id="237" name="TextBox 57"/>
          <p:cNvSpPr/>
          <p:nvPr/>
        </p:nvSpPr>
        <p:spPr>
          <a:xfrm>
            <a:off x="296640" y="235440"/>
            <a:ext cx="5270040" cy="342360"/>
          </a:xfrm>
          <a:prstGeom prst="rect">
            <a:avLst/>
          </a:prstGeom>
          <a:noFill/>
          <a:ln w="0">
            <a:noFill/>
          </a:ln>
        </p:spPr>
        <p:style>
          <a:lnRef idx="0">
            <a:scrgbClr r="0" g="0" b="0"/>
          </a:lnRef>
          <a:fillRef idx="0">
            <a:scrgbClr r="0" g="0" b="0"/>
          </a:fillRef>
          <a:effectRef idx="0">
            <a:scrgbClr r="0" g="0" b="0"/>
          </a:effectRef>
          <a:fontRef idx="minor"/>
        </p:style>
        <p:txBody>
          <a:bodyPr wrap="none" lIns="68760" tIns="34200" rIns="68760" bIns="34200" anchor="t">
            <a:spAutoFit/>
          </a:bodyPr>
          <a:lstStyle/>
          <a:p>
            <a:pPr defTabSz="914400">
              <a:lnSpc>
                <a:spcPct val="100000"/>
              </a:lnSpc>
            </a:pPr>
            <a:r>
              <a:rPr lang="ru-RU" sz="1800" b="1" strike="noStrike" spc="-1">
                <a:solidFill>
                  <a:srgbClr val="00359E"/>
                </a:solidFill>
                <a:latin typeface="Times New Roman"/>
                <a:ea typeface="Calibri"/>
              </a:rPr>
              <a:t>Конструкция и выбор опоры колонного аппарата</a:t>
            </a:r>
            <a:endParaRPr lang="ru-RU" sz="1800" b="0" strike="noStrike" spc="-1">
              <a:solidFill>
                <a:srgbClr val="000000"/>
              </a:solidFill>
              <a:latin typeface="Open Sans"/>
            </a:endParaRPr>
          </a:p>
        </p:txBody>
      </p:sp>
      <p:sp>
        <p:nvSpPr>
          <p:cNvPr id="238" name="Прямоугольник 3"/>
          <p:cNvSpPr/>
          <p:nvPr/>
        </p:nvSpPr>
        <p:spPr>
          <a:xfrm>
            <a:off x="179640" y="699480"/>
            <a:ext cx="4906440" cy="3679560"/>
          </a:xfrm>
          <a:prstGeom prst="rect">
            <a:avLst/>
          </a:prstGeom>
          <a:solidFill>
            <a:srgbClr val="00359E"/>
          </a:solidFill>
          <a:ln>
            <a:solidFill>
              <a:srgbClr val="4F81BD"/>
            </a:solidFill>
            <a:round/>
          </a:ln>
        </p:spPr>
        <p:style>
          <a:lnRef idx="2">
            <a:schemeClr val="accent1"/>
          </a:lnRef>
          <a:fillRef idx="1">
            <a:schemeClr val="lt1"/>
          </a:fillRef>
          <a:effectRef idx="0">
            <a:schemeClr val="accent1"/>
          </a:effectRef>
          <a:fontRef idx="minor"/>
        </p:style>
        <p:txBody>
          <a:bodyPr lIns="90000" tIns="45000" rIns="90000" bIns="45000" anchor="t">
            <a:spAutoFit/>
          </a:bodyPr>
          <a:lstStyle/>
          <a:p>
            <a:pPr algn="just" defTabSz="914400">
              <a:lnSpc>
                <a:spcPct val="100000"/>
              </a:lnSpc>
            </a:pPr>
            <a:r>
              <a:rPr lang="ru-RU" sz="1450" b="0" strike="noStrike" spc="-1">
                <a:solidFill>
                  <a:schemeClr val="lt1"/>
                </a:solidFill>
                <a:latin typeface="Times New Roman"/>
              </a:rPr>
              <a:t>Высоту обечайки опоры выбирают с учетом требований технологии (например, необходимой высоты столба жидкости в приемном трубопроводе откачивающего насоса) и условий эксплуатации (возможность установки под аппаратом трубопроводной обвязки, арматуры, приборов КИП)</a:t>
            </a:r>
            <a:endParaRPr lang="ru-RU" sz="1450" b="0" strike="noStrike" spc="-1">
              <a:solidFill>
                <a:srgbClr val="FFFFFF"/>
              </a:solidFill>
              <a:latin typeface="Open Sans"/>
            </a:endParaRPr>
          </a:p>
          <a:p>
            <a:pPr algn="just" defTabSz="914400">
              <a:lnSpc>
                <a:spcPct val="100000"/>
              </a:lnSpc>
            </a:pPr>
            <a:r>
              <a:rPr lang="ru-RU" sz="1450" b="0" strike="noStrike" spc="-1">
                <a:solidFill>
                  <a:schemeClr val="lt1"/>
                </a:solidFill>
                <a:latin typeface="Times New Roman"/>
              </a:rPr>
              <a:t>Высота цилиндрических опор должна быть кратна 200 и не менее 600 мм. Основные размеры цилиндрических и конических опор вертикальных сосудов должны соответствовать </a:t>
            </a:r>
            <a:r>
              <a:rPr lang="ru-RU" sz="1800" b="0" strike="noStrike" spc="-1">
                <a:solidFill>
                  <a:schemeClr val="lt1"/>
                </a:solidFill>
                <a:latin typeface="Times New Roman"/>
              </a:rPr>
              <a:t>ГОСТ Р 71633—2024</a:t>
            </a:r>
            <a:r>
              <a:rPr lang="ru-RU" sz="1450" b="0" strike="noStrike" spc="-1">
                <a:solidFill>
                  <a:schemeClr val="lt1"/>
                </a:solidFill>
                <a:latin typeface="Times New Roman"/>
              </a:rPr>
              <a:t>.</a:t>
            </a:r>
            <a:endParaRPr lang="ru-RU" sz="1450" b="0" strike="noStrike" spc="-1">
              <a:solidFill>
                <a:srgbClr val="FFFFFF"/>
              </a:solidFill>
              <a:latin typeface="Open Sans"/>
            </a:endParaRPr>
          </a:p>
          <a:p>
            <a:pPr algn="just" defTabSz="914400">
              <a:lnSpc>
                <a:spcPct val="100000"/>
              </a:lnSpc>
            </a:pPr>
            <a:r>
              <a:rPr lang="ru-RU" sz="1450" b="0" strike="noStrike" spc="-1">
                <a:solidFill>
                  <a:schemeClr val="lt1"/>
                </a:solidFill>
                <a:latin typeface="Times New Roman"/>
              </a:rPr>
              <a:t>Колонные аппараты диаметром 400, 600, 800 мм рекомендуется устанавливать на цилиндрические опоры высотой 1100мм, диаметром 1000 -3600мм – на цилиндрические или конические опоры высотой 2000мм, если высота аппарата не превышает Нmax (максимальную высоту), указанную в таблице 1.</a:t>
            </a:r>
            <a:endParaRPr lang="ru-RU" sz="1450" b="0" strike="noStrike" spc="-1">
              <a:solidFill>
                <a:srgbClr val="FFFFFF"/>
              </a:solidFill>
              <a:latin typeface="Open Sans"/>
            </a:endParaRPr>
          </a:p>
        </p:txBody>
      </p:sp>
      <p:pic>
        <p:nvPicPr>
          <p:cNvPr id="239" name="Picture 4" descr="https://studfile.net/html/2706/289/html_x923em58qg.U782/img-UXVyYm.jpg"/>
          <p:cNvPicPr/>
          <p:nvPr/>
        </p:nvPicPr>
        <p:blipFill>
          <a:blip r:embed="rId4"/>
          <a:stretch/>
        </p:blipFill>
        <p:spPr>
          <a:xfrm>
            <a:off x="5292000" y="843480"/>
            <a:ext cx="3777480" cy="2894040"/>
          </a:xfrm>
          <a:prstGeom prst="rect">
            <a:avLst/>
          </a:prstGeom>
          <a:ln w="0">
            <a:noFill/>
          </a:ln>
        </p:spPr>
      </p:pic>
      <p:pic>
        <p:nvPicPr>
          <p:cNvPr id="240" name="Рисунок 1"/>
          <p:cNvPicPr/>
          <p:nvPr/>
        </p:nvPicPr>
        <p:blipFill>
          <a:blip r:embed="rId5"/>
          <a:stretch/>
        </p:blipFill>
        <p:spPr>
          <a:xfrm>
            <a:off x="5220000" y="3941280"/>
            <a:ext cx="3921480" cy="862200"/>
          </a:xfrm>
          <a:prstGeom prst="rect">
            <a:avLst/>
          </a:prstGeom>
          <a:ln w="0">
            <a:noFill/>
          </a:ln>
        </p:spPr>
      </p:pic>
      <p:sp>
        <p:nvSpPr>
          <p:cNvPr id="241" name="Прямоугольник 240"/>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7A6A95FD-8416-4290-939F-1DBF3BDB911E}" type="slidenum">
              <a:rPr lang="ru-RU" sz="2400" b="1" strike="noStrike" spc="-1">
                <a:solidFill>
                  <a:srgbClr val="000000"/>
                </a:solidFill>
                <a:latin typeface="Noto Sans"/>
              </a:rPr>
              <a:t>14</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2" name="Picture 5" descr="F:\WORK\АГТУ\Общая\новый бренндбук\Мокапы\доп\Безырмянный-1.png"/>
          <p:cNvPicPr/>
          <p:nvPr/>
        </p:nvPicPr>
        <p:blipFill>
          <a:blip r:embed="rId2"/>
          <a:stretch/>
        </p:blipFill>
        <p:spPr>
          <a:xfrm>
            <a:off x="7051680" y="87480"/>
            <a:ext cx="1998360" cy="177840"/>
          </a:xfrm>
          <a:prstGeom prst="rect">
            <a:avLst/>
          </a:prstGeom>
          <a:ln w="0">
            <a:noFill/>
          </a:ln>
        </p:spPr>
      </p:pic>
      <p:pic>
        <p:nvPicPr>
          <p:cNvPr id="243" name="Picture 2" descr="F:\WORK\АГТУ\Общая\новый бренндбук\Мокапы\доп\Без имени-2.png"/>
          <p:cNvPicPr/>
          <p:nvPr/>
        </p:nvPicPr>
        <p:blipFill>
          <a:blip r:embed="rId3"/>
          <a:stretch/>
        </p:blipFill>
        <p:spPr>
          <a:xfrm>
            <a:off x="107640" y="-107280"/>
            <a:ext cx="5846040" cy="747360"/>
          </a:xfrm>
          <a:prstGeom prst="rect">
            <a:avLst/>
          </a:prstGeom>
          <a:ln w="0">
            <a:noFill/>
          </a:ln>
        </p:spPr>
      </p:pic>
      <p:sp>
        <p:nvSpPr>
          <p:cNvPr id="244" name="TextBox 57"/>
          <p:cNvSpPr/>
          <p:nvPr/>
        </p:nvSpPr>
        <p:spPr>
          <a:xfrm>
            <a:off x="296640" y="235440"/>
            <a:ext cx="5270040" cy="342360"/>
          </a:xfrm>
          <a:prstGeom prst="rect">
            <a:avLst/>
          </a:prstGeom>
          <a:noFill/>
          <a:ln w="0">
            <a:noFill/>
          </a:ln>
        </p:spPr>
        <p:style>
          <a:lnRef idx="0">
            <a:scrgbClr r="0" g="0" b="0"/>
          </a:lnRef>
          <a:fillRef idx="0">
            <a:scrgbClr r="0" g="0" b="0"/>
          </a:fillRef>
          <a:effectRef idx="0">
            <a:scrgbClr r="0" g="0" b="0"/>
          </a:effectRef>
          <a:fontRef idx="minor"/>
        </p:style>
        <p:txBody>
          <a:bodyPr wrap="none" lIns="68760" tIns="34200" rIns="68760" bIns="34200" anchor="t">
            <a:spAutoFit/>
          </a:bodyPr>
          <a:lstStyle/>
          <a:p>
            <a:pPr defTabSz="914400">
              <a:lnSpc>
                <a:spcPct val="100000"/>
              </a:lnSpc>
            </a:pPr>
            <a:r>
              <a:rPr lang="ru-RU" sz="1800" b="1" strike="noStrike" spc="-1">
                <a:solidFill>
                  <a:srgbClr val="00359E"/>
                </a:solidFill>
                <a:latin typeface="Times New Roman"/>
                <a:ea typeface="Calibri"/>
              </a:rPr>
              <a:t>Конструкция и выбор опоры колонного аппарата</a:t>
            </a:r>
            <a:endParaRPr lang="ru-RU" sz="1800" b="0" strike="noStrike" spc="-1">
              <a:solidFill>
                <a:srgbClr val="000000"/>
              </a:solidFill>
              <a:latin typeface="Open Sans"/>
            </a:endParaRPr>
          </a:p>
        </p:txBody>
      </p:sp>
      <p:sp>
        <p:nvSpPr>
          <p:cNvPr id="245" name="Прямоугольник 3"/>
          <p:cNvSpPr/>
          <p:nvPr/>
        </p:nvSpPr>
        <p:spPr>
          <a:xfrm>
            <a:off x="179640" y="699480"/>
            <a:ext cx="4906440" cy="4068360"/>
          </a:xfrm>
          <a:prstGeom prst="rect">
            <a:avLst/>
          </a:prstGeom>
          <a:solidFill>
            <a:srgbClr val="00359E"/>
          </a:solidFill>
          <a:ln>
            <a:solidFill>
              <a:srgbClr val="4F81BD"/>
            </a:solidFill>
            <a:round/>
          </a:ln>
        </p:spPr>
        <p:style>
          <a:lnRef idx="2">
            <a:schemeClr val="accent1"/>
          </a:lnRef>
          <a:fillRef idx="1">
            <a:schemeClr val="lt1"/>
          </a:fillRef>
          <a:effectRef idx="0">
            <a:schemeClr val="accent1"/>
          </a:effectRef>
          <a:fontRef idx="minor"/>
        </p:style>
        <p:txBody>
          <a:bodyPr lIns="90000" tIns="45000" rIns="90000" bIns="45000" anchor="t">
            <a:spAutoFit/>
          </a:bodyPr>
          <a:lstStyle/>
          <a:p>
            <a:pPr algn="just" defTabSz="914400">
              <a:lnSpc>
                <a:spcPct val="100000"/>
              </a:lnSpc>
            </a:pPr>
            <a:r>
              <a:rPr lang="ru-RU" sz="1450" b="0" strike="noStrike" spc="-1">
                <a:solidFill>
                  <a:schemeClr val="lt1"/>
                </a:solidFill>
                <a:latin typeface="Times New Roman"/>
              </a:rPr>
              <a:t>При S &lt; S' (S- толщина опоры, S' - толщина днища) следует присоединять опору к днищу таким образом, чтобы средние диаметры цилиндрических обечаек сосуда и опоры совпадали.</a:t>
            </a:r>
            <a:endParaRPr lang="ru-RU" sz="1450" b="0" strike="noStrike" spc="-1">
              <a:solidFill>
                <a:srgbClr val="FFFFFF"/>
              </a:solidFill>
              <a:latin typeface="Open Sans"/>
            </a:endParaRPr>
          </a:p>
          <a:p>
            <a:pPr algn="just" defTabSz="914400">
              <a:lnSpc>
                <a:spcPct val="100000"/>
              </a:lnSpc>
            </a:pPr>
            <a:r>
              <a:rPr lang="ru-RU" sz="1450" b="0" strike="noStrike" spc="-1">
                <a:solidFill>
                  <a:schemeClr val="lt1"/>
                </a:solidFill>
                <a:latin typeface="Times New Roman"/>
              </a:rPr>
              <a:t>В опорной обечайке должно быть предусмотрено не менее двух отверстий диаметром не более 100 мм (расположенных в верхней части) для вентиляции внутренней полости и один или два лаза (лазы могут быть круглыми, овальными, в виде полуокружности и цилиндрической части, диаметром 500-560 мм при D3&gt;800 мм и диаметром 80 мм при D3  800 мм), предназначенный для доступа людей в аппарат.</a:t>
            </a:r>
            <a:endParaRPr lang="ru-RU" sz="1450" b="0" strike="noStrike" spc="-1">
              <a:solidFill>
                <a:srgbClr val="FFFFFF"/>
              </a:solidFill>
              <a:latin typeface="Open Sans"/>
            </a:endParaRPr>
          </a:p>
          <a:p>
            <a:pPr algn="just" defTabSz="914400">
              <a:lnSpc>
                <a:spcPct val="100000"/>
              </a:lnSpc>
            </a:pPr>
            <a:r>
              <a:rPr lang="ru-RU" sz="1450" b="0" strike="noStrike" spc="-1">
                <a:solidFill>
                  <a:schemeClr val="lt1"/>
                </a:solidFill>
                <a:latin typeface="Times New Roman"/>
              </a:rPr>
              <a:t>Для укрепления стенки обечайки к лазам обычно приваривают короткие толстостенные патрубки. Опоры с конусной обечайкой применяют для высоких аппаратов диаметром менее 100 мм. Они придают аппарату большую устойчивость и снижают удельное давление на опорные поверхности</a:t>
            </a:r>
            <a:endParaRPr lang="ru-RU" sz="1450" b="0" strike="noStrike" spc="-1">
              <a:solidFill>
                <a:srgbClr val="FFFFFF"/>
              </a:solidFill>
              <a:latin typeface="Open Sans"/>
            </a:endParaRPr>
          </a:p>
        </p:txBody>
      </p:sp>
      <p:pic>
        <p:nvPicPr>
          <p:cNvPr id="246" name="Picture 2" descr="https://studfile.net/html/2706/289/html_x923em58qg.U782/img-u3rPVm.jpg"/>
          <p:cNvPicPr/>
          <p:nvPr/>
        </p:nvPicPr>
        <p:blipFill>
          <a:blip r:embed="rId4"/>
          <a:stretch/>
        </p:blipFill>
        <p:spPr>
          <a:xfrm>
            <a:off x="5777280" y="2643840"/>
            <a:ext cx="3222000" cy="2497320"/>
          </a:xfrm>
          <a:prstGeom prst="rect">
            <a:avLst/>
          </a:prstGeom>
          <a:ln w="0">
            <a:noFill/>
          </a:ln>
        </p:spPr>
      </p:pic>
      <p:pic>
        <p:nvPicPr>
          <p:cNvPr id="247" name="Picture 4" descr="https://studfile.net/html/2706/289/html_x923em58qg.U782/img-1R_eri.jpg"/>
          <p:cNvPicPr/>
          <p:nvPr/>
        </p:nvPicPr>
        <p:blipFill>
          <a:blip r:embed="rId5"/>
          <a:stretch/>
        </p:blipFill>
        <p:spPr>
          <a:xfrm>
            <a:off x="6004080" y="351000"/>
            <a:ext cx="3043440" cy="2290320"/>
          </a:xfrm>
          <a:prstGeom prst="rect">
            <a:avLst/>
          </a:prstGeom>
          <a:ln w="0">
            <a:noFill/>
          </a:ln>
        </p:spPr>
      </p:pic>
      <p:sp>
        <p:nvSpPr>
          <p:cNvPr id="248" name="Прямоугольник 247"/>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459CAB5C-BA16-422F-8EE0-05EC959AD03A}" type="slidenum">
              <a:rPr lang="ru-RU" sz="2400" b="1" strike="noStrike" spc="-1">
                <a:solidFill>
                  <a:srgbClr val="000000"/>
                </a:solidFill>
                <a:latin typeface="Noto Sans"/>
              </a:rPr>
              <a:t>15</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9" name="Picture 5" descr="F:\WORK\АГТУ\Общая\новый бренндбук\Мокапы\доп\Безырмянный-1.png"/>
          <p:cNvPicPr/>
          <p:nvPr/>
        </p:nvPicPr>
        <p:blipFill>
          <a:blip r:embed="rId2"/>
          <a:stretch/>
        </p:blipFill>
        <p:spPr>
          <a:xfrm>
            <a:off x="6787080" y="267480"/>
            <a:ext cx="1998360" cy="177840"/>
          </a:xfrm>
          <a:prstGeom prst="rect">
            <a:avLst/>
          </a:prstGeom>
          <a:ln w="0">
            <a:noFill/>
          </a:ln>
        </p:spPr>
      </p:pic>
      <p:grpSp>
        <p:nvGrpSpPr>
          <p:cNvPr id="250" name="Группа 75"/>
          <p:cNvGrpSpPr/>
          <p:nvPr/>
        </p:nvGrpSpPr>
        <p:grpSpPr>
          <a:xfrm>
            <a:off x="-20880" y="2972880"/>
            <a:ext cx="9162360" cy="2191320"/>
            <a:chOff x="-20880" y="2972880"/>
            <a:chExt cx="9162360" cy="2191320"/>
          </a:xfrm>
        </p:grpSpPr>
        <p:pic>
          <p:nvPicPr>
            <p:cNvPr id="251" name="Picture 3" descr="F:\WORK\АГТУ\Общая\новый бренндбук\Мокапы\доп\BB_двАГТУ.png"/>
            <p:cNvPicPr/>
            <p:nvPr/>
          </p:nvPicPr>
          <p:blipFill>
            <a:blip r:embed="rId3"/>
            <a:srcRect r="50000"/>
            <a:stretch/>
          </p:blipFill>
          <p:spPr>
            <a:xfrm rot="16200000">
              <a:off x="4348800" y="373680"/>
              <a:ext cx="420480" cy="9160200"/>
            </a:xfrm>
            <a:prstGeom prst="rect">
              <a:avLst/>
            </a:prstGeom>
            <a:ln w="0">
              <a:noFill/>
            </a:ln>
          </p:spPr>
        </p:pic>
        <p:grpSp>
          <p:nvGrpSpPr>
            <p:cNvPr id="252" name="Группа 72"/>
            <p:cNvGrpSpPr/>
            <p:nvPr/>
          </p:nvGrpSpPr>
          <p:grpSpPr>
            <a:xfrm>
              <a:off x="6523560" y="2972880"/>
              <a:ext cx="2617920" cy="2180880"/>
              <a:chOff x="6523560" y="2972880"/>
              <a:chExt cx="2617920" cy="2180880"/>
            </a:xfrm>
          </p:grpSpPr>
          <p:pic>
            <p:nvPicPr>
              <p:cNvPr id="253" name="Picture 3" descr="F:\WORK\АГТУ\Общая\новый бренндбук\Мокапы\доп\Безымяннный-1.png"/>
              <p:cNvPicPr/>
              <p:nvPr/>
            </p:nvPicPr>
            <p:blipFill>
              <a:blip r:embed="rId4"/>
              <a:stretch/>
            </p:blipFill>
            <p:spPr>
              <a:xfrm rot="10800000">
                <a:off x="6523560" y="4295880"/>
                <a:ext cx="1719000" cy="857880"/>
              </a:xfrm>
              <a:prstGeom prst="rect">
                <a:avLst/>
              </a:prstGeom>
              <a:ln w="0">
                <a:noFill/>
              </a:ln>
            </p:spPr>
          </p:pic>
          <p:pic>
            <p:nvPicPr>
              <p:cNvPr id="254" name="Picture 6" descr="F:\WORK\АГТУ\Общая\новый бренндбук\Мокапы\доп\Безымяыынный-1.png"/>
              <p:cNvPicPr/>
              <p:nvPr/>
            </p:nvPicPr>
            <p:blipFill>
              <a:blip r:embed="rId5"/>
              <a:stretch/>
            </p:blipFill>
            <p:spPr>
              <a:xfrm>
                <a:off x="7236360" y="2972880"/>
                <a:ext cx="1905120" cy="2178360"/>
              </a:xfrm>
              <a:prstGeom prst="rect">
                <a:avLst/>
              </a:prstGeom>
              <a:ln w="0">
                <a:noFill/>
              </a:ln>
            </p:spPr>
          </p:pic>
        </p:grpSp>
      </p:grpSp>
      <p:pic>
        <p:nvPicPr>
          <p:cNvPr id="255" name="Picture 2" descr="F:\WORK\АГТУ\Общая\новый бренндбук\Мокапы\доп\Без имени-2.png"/>
          <p:cNvPicPr/>
          <p:nvPr/>
        </p:nvPicPr>
        <p:blipFill>
          <a:blip r:embed="rId6"/>
          <a:stretch/>
        </p:blipFill>
        <p:spPr>
          <a:xfrm>
            <a:off x="-9000" y="0"/>
            <a:ext cx="5846040" cy="552960"/>
          </a:xfrm>
          <a:prstGeom prst="rect">
            <a:avLst/>
          </a:prstGeom>
          <a:ln w="0">
            <a:noFill/>
          </a:ln>
        </p:spPr>
      </p:pic>
      <p:sp>
        <p:nvSpPr>
          <p:cNvPr id="256" name="TextBox 57"/>
          <p:cNvSpPr/>
          <p:nvPr/>
        </p:nvSpPr>
        <p:spPr>
          <a:xfrm>
            <a:off x="46080" y="101520"/>
            <a:ext cx="2571120" cy="342360"/>
          </a:xfrm>
          <a:prstGeom prst="rect">
            <a:avLst/>
          </a:prstGeom>
          <a:noFill/>
          <a:ln w="0">
            <a:noFill/>
          </a:ln>
        </p:spPr>
        <p:style>
          <a:lnRef idx="0">
            <a:scrgbClr r="0" g="0" b="0"/>
          </a:lnRef>
          <a:fillRef idx="0">
            <a:scrgbClr r="0" g="0" b="0"/>
          </a:fillRef>
          <a:effectRef idx="0">
            <a:scrgbClr r="0" g="0" b="0"/>
          </a:effectRef>
          <a:fontRef idx="minor"/>
        </p:style>
        <p:txBody>
          <a:bodyPr wrap="none" lIns="68760" tIns="34200" rIns="68760" bIns="34200" anchor="t">
            <a:spAutoFit/>
          </a:bodyPr>
          <a:lstStyle/>
          <a:p>
            <a:pPr defTabSz="914400">
              <a:lnSpc>
                <a:spcPct val="100000"/>
              </a:lnSpc>
            </a:pPr>
            <a:r>
              <a:rPr lang="ru-RU" sz="1800" b="1" strike="noStrike" spc="-1">
                <a:solidFill>
                  <a:srgbClr val="00359E"/>
                </a:solidFill>
                <a:latin typeface="Times New Roman"/>
                <a:ea typeface="Calibri"/>
              </a:rPr>
              <a:t>Фланцевые соединения</a:t>
            </a:r>
            <a:endParaRPr lang="ru-RU" sz="1800" b="0" strike="noStrike" spc="-1">
              <a:solidFill>
                <a:srgbClr val="000000"/>
              </a:solidFill>
              <a:latin typeface="Open Sans"/>
            </a:endParaRPr>
          </a:p>
        </p:txBody>
      </p:sp>
      <p:sp>
        <p:nvSpPr>
          <p:cNvPr id="257" name="Прямоугольник 1"/>
          <p:cNvSpPr/>
          <p:nvPr/>
        </p:nvSpPr>
        <p:spPr>
          <a:xfrm>
            <a:off x="278280" y="1213920"/>
            <a:ext cx="7988760" cy="2009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914400">
              <a:lnSpc>
                <a:spcPct val="100000"/>
              </a:lnSpc>
            </a:pPr>
            <a:r>
              <a:rPr lang="ru-RU" sz="1800" b="0" strike="noStrike" spc="-1">
                <a:solidFill>
                  <a:srgbClr val="00359E"/>
                </a:solidFill>
                <a:latin typeface="Times New Roman"/>
              </a:rPr>
              <a:t>В колонном оборудовании нефтеперерабатывающих заводов (НПЗ) применяются различные типы фланцевых соединений, выбор которых зависит от рабочего давления, температуры, характеристик среды (агрессивность, взрывоопасность) и требований к герметичности.</a:t>
            </a:r>
            <a:endParaRPr lang="ru-RU" sz="1800" b="0" strike="noStrike" spc="-1">
              <a:solidFill>
                <a:srgbClr val="000000"/>
              </a:solidFill>
              <a:latin typeface="Open Sans"/>
            </a:endParaRPr>
          </a:p>
          <a:p>
            <a:pPr algn="just" defTabSz="914400">
              <a:lnSpc>
                <a:spcPct val="100000"/>
              </a:lnSpc>
            </a:pPr>
            <a:r>
              <a:rPr lang="ru-RU" sz="1800" b="0" strike="noStrike" spc="-1">
                <a:solidFill>
                  <a:srgbClr val="00359E"/>
                </a:solidFill>
                <a:latin typeface="Times New Roman"/>
              </a:rPr>
              <a:t>Типы фланцев и их уплотнительных поверхностей регламентируются соответствующими стандартами, в основном ГОСТ 33259-2015, ГОСТ 28759 и др. </a:t>
            </a:r>
            <a:endParaRPr lang="ru-RU" sz="1800" b="0" strike="noStrike" spc="-1">
              <a:solidFill>
                <a:srgbClr val="000000"/>
              </a:solidFill>
              <a:latin typeface="Open Sans"/>
            </a:endParaRPr>
          </a:p>
        </p:txBody>
      </p:sp>
      <p:sp>
        <p:nvSpPr>
          <p:cNvPr id="258" name="Прямоугольник 257"/>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E5E5A955-6472-4D3C-997D-ACEB39634593}" type="slidenum">
              <a:rPr lang="ru-RU" sz="2400" b="1" strike="noStrike" spc="-1">
                <a:solidFill>
                  <a:srgbClr val="000000"/>
                </a:solidFill>
                <a:latin typeface="Noto Sans"/>
              </a:rPr>
              <a:t>16</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9" name="Picture 5" descr="F:\WORK\АГТУ\Общая\новый бренндбук\Мокапы\доп\Безырмянный-1.png"/>
          <p:cNvPicPr/>
          <p:nvPr/>
        </p:nvPicPr>
        <p:blipFill>
          <a:blip r:embed="rId2"/>
          <a:stretch/>
        </p:blipFill>
        <p:spPr>
          <a:xfrm>
            <a:off x="6787080" y="267480"/>
            <a:ext cx="1998360" cy="177840"/>
          </a:xfrm>
          <a:prstGeom prst="rect">
            <a:avLst/>
          </a:prstGeom>
          <a:ln w="0">
            <a:noFill/>
          </a:ln>
        </p:spPr>
      </p:pic>
      <p:grpSp>
        <p:nvGrpSpPr>
          <p:cNvPr id="260" name="Группа 75"/>
          <p:cNvGrpSpPr/>
          <p:nvPr/>
        </p:nvGrpSpPr>
        <p:grpSpPr>
          <a:xfrm>
            <a:off x="-20880" y="2972880"/>
            <a:ext cx="9162360" cy="2191320"/>
            <a:chOff x="-20880" y="2972880"/>
            <a:chExt cx="9162360" cy="2191320"/>
          </a:xfrm>
        </p:grpSpPr>
        <p:pic>
          <p:nvPicPr>
            <p:cNvPr id="261" name="Picture 3" descr="F:\WORK\АГТУ\Общая\новый бренндбук\Мокапы\доп\BB_двАГТУ.png"/>
            <p:cNvPicPr/>
            <p:nvPr/>
          </p:nvPicPr>
          <p:blipFill>
            <a:blip r:embed="rId3"/>
            <a:srcRect r="50000"/>
            <a:stretch/>
          </p:blipFill>
          <p:spPr>
            <a:xfrm rot="16200000">
              <a:off x="4348800" y="373680"/>
              <a:ext cx="420480" cy="9160200"/>
            </a:xfrm>
            <a:prstGeom prst="rect">
              <a:avLst/>
            </a:prstGeom>
            <a:ln w="0">
              <a:noFill/>
            </a:ln>
          </p:spPr>
        </p:pic>
        <p:grpSp>
          <p:nvGrpSpPr>
            <p:cNvPr id="262" name="Группа 72"/>
            <p:cNvGrpSpPr/>
            <p:nvPr/>
          </p:nvGrpSpPr>
          <p:grpSpPr>
            <a:xfrm>
              <a:off x="6523560" y="2972880"/>
              <a:ext cx="2617920" cy="2180880"/>
              <a:chOff x="6523560" y="2972880"/>
              <a:chExt cx="2617920" cy="2180880"/>
            </a:xfrm>
          </p:grpSpPr>
          <p:pic>
            <p:nvPicPr>
              <p:cNvPr id="263" name="Picture 3" descr="F:\WORK\АГТУ\Общая\новый бренндбук\Мокапы\доп\Безымяннный-1.png"/>
              <p:cNvPicPr/>
              <p:nvPr/>
            </p:nvPicPr>
            <p:blipFill>
              <a:blip r:embed="rId4"/>
              <a:stretch/>
            </p:blipFill>
            <p:spPr>
              <a:xfrm rot="10800000">
                <a:off x="6523560" y="4295880"/>
                <a:ext cx="1719000" cy="857880"/>
              </a:xfrm>
              <a:prstGeom prst="rect">
                <a:avLst/>
              </a:prstGeom>
              <a:ln w="0">
                <a:noFill/>
              </a:ln>
            </p:spPr>
          </p:pic>
          <p:pic>
            <p:nvPicPr>
              <p:cNvPr id="264" name="Picture 6" descr="F:\WORK\АГТУ\Общая\новый бренндбук\Мокапы\доп\Безымяыынный-1.png"/>
              <p:cNvPicPr/>
              <p:nvPr/>
            </p:nvPicPr>
            <p:blipFill>
              <a:blip r:embed="rId5"/>
              <a:stretch/>
            </p:blipFill>
            <p:spPr>
              <a:xfrm>
                <a:off x="7236360" y="2972880"/>
                <a:ext cx="1905120" cy="2178360"/>
              </a:xfrm>
              <a:prstGeom prst="rect">
                <a:avLst/>
              </a:prstGeom>
              <a:ln w="0">
                <a:noFill/>
              </a:ln>
            </p:spPr>
          </p:pic>
        </p:grpSp>
      </p:grpSp>
      <p:pic>
        <p:nvPicPr>
          <p:cNvPr id="265" name="Picture 2" descr="F:\WORK\АГТУ\Общая\новый бренндбук\Мокапы\доп\Без имени-2.png"/>
          <p:cNvPicPr/>
          <p:nvPr/>
        </p:nvPicPr>
        <p:blipFill>
          <a:blip r:embed="rId6"/>
          <a:stretch/>
        </p:blipFill>
        <p:spPr>
          <a:xfrm>
            <a:off x="-9000" y="0"/>
            <a:ext cx="5846040" cy="552960"/>
          </a:xfrm>
          <a:prstGeom prst="rect">
            <a:avLst/>
          </a:prstGeom>
          <a:ln w="0">
            <a:noFill/>
          </a:ln>
        </p:spPr>
      </p:pic>
      <p:sp>
        <p:nvSpPr>
          <p:cNvPr id="266" name="TextBox 57"/>
          <p:cNvSpPr/>
          <p:nvPr/>
        </p:nvSpPr>
        <p:spPr>
          <a:xfrm>
            <a:off x="45360" y="101520"/>
            <a:ext cx="3651480" cy="495000"/>
          </a:xfrm>
          <a:prstGeom prst="rect">
            <a:avLst/>
          </a:prstGeom>
          <a:noFill/>
          <a:ln w="0">
            <a:noFill/>
          </a:ln>
        </p:spPr>
        <p:style>
          <a:lnRef idx="0">
            <a:scrgbClr r="0" g="0" b="0"/>
          </a:lnRef>
          <a:fillRef idx="0">
            <a:scrgbClr r="0" g="0" b="0"/>
          </a:fillRef>
          <a:effectRef idx="0">
            <a:scrgbClr r="0" g="0" b="0"/>
          </a:effectRef>
          <a:fontRef idx="minor"/>
        </p:style>
        <p:txBody>
          <a:bodyPr wrap="none" lIns="68760" tIns="34200" rIns="68760" bIns="34200" anchor="t">
            <a:spAutoFit/>
          </a:bodyPr>
          <a:lstStyle/>
          <a:p>
            <a:pPr defTabSz="914400">
              <a:lnSpc>
                <a:spcPct val="100000"/>
              </a:lnSpc>
            </a:pPr>
            <a:r>
              <a:rPr lang="ru-RU" sz="1400" b="1" strike="noStrike" spc="-1">
                <a:solidFill>
                  <a:srgbClr val="00359E"/>
                </a:solidFill>
                <a:latin typeface="Times New Roman"/>
                <a:ea typeface="Calibri"/>
              </a:rPr>
              <a:t>Основные конструктивные типы фланцев, </a:t>
            </a:r>
            <a:endParaRPr lang="ru-RU" sz="1400" b="0" strike="noStrike" spc="-1">
              <a:solidFill>
                <a:srgbClr val="000000"/>
              </a:solidFill>
              <a:latin typeface="Open Sans"/>
            </a:endParaRPr>
          </a:p>
          <a:p>
            <a:pPr defTabSz="914400">
              <a:lnSpc>
                <a:spcPct val="100000"/>
              </a:lnSpc>
            </a:pPr>
            <a:r>
              <a:rPr lang="ru-RU" sz="1400" b="1" strike="noStrike" spc="-1">
                <a:solidFill>
                  <a:srgbClr val="00359E"/>
                </a:solidFill>
                <a:latin typeface="Times New Roman"/>
                <a:ea typeface="Calibri"/>
              </a:rPr>
              <a:t>используемых в колоннах</a:t>
            </a:r>
            <a:endParaRPr lang="ru-RU" sz="1400" b="0" strike="noStrike" spc="-1">
              <a:solidFill>
                <a:srgbClr val="000000"/>
              </a:solidFill>
              <a:latin typeface="Open Sans"/>
            </a:endParaRPr>
          </a:p>
        </p:txBody>
      </p:sp>
      <p:sp>
        <p:nvSpPr>
          <p:cNvPr id="267" name="Прямоугольник 1"/>
          <p:cNvSpPr/>
          <p:nvPr/>
        </p:nvSpPr>
        <p:spPr>
          <a:xfrm>
            <a:off x="182160" y="555480"/>
            <a:ext cx="7988760" cy="3930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914400">
              <a:lnSpc>
                <a:spcPct val="100000"/>
              </a:lnSpc>
            </a:pPr>
            <a:r>
              <a:rPr lang="ru-RU" sz="1800" b="0" i="1" strike="noStrike" spc="-1">
                <a:solidFill>
                  <a:srgbClr val="00359E"/>
                </a:solidFill>
                <a:latin typeface="Times New Roman"/>
              </a:rPr>
              <a:t>1. По конструкции фланцев</a:t>
            </a:r>
            <a:endParaRPr lang="ru-RU" sz="1800" b="0" strike="noStrike" spc="-1">
              <a:solidFill>
                <a:srgbClr val="000000"/>
              </a:solidFill>
              <a:latin typeface="Open Sans"/>
            </a:endParaRPr>
          </a:p>
          <a:p>
            <a:pPr algn="just" defTabSz="914400">
              <a:lnSpc>
                <a:spcPct val="100000"/>
              </a:lnSpc>
            </a:pPr>
            <a:r>
              <a:rPr lang="ru-RU" sz="1800" b="0" u="sng" strike="noStrike" spc="-1">
                <a:solidFill>
                  <a:srgbClr val="00359E"/>
                </a:solidFill>
                <a:uFillTx/>
                <a:latin typeface="Times New Roman"/>
              </a:rPr>
              <a:t>Плоские приварные фланцы (тип 01 по ГОСТ 33259-2015): </a:t>
            </a:r>
            <a:r>
              <a:rPr lang="ru-RU" sz="1800" b="0" strike="noStrike" spc="-1">
                <a:solidFill>
                  <a:srgbClr val="00359E"/>
                </a:solidFill>
                <a:latin typeface="Times New Roman"/>
              </a:rPr>
              <a:t>Применяются для аппаратов с относительно невысоким давлением (до 1,6 МПа) и температурой (до 300°С). Они привариваются к торцу обечайки или патрубка.</a:t>
            </a:r>
            <a:endParaRPr lang="ru-RU" sz="1800" b="0" strike="noStrike" spc="-1">
              <a:solidFill>
                <a:srgbClr val="000000"/>
              </a:solidFill>
              <a:latin typeface="Open Sans"/>
            </a:endParaRPr>
          </a:p>
          <a:p>
            <a:pPr algn="just" defTabSz="914400">
              <a:lnSpc>
                <a:spcPct val="100000"/>
              </a:lnSpc>
            </a:pPr>
            <a:r>
              <a:rPr lang="ru-RU" sz="1800" b="0" u="sng" strike="noStrike" spc="-1">
                <a:solidFill>
                  <a:srgbClr val="00359E"/>
                </a:solidFill>
                <a:uFillTx/>
                <a:latin typeface="Times New Roman"/>
              </a:rPr>
              <a:t>Воротниковые (приварные встык) фланцы (тип 11 по ГОСТ 33259-2015): </a:t>
            </a:r>
            <a:r>
              <a:rPr lang="ru-RU" sz="1800" b="0" strike="noStrike" spc="-1">
                <a:solidFill>
                  <a:srgbClr val="00359E"/>
                </a:solidFill>
                <a:latin typeface="Times New Roman"/>
              </a:rPr>
              <a:t>Имеют коническую "шейку" (воротник), которая приваривается встык к трубе или обечайке. Обеспечивают более прочное и герметичное соединение, устойчивое к высоким нагрузкам, давлению (свыше 1,6 МПа) и агрессивным средам.</a:t>
            </a:r>
            <a:endParaRPr lang="ru-RU" sz="1800" b="0" strike="noStrike" spc="-1">
              <a:solidFill>
                <a:srgbClr val="000000"/>
              </a:solidFill>
              <a:latin typeface="Open Sans"/>
            </a:endParaRPr>
          </a:p>
          <a:p>
            <a:pPr algn="just" defTabSz="914400">
              <a:lnSpc>
                <a:spcPct val="100000"/>
              </a:lnSpc>
            </a:pPr>
            <a:r>
              <a:rPr lang="ru-RU" sz="1800" b="0" u="sng" strike="noStrike" spc="-1">
                <a:solidFill>
                  <a:srgbClr val="00359E"/>
                </a:solidFill>
                <a:uFillTx/>
                <a:latin typeface="Times New Roman"/>
              </a:rPr>
              <a:t>Свободные фланцы на приварном кольце (тип 02 по ГОСТ 33259-2015): </a:t>
            </a:r>
            <a:r>
              <a:rPr lang="ru-RU" sz="1800" b="0" strike="noStrike" spc="-1">
                <a:solidFill>
                  <a:srgbClr val="00359E"/>
                </a:solidFill>
                <a:latin typeface="Times New Roman"/>
              </a:rPr>
              <a:t>Состоят из двух частей: самого фланца (который свободно перемещается по трубе) и приварного кольца. Используются в случаях, когда необходима частая разборка или при работе с хрупкими материалами (например, эмалированными аппаратами).</a:t>
            </a:r>
            <a:endParaRPr lang="ru-RU" sz="1800" b="0" strike="noStrike" spc="-1">
              <a:solidFill>
                <a:srgbClr val="000000"/>
              </a:solidFill>
              <a:latin typeface="Open Sans"/>
            </a:endParaRPr>
          </a:p>
        </p:txBody>
      </p:sp>
      <p:sp>
        <p:nvSpPr>
          <p:cNvPr id="268" name="Прямоугольник 267"/>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64BDFACF-5376-454A-A503-6EA10F5734A5}" type="slidenum">
              <a:rPr lang="ru-RU" sz="2400" b="1" strike="noStrike" spc="-1">
                <a:solidFill>
                  <a:srgbClr val="000000"/>
                </a:solidFill>
                <a:latin typeface="Noto Sans"/>
              </a:rPr>
              <a:t>17</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9" name="Picture 6" descr="фланцы"/>
          <p:cNvPicPr/>
          <p:nvPr/>
        </p:nvPicPr>
        <p:blipFill>
          <a:blip r:embed="rId2"/>
          <a:stretch/>
        </p:blipFill>
        <p:spPr>
          <a:xfrm>
            <a:off x="2298600" y="1197000"/>
            <a:ext cx="2221200" cy="3276720"/>
          </a:xfrm>
          <a:prstGeom prst="rect">
            <a:avLst/>
          </a:prstGeom>
          <a:ln w="28575">
            <a:solidFill>
              <a:srgbClr val="558ED5"/>
            </a:solidFill>
            <a:round/>
          </a:ln>
        </p:spPr>
      </p:pic>
      <p:pic>
        <p:nvPicPr>
          <p:cNvPr id="270" name="Picture 5" descr="F:\WORK\АГТУ\Общая\новый бренндбук\Мокапы\доп\Безырмянный-1.png"/>
          <p:cNvPicPr/>
          <p:nvPr/>
        </p:nvPicPr>
        <p:blipFill>
          <a:blip r:embed="rId3"/>
          <a:stretch/>
        </p:blipFill>
        <p:spPr>
          <a:xfrm>
            <a:off x="6787080" y="267480"/>
            <a:ext cx="1998360" cy="177840"/>
          </a:xfrm>
          <a:prstGeom prst="rect">
            <a:avLst/>
          </a:prstGeom>
          <a:ln w="0">
            <a:noFill/>
          </a:ln>
        </p:spPr>
      </p:pic>
      <p:grpSp>
        <p:nvGrpSpPr>
          <p:cNvPr id="271" name="Группа 75"/>
          <p:cNvGrpSpPr/>
          <p:nvPr/>
        </p:nvGrpSpPr>
        <p:grpSpPr>
          <a:xfrm>
            <a:off x="-20880" y="2972880"/>
            <a:ext cx="9162360" cy="2191320"/>
            <a:chOff x="-20880" y="2972880"/>
            <a:chExt cx="9162360" cy="2191320"/>
          </a:xfrm>
        </p:grpSpPr>
        <p:pic>
          <p:nvPicPr>
            <p:cNvPr id="272" name="Picture 3" descr="F:\WORK\АГТУ\Общая\новый бренндбук\Мокапы\доп\BB_двАГТУ.png"/>
            <p:cNvPicPr/>
            <p:nvPr/>
          </p:nvPicPr>
          <p:blipFill>
            <a:blip r:embed="rId4"/>
            <a:srcRect r="50000"/>
            <a:stretch/>
          </p:blipFill>
          <p:spPr>
            <a:xfrm rot="16200000">
              <a:off x="4348800" y="373680"/>
              <a:ext cx="420480" cy="9160200"/>
            </a:xfrm>
            <a:prstGeom prst="rect">
              <a:avLst/>
            </a:prstGeom>
            <a:ln w="0">
              <a:noFill/>
            </a:ln>
          </p:spPr>
        </p:pic>
        <p:grpSp>
          <p:nvGrpSpPr>
            <p:cNvPr id="273" name="Группа 72"/>
            <p:cNvGrpSpPr/>
            <p:nvPr/>
          </p:nvGrpSpPr>
          <p:grpSpPr>
            <a:xfrm>
              <a:off x="6523560" y="2972880"/>
              <a:ext cx="2617920" cy="2180880"/>
              <a:chOff x="6523560" y="2972880"/>
              <a:chExt cx="2617920" cy="2180880"/>
            </a:xfrm>
          </p:grpSpPr>
          <p:pic>
            <p:nvPicPr>
              <p:cNvPr id="274" name="Picture 3" descr="F:\WORK\АГТУ\Общая\новый бренндбук\Мокапы\доп\Безымяннный-1.png"/>
              <p:cNvPicPr/>
              <p:nvPr/>
            </p:nvPicPr>
            <p:blipFill>
              <a:blip r:embed="rId5"/>
              <a:stretch/>
            </p:blipFill>
            <p:spPr>
              <a:xfrm rot="10800000">
                <a:off x="6523560" y="4295880"/>
                <a:ext cx="1719000" cy="857880"/>
              </a:xfrm>
              <a:prstGeom prst="rect">
                <a:avLst/>
              </a:prstGeom>
              <a:ln w="0">
                <a:noFill/>
              </a:ln>
            </p:spPr>
          </p:pic>
          <p:pic>
            <p:nvPicPr>
              <p:cNvPr id="275" name="Picture 6" descr="F:\WORK\АГТУ\Общая\новый бренндбук\Мокапы\доп\Безымяыынный-1.png"/>
              <p:cNvPicPr/>
              <p:nvPr/>
            </p:nvPicPr>
            <p:blipFill>
              <a:blip r:embed="rId6"/>
              <a:stretch/>
            </p:blipFill>
            <p:spPr>
              <a:xfrm>
                <a:off x="7236360" y="2972880"/>
                <a:ext cx="1905120" cy="2178360"/>
              </a:xfrm>
              <a:prstGeom prst="rect">
                <a:avLst/>
              </a:prstGeom>
              <a:ln w="0">
                <a:noFill/>
              </a:ln>
            </p:spPr>
          </p:pic>
        </p:grpSp>
      </p:grpSp>
      <p:pic>
        <p:nvPicPr>
          <p:cNvPr id="276" name="Picture 2" descr="F:\WORK\АГТУ\Общая\новый бренндбук\Мокапы\доп\Без имени-2.png"/>
          <p:cNvPicPr/>
          <p:nvPr/>
        </p:nvPicPr>
        <p:blipFill>
          <a:blip r:embed="rId7"/>
          <a:stretch/>
        </p:blipFill>
        <p:spPr>
          <a:xfrm>
            <a:off x="-9000" y="0"/>
            <a:ext cx="5846040" cy="552960"/>
          </a:xfrm>
          <a:prstGeom prst="rect">
            <a:avLst/>
          </a:prstGeom>
          <a:ln w="0">
            <a:noFill/>
          </a:ln>
        </p:spPr>
      </p:pic>
      <p:sp>
        <p:nvSpPr>
          <p:cNvPr id="277" name="TextBox 57"/>
          <p:cNvSpPr/>
          <p:nvPr/>
        </p:nvSpPr>
        <p:spPr>
          <a:xfrm>
            <a:off x="45360" y="101520"/>
            <a:ext cx="3651480" cy="495000"/>
          </a:xfrm>
          <a:prstGeom prst="rect">
            <a:avLst/>
          </a:prstGeom>
          <a:noFill/>
          <a:ln w="0">
            <a:noFill/>
          </a:ln>
        </p:spPr>
        <p:style>
          <a:lnRef idx="0">
            <a:scrgbClr r="0" g="0" b="0"/>
          </a:lnRef>
          <a:fillRef idx="0">
            <a:scrgbClr r="0" g="0" b="0"/>
          </a:fillRef>
          <a:effectRef idx="0">
            <a:scrgbClr r="0" g="0" b="0"/>
          </a:effectRef>
          <a:fontRef idx="minor"/>
        </p:style>
        <p:txBody>
          <a:bodyPr wrap="none" lIns="68760" tIns="34200" rIns="68760" bIns="34200" anchor="t">
            <a:spAutoFit/>
          </a:bodyPr>
          <a:lstStyle/>
          <a:p>
            <a:pPr defTabSz="914400">
              <a:lnSpc>
                <a:spcPct val="100000"/>
              </a:lnSpc>
            </a:pPr>
            <a:r>
              <a:rPr lang="ru-RU" sz="1400" b="1" strike="noStrike" spc="-1">
                <a:solidFill>
                  <a:srgbClr val="00359E"/>
                </a:solidFill>
                <a:latin typeface="Times New Roman"/>
                <a:ea typeface="Calibri"/>
              </a:rPr>
              <a:t>Основные конструктивные типы фланцев, </a:t>
            </a:r>
            <a:endParaRPr lang="ru-RU" sz="1400" b="0" strike="noStrike" spc="-1">
              <a:solidFill>
                <a:srgbClr val="000000"/>
              </a:solidFill>
              <a:latin typeface="Open Sans"/>
            </a:endParaRPr>
          </a:p>
          <a:p>
            <a:pPr defTabSz="914400">
              <a:lnSpc>
                <a:spcPct val="100000"/>
              </a:lnSpc>
            </a:pPr>
            <a:r>
              <a:rPr lang="ru-RU" sz="1400" b="1" strike="noStrike" spc="-1">
                <a:solidFill>
                  <a:srgbClr val="00359E"/>
                </a:solidFill>
                <a:latin typeface="Times New Roman"/>
                <a:ea typeface="Calibri"/>
              </a:rPr>
              <a:t>используемых в колоннах</a:t>
            </a:r>
            <a:endParaRPr lang="ru-RU" sz="1400" b="0" strike="noStrike" spc="-1">
              <a:solidFill>
                <a:srgbClr val="000000"/>
              </a:solidFill>
              <a:latin typeface="Open Sans"/>
            </a:endParaRPr>
          </a:p>
        </p:txBody>
      </p:sp>
      <p:grpSp>
        <p:nvGrpSpPr>
          <p:cNvPr id="278" name="Группа 7"/>
          <p:cNvGrpSpPr/>
          <p:nvPr/>
        </p:nvGrpSpPr>
        <p:grpSpPr>
          <a:xfrm>
            <a:off x="107640" y="610560"/>
            <a:ext cx="3811320" cy="4000680"/>
            <a:chOff x="107640" y="610560"/>
            <a:chExt cx="3811320" cy="4000680"/>
          </a:xfrm>
        </p:grpSpPr>
        <p:pic>
          <p:nvPicPr>
            <p:cNvPr id="279" name="Рисунок 4"/>
            <p:cNvPicPr/>
            <p:nvPr/>
          </p:nvPicPr>
          <p:blipFill>
            <a:blip r:embed="rId8"/>
            <a:srcRect t="2944"/>
            <a:stretch/>
          </p:blipFill>
          <p:spPr>
            <a:xfrm>
              <a:off x="107640" y="1124640"/>
              <a:ext cx="2124720" cy="2052360"/>
            </a:xfrm>
            <a:prstGeom prst="rect">
              <a:avLst/>
            </a:prstGeom>
            <a:ln w="0">
              <a:solidFill>
                <a:srgbClr val="4F81BD"/>
              </a:solidFill>
            </a:ln>
          </p:spPr>
        </p:pic>
        <p:sp>
          <p:nvSpPr>
            <p:cNvPr id="280" name="Прямоугольник 5"/>
            <p:cNvSpPr/>
            <p:nvPr/>
          </p:nvSpPr>
          <p:spPr>
            <a:xfrm>
              <a:off x="771480" y="610560"/>
              <a:ext cx="3147480" cy="516600"/>
            </a:xfrm>
            <a:prstGeom prst="rect">
              <a:avLst/>
            </a:prstGeom>
            <a:solidFill>
              <a:srgbClr val="FFFFFF"/>
            </a:solidFill>
            <a:ln>
              <a:solidFill>
                <a:srgbClr val="4F81BD"/>
              </a:solidFill>
              <a:round/>
            </a:ln>
          </p:spPr>
          <p:style>
            <a:lnRef idx="2">
              <a:schemeClr val="accent1"/>
            </a:lnRef>
            <a:fillRef idx="1">
              <a:schemeClr val="lt1"/>
            </a:fillRef>
            <a:effectRef idx="0">
              <a:schemeClr val="accent1"/>
            </a:effectRef>
            <a:fontRef idx="minor"/>
          </p:style>
          <p:txBody>
            <a:bodyPr lIns="90000" tIns="45000" rIns="90000" bIns="45000" anchor="t">
              <a:spAutoFit/>
            </a:bodyPr>
            <a:lstStyle/>
            <a:p>
              <a:pPr algn="ctr" defTabSz="914400">
                <a:lnSpc>
                  <a:spcPct val="100000"/>
                </a:lnSpc>
              </a:pPr>
              <a:r>
                <a:rPr lang="ru-RU" sz="1400" b="0" u="sng" strike="noStrike" spc="-1">
                  <a:solidFill>
                    <a:srgbClr val="00359E"/>
                  </a:solidFill>
                  <a:uFillTx/>
                  <a:latin typeface="Times New Roman"/>
                </a:rPr>
                <a:t>Плоский приварной фланец</a:t>
              </a:r>
              <a:endParaRPr lang="ru-RU" sz="1400" b="0" strike="noStrike" spc="-1">
                <a:solidFill>
                  <a:srgbClr val="000000"/>
                </a:solidFill>
                <a:latin typeface="Open Sans"/>
              </a:endParaRPr>
            </a:p>
            <a:p>
              <a:pPr algn="ctr" defTabSz="914400">
                <a:lnSpc>
                  <a:spcPct val="100000"/>
                </a:lnSpc>
              </a:pPr>
              <a:r>
                <a:rPr lang="ru-RU" sz="1400" b="0" u="sng" strike="noStrike" spc="-1">
                  <a:solidFill>
                    <a:srgbClr val="00359E"/>
                  </a:solidFill>
                  <a:uFillTx/>
                  <a:latin typeface="Times New Roman"/>
                </a:rPr>
                <a:t> (тип 01 по ГОСТ 33259-2015)</a:t>
              </a:r>
              <a:endParaRPr lang="ru-RU" sz="1400" b="0" strike="noStrike" spc="-1">
                <a:solidFill>
                  <a:srgbClr val="000000"/>
                </a:solidFill>
                <a:latin typeface="Open Sans"/>
              </a:endParaRPr>
            </a:p>
          </p:txBody>
        </p:sp>
        <p:pic>
          <p:nvPicPr>
            <p:cNvPr id="281" name="Picture 4" descr="фланцы"/>
            <p:cNvPicPr/>
            <p:nvPr/>
          </p:nvPicPr>
          <p:blipFill>
            <a:blip r:embed="rId9"/>
            <a:stretch/>
          </p:blipFill>
          <p:spPr>
            <a:xfrm>
              <a:off x="251640" y="3306600"/>
              <a:ext cx="2092320" cy="1304640"/>
            </a:xfrm>
            <a:prstGeom prst="rect">
              <a:avLst/>
            </a:prstGeom>
            <a:ln w="0">
              <a:solidFill>
                <a:srgbClr val="4F81BD"/>
              </a:solidFill>
            </a:ln>
          </p:spPr>
        </p:pic>
      </p:grpSp>
      <p:pic>
        <p:nvPicPr>
          <p:cNvPr id="282" name="Picture 8"/>
          <p:cNvPicPr/>
          <p:nvPr/>
        </p:nvPicPr>
        <p:blipFill>
          <a:blip r:embed="rId10"/>
          <a:srcRect l="5963"/>
          <a:stretch/>
        </p:blipFill>
        <p:spPr>
          <a:xfrm>
            <a:off x="6569280" y="1188360"/>
            <a:ext cx="2491560" cy="2179800"/>
          </a:xfrm>
          <a:prstGeom prst="rect">
            <a:avLst/>
          </a:prstGeom>
          <a:ln w="28575">
            <a:solidFill>
              <a:srgbClr val="9BBB59"/>
            </a:solidFill>
            <a:round/>
          </a:ln>
        </p:spPr>
      </p:pic>
      <p:sp>
        <p:nvSpPr>
          <p:cNvPr id="283" name="Прямоугольник 8"/>
          <p:cNvSpPr/>
          <p:nvPr/>
        </p:nvSpPr>
        <p:spPr>
          <a:xfrm>
            <a:off x="5076000" y="519120"/>
            <a:ext cx="4045680" cy="577080"/>
          </a:xfrm>
          <a:prstGeom prst="rect">
            <a:avLst/>
          </a:prstGeom>
          <a:solidFill>
            <a:srgbClr val="FFFFFF"/>
          </a:solidFill>
          <a:ln>
            <a:solidFill>
              <a:srgbClr val="9BBB59"/>
            </a:solidFill>
            <a:round/>
          </a:ln>
        </p:spPr>
        <p:style>
          <a:lnRef idx="2">
            <a:schemeClr val="accent3"/>
          </a:lnRef>
          <a:fillRef idx="1">
            <a:schemeClr val="lt1"/>
          </a:fillRef>
          <a:effectRef idx="0">
            <a:schemeClr val="accent3"/>
          </a:effectRef>
          <a:fontRef idx="minor"/>
        </p:style>
        <p:txBody>
          <a:bodyPr lIns="90000" tIns="45000" rIns="90000" bIns="45000" anchor="t">
            <a:spAutoFit/>
          </a:bodyPr>
          <a:lstStyle/>
          <a:p>
            <a:pPr algn="ctr" defTabSz="914400">
              <a:lnSpc>
                <a:spcPct val="100000"/>
              </a:lnSpc>
            </a:pPr>
            <a:r>
              <a:rPr lang="ru-RU" sz="1600" b="0" u="sng" strike="noStrike" spc="-1">
                <a:solidFill>
                  <a:srgbClr val="00359E"/>
                </a:solidFill>
                <a:uFillTx/>
                <a:latin typeface="Times New Roman"/>
              </a:rPr>
              <a:t>Воротниковые (приварные встык) фланцы (тип 11 по ГОСТ 33259-2015): </a:t>
            </a:r>
            <a:endParaRPr lang="ru-RU" sz="1600" b="0" strike="noStrike" spc="-1">
              <a:solidFill>
                <a:srgbClr val="000000"/>
              </a:solidFill>
              <a:latin typeface="Open Sans"/>
            </a:endParaRPr>
          </a:p>
        </p:txBody>
      </p:sp>
      <p:pic>
        <p:nvPicPr>
          <p:cNvPr id="284" name="Picture 10" descr="фланцы 33259-2015 воротниковые - фото"/>
          <p:cNvPicPr/>
          <p:nvPr/>
        </p:nvPicPr>
        <p:blipFill>
          <a:blip r:embed="rId11"/>
          <a:srcRect l="14428" t="7845" r="10196" b="13926"/>
          <a:stretch/>
        </p:blipFill>
        <p:spPr>
          <a:xfrm>
            <a:off x="4767480" y="1273320"/>
            <a:ext cx="1719000" cy="1903680"/>
          </a:xfrm>
          <a:prstGeom prst="rect">
            <a:avLst/>
          </a:prstGeom>
          <a:ln w="28575">
            <a:solidFill>
              <a:srgbClr val="9BBB59"/>
            </a:solidFill>
            <a:round/>
          </a:ln>
        </p:spPr>
      </p:pic>
      <p:pic>
        <p:nvPicPr>
          <p:cNvPr id="285" name="Рисунок 9"/>
          <p:cNvPicPr/>
          <p:nvPr/>
        </p:nvPicPr>
        <p:blipFill>
          <a:blip r:embed="rId12"/>
          <a:stretch/>
        </p:blipFill>
        <p:spPr>
          <a:xfrm>
            <a:off x="5099040" y="3582720"/>
            <a:ext cx="3169800" cy="1578960"/>
          </a:xfrm>
          <a:prstGeom prst="rect">
            <a:avLst/>
          </a:prstGeom>
          <a:ln w="28575">
            <a:solidFill>
              <a:srgbClr val="C0504D"/>
            </a:solidFill>
            <a:round/>
          </a:ln>
        </p:spPr>
      </p:pic>
      <p:sp>
        <p:nvSpPr>
          <p:cNvPr id="286" name="Прямоугольник 285"/>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12F7DD64-AF75-4FA8-BD45-5FD78D12C6E0}" type="slidenum">
              <a:rPr lang="ru-RU" sz="2400" b="1" strike="noStrike" spc="-1">
                <a:solidFill>
                  <a:srgbClr val="000000"/>
                </a:solidFill>
                <a:latin typeface="Noto Sans"/>
              </a:rPr>
              <a:t>18</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7" name="Picture 5" descr="F:\WORK\АГТУ\Общая\новый бренндбук\Мокапы\доп\Безырмянный-1.png"/>
          <p:cNvPicPr/>
          <p:nvPr/>
        </p:nvPicPr>
        <p:blipFill>
          <a:blip r:embed="rId2"/>
          <a:stretch/>
        </p:blipFill>
        <p:spPr>
          <a:xfrm>
            <a:off x="6787080" y="267480"/>
            <a:ext cx="1998360" cy="177840"/>
          </a:xfrm>
          <a:prstGeom prst="rect">
            <a:avLst/>
          </a:prstGeom>
          <a:ln w="0">
            <a:noFill/>
          </a:ln>
        </p:spPr>
      </p:pic>
      <p:grpSp>
        <p:nvGrpSpPr>
          <p:cNvPr id="288" name="Группа 75"/>
          <p:cNvGrpSpPr/>
          <p:nvPr/>
        </p:nvGrpSpPr>
        <p:grpSpPr>
          <a:xfrm>
            <a:off x="-20880" y="2972880"/>
            <a:ext cx="9162360" cy="2191320"/>
            <a:chOff x="-20880" y="2972880"/>
            <a:chExt cx="9162360" cy="2191320"/>
          </a:xfrm>
        </p:grpSpPr>
        <p:pic>
          <p:nvPicPr>
            <p:cNvPr id="289" name="Picture 3" descr="F:\WORK\АГТУ\Общая\новый бренндбук\Мокапы\доп\BB_двАГТУ.png"/>
            <p:cNvPicPr/>
            <p:nvPr/>
          </p:nvPicPr>
          <p:blipFill>
            <a:blip r:embed="rId3"/>
            <a:srcRect r="50000"/>
            <a:stretch/>
          </p:blipFill>
          <p:spPr>
            <a:xfrm rot="16200000">
              <a:off x="4348800" y="373680"/>
              <a:ext cx="420480" cy="9160200"/>
            </a:xfrm>
            <a:prstGeom prst="rect">
              <a:avLst/>
            </a:prstGeom>
            <a:ln w="0">
              <a:noFill/>
            </a:ln>
          </p:spPr>
        </p:pic>
        <p:grpSp>
          <p:nvGrpSpPr>
            <p:cNvPr id="290" name="Группа 72"/>
            <p:cNvGrpSpPr/>
            <p:nvPr/>
          </p:nvGrpSpPr>
          <p:grpSpPr>
            <a:xfrm>
              <a:off x="6523560" y="2972880"/>
              <a:ext cx="2617920" cy="2180880"/>
              <a:chOff x="6523560" y="2972880"/>
              <a:chExt cx="2617920" cy="2180880"/>
            </a:xfrm>
          </p:grpSpPr>
          <p:pic>
            <p:nvPicPr>
              <p:cNvPr id="291" name="Picture 3" descr="F:\WORK\АГТУ\Общая\новый бренндбук\Мокапы\доп\Безымяннный-1.png"/>
              <p:cNvPicPr/>
              <p:nvPr/>
            </p:nvPicPr>
            <p:blipFill>
              <a:blip r:embed="rId4"/>
              <a:stretch/>
            </p:blipFill>
            <p:spPr>
              <a:xfrm rot="10800000">
                <a:off x="6523560" y="4295880"/>
                <a:ext cx="1719000" cy="857880"/>
              </a:xfrm>
              <a:prstGeom prst="rect">
                <a:avLst/>
              </a:prstGeom>
              <a:ln w="0">
                <a:noFill/>
              </a:ln>
            </p:spPr>
          </p:pic>
          <p:pic>
            <p:nvPicPr>
              <p:cNvPr id="292" name="Picture 6" descr="F:\WORK\АГТУ\Общая\новый бренндбук\Мокапы\доп\Безымяыынный-1.png"/>
              <p:cNvPicPr/>
              <p:nvPr/>
            </p:nvPicPr>
            <p:blipFill>
              <a:blip r:embed="rId5"/>
              <a:stretch/>
            </p:blipFill>
            <p:spPr>
              <a:xfrm>
                <a:off x="7236360" y="2972880"/>
                <a:ext cx="1905120" cy="2178360"/>
              </a:xfrm>
              <a:prstGeom prst="rect">
                <a:avLst/>
              </a:prstGeom>
              <a:ln w="0">
                <a:noFill/>
              </a:ln>
            </p:spPr>
          </p:pic>
        </p:grpSp>
      </p:grpSp>
      <p:pic>
        <p:nvPicPr>
          <p:cNvPr id="293" name="Picture 2" descr="F:\WORK\АГТУ\Общая\новый бренндбук\Мокапы\доп\Без имени-2.png"/>
          <p:cNvPicPr/>
          <p:nvPr/>
        </p:nvPicPr>
        <p:blipFill>
          <a:blip r:embed="rId6"/>
          <a:stretch/>
        </p:blipFill>
        <p:spPr>
          <a:xfrm>
            <a:off x="-9000" y="0"/>
            <a:ext cx="5846040" cy="552960"/>
          </a:xfrm>
          <a:prstGeom prst="rect">
            <a:avLst/>
          </a:prstGeom>
          <a:ln w="0">
            <a:noFill/>
          </a:ln>
        </p:spPr>
      </p:pic>
      <p:sp>
        <p:nvSpPr>
          <p:cNvPr id="294" name="TextBox 57"/>
          <p:cNvSpPr/>
          <p:nvPr/>
        </p:nvSpPr>
        <p:spPr>
          <a:xfrm>
            <a:off x="45360" y="101520"/>
            <a:ext cx="3651480" cy="495000"/>
          </a:xfrm>
          <a:prstGeom prst="rect">
            <a:avLst/>
          </a:prstGeom>
          <a:noFill/>
          <a:ln w="0">
            <a:noFill/>
          </a:ln>
        </p:spPr>
        <p:style>
          <a:lnRef idx="0">
            <a:scrgbClr r="0" g="0" b="0"/>
          </a:lnRef>
          <a:fillRef idx="0">
            <a:scrgbClr r="0" g="0" b="0"/>
          </a:fillRef>
          <a:effectRef idx="0">
            <a:scrgbClr r="0" g="0" b="0"/>
          </a:effectRef>
          <a:fontRef idx="minor"/>
        </p:style>
        <p:txBody>
          <a:bodyPr wrap="none" lIns="68760" tIns="34200" rIns="68760" bIns="34200" anchor="t">
            <a:spAutoFit/>
          </a:bodyPr>
          <a:lstStyle/>
          <a:p>
            <a:pPr defTabSz="914400">
              <a:lnSpc>
                <a:spcPct val="100000"/>
              </a:lnSpc>
            </a:pPr>
            <a:r>
              <a:rPr lang="ru-RU" sz="1400" b="1" strike="noStrike" spc="-1">
                <a:solidFill>
                  <a:srgbClr val="00359E"/>
                </a:solidFill>
                <a:latin typeface="Times New Roman"/>
                <a:ea typeface="Calibri"/>
              </a:rPr>
              <a:t>Основные конструктивные типы фланцев, </a:t>
            </a:r>
            <a:endParaRPr lang="ru-RU" sz="1400" b="0" strike="noStrike" spc="-1">
              <a:solidFill>
                <a:srgbClr val="000000"/>
              </a:solidFill>
              <a:latin typeface="Open Sans"/>
            </a:endParaRPr>
          </a:p>
          <a:p>
            <a:pPr defTabSz="914400">
              <a:lnSpc>
                <a:spcPct val="100000"/>
              </a:lnSpc>
            </a:pPr>
            <a:r>
              <a:rPr lang="ru-RU" sz="1400" b="1" strike="noStrike" spc="-1">
                <a:solidFill>
                  <a:srgbClr val="00359E"/>
                </a:solidFill>
                <a:latin typeface="Times New Roman"/>
                <a:ea typeface="Calibri"/>
              </a:rPr>
              <a:t>используемых в колоннах</a:t>
            </a:r>
            <a:endParaRPr lang="ru-RU" sz="1400" b="0" strike="noStrike" spc="-1">
              <a:solidFill>
                <a:srgbClr val="000000"/>
              </a:solidFill>
              <a:latin typeface="Open Sans"/>
            </a:endParaRPr>
          </a:p>
        </p:txBody>
      </p:sp>
      <p:sp>
        <p:nvSpPr>
          <p:cNvPr id="295" name="Прямоугольник 1"/>
          <p:cNvSpPr/>
          <p:nvPr/>
        </p:nvSpPr>
        <p:spPr>
          <a:xfrm>
            <a:off x="182160" y="555480"/>
            <a:ext cx="7988760" cy="4177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914400">
              <a:lnSpc>
                <a:spcPct val="100000"/>
              </a:lnSpc>
            </a:pPr>
            <a:r>
              <a:rPr lang="ru-RU" sz="1580" b="0" strike="noStrike" spc="-1">
                <a:solidFill>
                  <a:srgbClr val="00359E"/>
                </a:solidFill>
                <a:latin typeface="Times New Roman"/>
              </a:rPr>
              <a:t>2. По типу уплотнительной поверхности</a:t>
            </a:r>
            <a:endParaRPr lang="ru-RU" sz="1580" b="0" strike="noStrike" spc="-1">
              <a:solidFill>
                <a:srgbClr val="000000"/>
              </a:solidFill>
              <a:latin typeface="Open Sans"/>
            </a:endParaRPr>
          </a:p>
          <a:p>
            <a:pPr algn="just" defTabSz="914400">
              <a:lnSpc>
                <a:spcPct val="100000"/>
              </a:lnSpc>
            </a:pPr>
            <a:r>
              <a:rPr lang="ru-RU" sz="1580" b="0" strike="noStrike" spc="-1">
                <a:solidFill>
                  <a:srgbClr val="00359E"/>
                </a:solidFill>
                <a:latin typeface="Times New Roman"/>
              </a:rPr>
              <a:t>Для обеспечения герметичности фланцы имеют различные исполнения уплотнительных поверхностей (зеркал), выбор которых зависит от условий эксплуатации и типа прокладки:</a:t>
            </a:r>
            <a:endParaRPr lang="ru-RU" sz="1580" b="0" strike="noStrike" spc="-1">
              <a:solidFill>
                <a:srgbClr val="000000"/>
              </a:solidFill>
              <a:latin typeface="Open Sans"/>
            </a:endParaRPr>
          </a:p>
          <a:p>
            <a:pPr algn="just" defTabSz="914400">
              <a:lnSpc>
                <a:spcPct val="100000"/>
              </a:lnSpc>
            </a:pPr>
            <a:r>
              <a:rPr lang="ru-RU" sz="1580" b="0" u="sng" strike="noStrike" spc="-1">
                <a:solidFill>
                  <a:srgbClr val="00359E"/>
                </a:solidFill>
                <a:uFillTx/>
                <a:latin typeface="Times New Roman"/>
              </a:rPr>
              <a:t>С соединительным выступом (исполнение B): </a:t>
            </a:r>
            <a:r>
              <a:rPr lang="ru-RU" sz="1580" b="0" strike="noStrike" spc="-1">
                <a:solidFill>
                  <a:srgbClr val="00359E"/>
                </a:solidFill>
                <a:latin typeface="Times New Roman"/>
              </a:rPr>
              <a:t>Наиболее распространенный тип. Представляет собой плоскую поверхность с небольшим выступающим кольцевым участком. Используется с мягкими прокладками (паронитовые, фторопластовые, спирально-навитые).</a:t>
            </a:r>
            <a:endParaRPr lang="ru-RU" sz="1580" b="0" strike="noStrike" spc="-1">
              <a:solidFill>
                <a:srgbClr val="000000"/>
              </a:solidFill>
              <a:latin typeface="Open Sans"/>
            </a:endParaRPr>
          </a:p>
          <a:p>
            <a:pPr algn="just" defTabSz="914400">
              <a:lnSpc>
                <a:spcPct val="100000"/>
              </a:lnSpc>
            </a:pPr>
            <a:r>
              <a:rPr lang="ru-RU" sz="1580" b="0" u="sng" strike="noStrike" spc="-1">
                <a:solidFill>
                  <a:srgbClr val="00359E"/>
                </a:solidFill>
                <a:uFillTx/>
                <a:latin typeface="Times New Roman"/>
              </a:rPr>
              <a:t>Плоская поверхность (исполнение A</a:t>
            </a:r>
            <a:r>
              <a:rPr lang="ru-RU" sz="1580" b="0" strike="noStrike" spc="-1">
                <a:solidFill>
                  <a:srgbClr val="00359E"/>
                </a:solidFill>
                <a:latin typeface="Times New Roman"/>
              </a:rPr>
              <a:t>): Вся поверхность фланца плоская. Применяется для соединений с низким давлением, обычно с мягкими прокладками по всей плоскости.</a:t>
            </a:r>
            <a:endParaRPr lang="ru-RU" sz="1580" b="0" strike="noStrike" spc="-1">
              <a:solidFill>
                <a:srgbClr val="000000"/>
              </a:solidFill>
              <a:latin typeface="Open Sans"/>
            </a:endParaRPr>
          </a:p>
          <a:p>
            <a:pPr algn="just" defTabSz="914400">
              <a:lnSpc>
                <a:spcPct val="100000"/>
              </a:lnSpc>
            </a:pPr>
            <a:r>
              <a:rPr lang="ru-RU" sz="1580" b="0" u="sng" strike="noStrike" spc="-1">
                <a:solidFill>
                  <a:srgbClr val="00359E"/>
                </a:solidFill>
                <a:uFillTx/>
                <a:latin typeface="Times New Roman"/>
              </a:rPr>
              <a:t>Шип-паз</a:t>
            </a:r>
            <a:r>
              <a:rPr lang="ru-RU" sz="1580" b="0" strike="noStrike" spc="-1">
                <a:solidFill>
                  <a:srgbClr val="00359E"/>
                </a:solidFill>
                <a:latin typeface="Times New Roman"/>
              </a:rPr>
              <a:t>: Соединение, где на одном фланце выполнен выступ (шип), а на ответном соответствующая впадина (паз). Обеспечивает высокую герметичность и предотвращает выдавливание прокладки. Часто применяется для вакуумных систем или ядовитых сред.</a:t>
            </a:r>
            <a:endParaRPr lang="ru-RU" sz="1580" b="0" strike="noStrike" spc="-1">
              <a:solidFill>
                <a:srgbClr val="000000"/>
              </a:solidFill>
              <a:latin typeface="Open Sans"/>
            </a:endParaRPr>
          </a:p>
          <a:p>
            <a:pPr algn="just" defTabSz="914400">
              <a:lnSpc>
                <a:spcPct val="100000"/>
              </a:lnSpc>
            </a:pPr>
            <a:r>
              <a:rPr lang="ru-RU" sz="1580" b="0" u="sng" strike="noStrike" spc="-1">
                <a:solidFill>
                  <a:srgbClr val="00359E"/>
                </a:solidFill>
                <a:uFillTx/>
                <a:latin typeface="Times New Roman"/>
              </a:rPr>
              <a:t>Под прокладку овального или восьмиугольного сечения</a:t>
            </a:r>
            <a:r>
              <a:rPr lang="ru-RU" sz="1580" b="0" strike="noStrike" spc="-1">
                <a:solidFill>
                  <a:srgbClr val="00359E"/>
                </a:solidFill>
                <a:latin typeface="Times New Roman"/>
              </a:rPr>
              <a:t>: Используется для высоких давлений и температур. В зеркале фланца выполнена специальная канавка под металлическую прокладку кольцевого сечения. Обеспечивает надежное металл-металл уплотнение.</a:t>
            </a:r>
            <a:endParaRPr lang="ru-RU" sz="1580" b="0" strike="noStrike" spc="-1">
              <a:solidFill>
                <a:srgbClr val="000000"/>
              </a:solidFill>
              <a:latin typeface="Open Sans"/>
            </a:endParaRPr>
          </a:p>
        </p:txBody>
      </p:sp>
      <p:sp>
        <p:nvSpPr>
          <p:cNvPr id="296" name="Прямоугольник 295"/>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D0A5BACD-8F13-49E4-92A1-C60F262806AC}" type="slidenum">
              <a:rPr lang="ru-RU" sz="2400" b="1" strike="noStrike" spc="-1">
                <a:solidFill>
                  <a:srgbClr val="000000"/>
                </a:solidFill>
                <a:latin typeface="Noto Sans"/>
              </a:rPr>
              <a:t>19</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Скругленный прямоугольник 5"/>
          <p:cNvSpPr/>
          <p:nvPr/>
        </p:nvSpPr>
        <p:spPr>
          <a:xfrm>
            <a:off x="982800" y="985320"/>
            <a:ext cx="7126200" cy="3067920"/>
          </a:xfrm>
          <a:prstGeom prst="roundRect">
            <a:avLst>
              <a:gd name="adj"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ru-RU" sz="1800" b="0" strike="noStrike" spc="-1">
              <a:solidFill>
                <a:schemeClr val="lt1"/>
              </a:solidFill>
              <a:latin typeface="Calibri"/>
            </a:endParaRPr>
          </a:p>
        </p:txBody>
      </p:sp>
      <p:pic>
        <p:nvPicPr>
          <p:cNvPr id="137" name="Picture 5" descr="F:\WORK\АГТУ\Общая\новый бренндбук\Мокапы\доп\Безырмянный-1.png"/>
          <p:cNvPicPr/>
          <p:nvPr/>
        </p:nvPicPr>
        <p:blipFill>
          <a:blip r:embed="rId2"/>
          <a:stretch/>
        </p:blipFill>
        <p:spPr>
          <a:xfrm>
            <a:off x="6787080" y="267480"/>
            <a:ext cx="1998360" cy="177840"/>
          </a:xfrm>
          <a:prstGeom prst="rect">
            <a:avLst/>
          </a:prstGeom>
          <a:ln w="0">
            <a:noFill/>
          </a:ln>
        </p:spPr>
      </p:pic>
      <p:grpSp>
        <p:nvGrpSpPr>
          <p:cNvPr id="138" name="Группа 75"/>
          <p:cNvGrpSpPr/>
          <p:nvPr/>
        </p:nvGrpSpPr>
        <p:grpSpPr>
          <a:xfrm>
            <a:off x="-20880" y="2972880"/>
            <a:ext cx="9162360" cy="2191320"/>
            <a:chOff x="-20880" y="2972880"/>
            <a:chExt cx="9162360" cy="2191320"/>
          </a:xfrm>
        </p:grpSpPr>
        <p:pic>
          <p:nvPicPr>
            <p:cNvPr id="139" name="Picture 3" descr="F:\WORK\АГТУ\Общая\новый бренндбук\Мокапы\доп\BB_двАГТУ.png"/>
            <p:cNvPicPr/>
            <p:nvPr/>
          </p:nvPicPr>
          <p:blipFill>
            <a:blip r:embed="rId3"/>
            <a:srcRect r="50000"/>
            <a:stretch/>
          </p:blipFill>
          <p:spPr>
            <a:xfrm rot="16200000">
              <a:off x="4348800" y="373680"/>
              <a:ext cx="420480" cy="9160200"/>
            </a:xfrm>
            <a:prstGeom prst="rect">
              <a:avLst/>
            </a:prstGeom>
            <a:ln w="0">
              <a:noFill/>
            </a:ln>
          </p:spPr>
        </p:pic>
        <p:grpSp>
          <p:nvGrpSpPr>
            <p:cNvPr id="140" name="Группа 72"/>
            <p:cNvGrpSpPr/>
            <p:nvPr/>
          </p:nvGrpSpPr>
          <p:grpSpPr>
            <a:xfrm>
              <a:off x="6523560" y="2972880"/>
              <a:ext cx="2617920" cy="2180880"/>
              <a:chOff x="6523560" y="2972880"/>
              <a:chExt cx="2617920" cy="2180880"/>
            </a:xfrm>
          </p:grpSpPr>
          <p:pic>
            <p:nvPicPr>
              <p:cNvPr id="141" name="Picture 3" descr="F:\WORK\АГТУ\Общая\новый бренндбук\Мокапы\доп\Безымяннный-1.png"/>
              <p:cNvPicPr/>
              <p:nvPr/>
            </p:nvPicPr>
            <p:blipFill>
              <a:blip r:embed="rId4"/>
              <a:stretch/>
            </p:blipFill>
            <p:spPr>
              <a:xfrm rot="10800000">
                <a:off x="6523560" y="4295880"/>
                <a:ext cx="1719000" cy="857880"/>
              </a:xfrm>
              <a:prstGeom prst="rect">
                <a:avLst/>
              </a:prstGeom>
              <a:ln w="0">
                <a:noFill/>
              </a:ln>
            </p:spPr>
          </p:pic>
          <p:pic>
            <p:nvPicPr>
              <p:cNvPr id="142" name="Picture 6" descr="F:\WORK\АГТУ\Общая\новый бренндбук\Мокапы\доп\Безымяыынный-1.png"/>
              <p:cNvPicPr/>
              <p:nvPr/>
            </p:nvPicPr>
            <p:blipFill>
              <a:blip r:embed="rId5"/>
              <a:stretch/>
            </p:blipFill>
            <p:spPr>
              <a:xfrm>
                <a:off x="7236360" y="2972880"/>
                <a:ext cx="1905120" cy="2178360"/>
              </a:xfrm>
              <a:prstGeom prst="rect">
                <a:avLst/>
              </a:prstGeom>
              <a:ln w="0">
                <a:noFill/>
              </a:ln>
            </p:spPr>
          </p:pic>
        </p:grpSp>
      </p:grpSp>
      <p:pic>
        <p:nvPicPr>
          <p:cNvPr id="143" name="Picture 2" descr="F:\WORK\АГТУ\Общая\новый бренндбук\Мокапы\доп\Без имени-2.png"/>
          <p:cNvPicPr/>
          <p:nvPr/>
        </p:nvPicPr>
        <p:blipFill>
          <a:blip r:embed="rId6"/>
          <a:stretch/>
        </p:blipFill>
        <p:spPr>
          <a:xfrm>
            <a:off x="-9000" y="0"/>
            <a:ext cx="5846040" cy="747360"/>
          </a:xfrm>
          <a:prstGeom prst="rect">
            <a:avLst/>
          </a:prstGeom>
          <a:ln w="0">
            <a:noFill/>
          </a:ln>
        </p:spPr>
      </p:pic>
      <p:sp>
        <p:nvSpPr>
          <p:cNvPr id="144" name="TextBox 57"/>
          <p:cNvSpPr/>
          <p:nvPr/>
        </p:nvSpPr>
        <p:spPr>
          <a:xfrm>
            <a:off x="274680" y="235440"/>
            <a:ext cx="1412640" cy="342360"/>
          </a:xfrm>
          <a:prstGeom prst="rect">
            <a:avLst/>
          </a:prstGeom>
          <a:noFill/>
          <a:ln w="0">
            <a:noFill/>
          </a:ln>
        </p:spPr>
        <p:style>
          <a:lnRef idx="0">
            <a:scrgbClr r="0" g="0" b="0"/>
          </a:lnRef>
          <a:fillRef idx="0">
            <a:scrgbClr r="0" g="0" b="0"/>
          </a:fillRef>
          <a:effectRef idx="0">
            <a:scrgbClr r="0" g="0" b="0"/>
          </a:effectRef>
          <a:fontRef idx="minor"/>
        </p:style>
        <p:txBody>
          <a:bodyPr wrap="none" lIns="68760" tIns="34200" rIns="68760" bIns="34200" anchor="t">
            <a:spAutoFit/>
          </a:bodyPr>
          <a:lstStyle/>
          <a:p>
            <a:pPr defTabSz="914400">
              <a:lnSpc>
                <a:spcPct val="100000"/>
              </a:lnSpc>
            </a:pPr>
            <a:r>
              <a:rPr lang="ru-RU" sz="1800" b="1" strike="noStrike" spc="-1">
                <a:solidFill>
                  <a:srgbClr val="00359E"/>
                </a:solidFill>
                <a:latin typeface="Times New Roman"/>
                <a:ea typeface="Calibri"/>
              </a:rPr>
              <a:t>ВВЕДЕНИЕ</a:t>
            </a:r>
            <a:endParaRPr lang="ru-RU" sz="1800" b="0" strike="noStrike" spc="-1">
              <a:solidFill>
                <a:srgbClr val="000000"/>
              </a:solidFill>
              <a:latin typeface="Open Sans"/>
            </a:endParaRPr>
          </a:p>
        </p:txBody>
      </p:sp>
      <p:sp>
        <p:nvSpPr>
          <p:cNvPr id="145" name="Прямоугольник 4"/>
          <p:cNvSpPr/>
          <p:nvPr/>
        </p:nvSpPr>
        <p:spPr>
          <a:xfrm>
            <a:off x="1115640" y="1071360"/>
            <a:ext cx="6741360" cy="2864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914400">
              <a:lnSpc>
                <a:spcPct val="100000"/>
              </a:lnSpc>
            </a:pPr>
            <a:r>
              <a:rPr lang="ru-RU" sz="1400" b="1" strike="noStrike" spc="-1">
                <a:solidFill>
                  <a:schemeClr val="lt1"/>
                </a:solidFill>
                <a:latin typeface="Times New Roman"/>
              </a:rPr>
              <a:t>	Массообменное оборудование представляет собой комплекс промышленных аппаратов, предназначенных для реализации процессов переноса вещества между контактирующими фазами: газ–жидкость, жидкость–жидкость, жидкость–твердое тело или газ–твердое тело.</a:t>
            </a:r>
            <a:endParaRPr lang="ru-RU" sz="1400" b="0" strike="noStrike" spc="-1">
              <a:solidFill>
                <a:srgbClr val="000000"/>
              </a:solidFill>
              <a:latin typeface="Open Sans"/>
            </a:endParaRPr>
          </a:p>
          <a:p>
            <a:pPr algn="just" defTabSz="914400">
              <a:lnSpc>
                <a:spcPct val="100000"/>
              </a:lnSpc>
            </a:pPr>
            <a:r>
              <a:rPr lang="ru-RU" sz="1400" b="1" strike="noStrike" spc="-1">
                <a:solidFill>
                  <a:schemeClr val="lt1"/>
                </a:solidFill>
                <a:latin typeface="Times New Roman"/>
              </a:rPr>
              <a:t>	 К ключевым аппаратам относятся колонные устройства различного назначения (абсорбционные, ректификационные, стриппинговые, десорбционные), а также адсорберы, экстракторы, смесительно-отстойные блоки, сушильные колонны и вспомогательные узлы - сепараторы, каплеуловители, распределители фаз. </a:t>
            </a:r>
            <a:endParaRPr lang="ru-RU" sz="1400" b="0" strike="noStrike" spc="-1">
              <a:solidFill>
                <a:srgbClr val="000000"/>
              </a:solidFill>
              <a:latin typeface="Open Sans"/>
            </a:endParaRPr>
          </a:p>
          <a:p>
            <a:pPr algn="just" defTabSz="914400">
              <a:lnSpc>
                <a:spcPct val="100000"/>
              </a:lnSpc>
            </a:pPr>
            <a:r>
              <a:rPr lang="ru-RU" sz="1400" b="1" strike="noStrike" spc="-1">
                <a:solidFill>
                  <a:schemeClr val="lt1"/>
                </a:solidFill>
                <a:latin typeface="Times New Roman"/>
              </a:rPr>
              <a:t>	Конструкция таких аппаратов должна обеспечивать: максимально возможную поверхность фазового контакта, стабильность гидродинамики, минимизацию сопротивления массы/теплопереносу и высокую эксплуатационную надежность.</a:t>
            </a:r>
            <a:endParaRPr lang="ru-RU" sz="1400" b="0" strike="noStrike" spc="-1">
              <a:solidFill>
                <a:srgbClr val="000000"/>
              </a:solidFill>
              <a:latin typeface="Open Sans"/>
            </a:endParaRPr>
          </a:p>
        </p:txBody>
      </p:sp>
      <p:sp>
        <p:nvSpPr>
          <p:cNvPr id="146" name="Прямоугольник 145"/>
          <p:cNvSpPr/>
          <p:nvPr/>
        </p:nvSpPr>
        <p:spPr>
          <a:xfrm>
            <a:off x="0" y="486000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7FB2E1E4-3DC2-42E3-9A3D-3C49082E9645}" type="slidenum">
              <a:rPr lang="ru-RU" sz="2400" b="1" strike="noStrike" spc="-1">
                <a:solidFill>
                  <a:srgbClr val="000000"/>
                </a:solidFill>
                <a:latin typeface="Noto Sans"/>
              </a:rPr>
              <a:t>2</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 name="Picture 5" descr="F:\WORK\АГТУ\Общая\новый бренндбук\Мокапы\доп\Безырмянный-1.png"/>
          <p:cNvPicPr/>
          <p:nvPr/>
        </p:nvPicPr>
        <p:blipFill>
          <a:blip r:embed="rId2"/>
          <a:stretch/>
        </p:blipFill>
        <p:spPr>
          <a:xfrm>
            <a:off x="6787080" y="267480"/>
            <a:ext cx="1998360" cy="177840"/>
          </a:xfrm>
          <a:prstGeom prst="rect">
            <a:avLst/>
          </a:prstGeom>
          <a:ln w="0">
            <a:noFill/>
          </a:ln>
        </p:spPr>
      </p:pic>
      <p:grpSp>
        <p:nvGrpSpPr>
          <p:cNvPr id="298" name="Группа 75"/>
          <p:cNvGrpSpPr/>
          <p:nvPr/>
        </p:nvGrpSpPr>
        <p:grpSpPr>
          <a:xfrm>
            <a:off x="-20880" y="2972880"/>
            <a:ext cx="9162360" cy="2191320"/>
            <a:chOff x="-20880" y="2972880"/>
            <a:chExt cx="9162360" cy="2191320"/>
          </a:xfrm>
        </p:grpSpPr>
        <p:pic>
          <p:nvPicPr>
            <p:cNvPr id="299" name="Picture 3" descr="F:\WORK\АГТУ\Общая\новый бренндбук\Мокапы\доп\BB_двАГТУ.png"/>
            <p:cNvPicPr/>
            <p:nvPr/>
          </p:nvPicPr>
          <p:blipFill>
            <a:blip r:embed="rId3"/>
            <a:srcRect r="50000"/>
            <a:stretch/>
          </p:blipFill>
          <p:spPr>
            <a:xfrm rot="16200000">
              <a:off x="4348800" y="373680"/>
              <a:ext cx="420480" cy="9160200"/>
            </a:xfrm>
            <a:prstGeom prst="rect">
              <a:avLst/>
            </a:prstGeom>
            <a:ln w="0">
              <a:noFill/>
            </a:ln>
          </p:spPr>
        </p:pic>
        <p:grpSp>
          <p:nvGrpSpPr>
            <p:cNvPr id="300" name="Группа 72"/>
            <p:cNvGrpSpPr/>
            <p:nvPr/>
          </p:nvGrpSpPr>
          <p:grpSpPr>
            <a:xfrm>
              <a:off x="6523560" y="2972880"/>
              <a:ext cx="2617920" cy="2180880"/>
              <a:chOff x="6523560" y="2972880"/>
              <a:chExt cx="2617920" cy="2180880"/>
            </a:xfrm>
          </p:grpSpPr>
          <p:pic>
            <p:nvPicPr>
              <p:cNvPr id="301" name="Picture 3" descr="F:\WORK\АГТУ\Общая\новый бренндбук\Мокапы\доп\Безымяннный-1.png"/>
              <p:cNvPicPr/>
              <p:nvPr/>
            </p:nvPicPr>
            <p:blipFill>
              <a:blip r:embed="rId4"/>
              <a:stretch/>
            </p:blipFill>
            <p:spPr>
              <a:xfrm rot="10800000">
                <a:off x="6523560" y="4295880"/>
                <a:ext cx="1719000" cy="857880"/>
              </a:xfrm>
              <a:prstGeom prst="rect">
                <a:avLst/>
              </a:prstGeom>
              <a:ln w="0">
                <a:noFill/>
              </a:ln>
            </p:spPr>
          </p:pic>
          <p:pic>
            <p:nvPicPr>
              <p:cNvPr id="302" name="Picture 6" descr="F:\WORK\АГТУ\Общая\новый бренндбук\Мокапы\доп\Безымяыынный-1.png"/>
              <p:cNvPicPr/>
              <p:nvPr/>
            </p:nvPicPr>
            <p:blipFill>
              <a:blip r:embed="rId5"/>
              <a:stretch/>
            </p:blipFill>
            <p:spPr>
              <a:xfrm>
                <a:off x="7236360" y="2972880"/>
                <a:ext cx="1905120" cy="2178360"/>
              </a:xfrm>
              <a:prstGeom prst="rect">
                <a:avLst/>
              </a:prstGeom>
              <a:ln w="0">
                <a:noFill/>
              </a:ln>
            </p:spPr>
          </p:pic>
        </p:grpSp>
      </p:grpSp>
      <p:pic>
        <p:nvPicPr>
          <p:cNvPr id="303" name="Picture 2" descr="F:\WORK\АГТУ\Общая\новый бренндбук\Мокапы\доп\Без имени-2.png"/>
          <p:cNvPicPr/>
          <p:nvPr/>
        </p:nvPicPr>
        <p:blipFill>
          <a:blip r:embed="rId6"/>
          <a:stretch/>
        </p:blipFill>
        <p:spPr>
          <a:xfrm>
            <a:off x="-9000" y="0"/>
            <a:ext cx="5846040" cy="552960"/>
          </a:xfrm>
          <a:prstGeom prst="rect">
            <a:avLst/>
          </a:prstGeom>
          <a:ln w="0">
            <a:noFill/>
          </a:ln>
        </p:spPr>
      </p:pic>
      <p:sp>
        <p:nvSpPr>
          <p:cNvPr id="304" name="TextBox 57"/>
          <p:cNvSpPr/>
          <p:nvPr/>
        </p:nvSpPr>
        <p:spPr>
          <a:xfrm>
            <a:off x="45360" y="101520"/>
            <a:ext cx="3651480" cy="495000"/>
          </a:xfrm>
          <a:prstGeom prst="rect">
            <a:avLst/>
          </a:prstGeom>
          <a:noFill/>
          <a:ln w="0">
            <a:noFill/>
          </a:ln>
        </p:spPr>
        <p:style>
          <a:lnRef idx="0">
            <a:scrgbClr r="0" g="0" b="0"/>
          </a:lnRef>
          <a:fillRef idx="0">
            <a:scrgbClr r="0" g="0" b="0"/>
          </a:fillRef>
          <a:effectRef idx="0">
            <a:scrgbClr r="0" g="0" b="0"/>
          </a:effectRef>
          <a:fontRef idx="minor"/>
        </p:style>
        <p:txBody>
          <a:bodyPr wrap="none" lIns="68760" tIns="34200" rIns="68760" bIns="34200" anchor="t">
            <a:spAutoFit/>
          </a:bodyPr>
          <a:lstStyle/>
          <a:p>
            <a:pPr defTabSz="914400">
              <a:lnSpc>
                <a:spcPct val="100000"/>
              </a:lnSpc>
            </a:pPr>
            <a:r>
              <a:rPr lang="ru-RU" sz="1400" b="1" strike="noStrike" spc="-1">
                <a:solidFill>
                  <a:srgbClr val="00359E"/>
                </a:solidFill>
                <a:latin typeface="Times New Roman"/>
                <a:ea typeface="Calibri"/>
              </a:rPr>
              <a:t>Основные конструктивные типы фланцев, </a:t>
            </a:r>
            <a:endParaRPr lang="ru-RU" sz="1400" b="0" strike="noStrike" spc="-1">
              <a:solidFill>
                <a:srgbClr val="000000"/>
              </a:solidFill>
              <a:latin typeface="Open Sans"/>
            </a:endParaRPr>
          </a:p>
          <a:p>
            <a:pPr defTabSz="914400">
              <a:lnSpc>
                <a:spcPct val="100000"/>
              </a:lnSpc>
            </a:pPr>
            <a:r>
              <a:rPr lang="ru-RU" sz="1400" b="1" strike="noStrike" spc="-1">
                <a:solidFill>
                  <a:srgbClr val="00359E"/>
                </a:solidFill>
                <a:latin typeface="Times New Roman"/>
                <a:ea typeface="Calibri"/>
              </a:rPr>
              <a:t>используемых в колоннах</a:t>
            </a:r>
            <a:endParaRPr lang="ru-RU" sz="1400" b="0" strike="noStrike" spc="-1">
              <a:solidFill>
                <a:srgbClr val="000000"/>
              </a:solidFill>
              <a:latin typeface="Open Sans"/>
            </a:endParaRPr>
          </a:p>
        </p:txBody>
      </p:sp>
      <p:pic>
        <p:nvPicPr>
          <p:cNvPr id="305" name="Рисунок 3"/>
          <p:cNvPicPr/>
          <p:nvPr/>
        </p:nvPicPr>
        <p:blipFill>
          <a:blip r:embed="rId7"/>
          <a:stretch/>
        </p:blipFill>
        <p:spPr>
          <a:xfrm>
            <a:off x="7034040" y="548640"/>
            <a:ext cx="2102760" cy="4324680"/>
          </a:xfrm>
          <a:prstGeom prst="rect">
            <a:avLst/>
          </a:prstGeom>
          <a:ln w="0">
            <a:noFill/>
          </a:ln>
        </p:spPr>
      </p:pic>
      <p:sp>
        <p:nvSpPr>
          <p:cNvPr id="306" name="Прямоугольник 5"/>
          <p:cNvSpPr/>
          <p:nvPr/>
        </p:nvSpPr>
        <p:spPr>
          <a:xfrm>
            <a:off x="127440" y="626400"/>
            <a:ext cx="7252200" cy="3930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ru-RU" sz="1800" b="0" strike="noStrike" spc="-1">
                <a:solidFill>
                  <a:srgbClr val="00359E"/>
                </a:solidFill>
                <a:latin typeface="Times New Roman"/>
              </a:rPr>
              <a:t> - с плоской (гладкой) уплотнительной поверхностью (рисунок </a:t>
            </a:r>
            <a:r>
              <a:rPr lang="ru-RU" sz="1800" b="1" i="1" strike="noStrike" spc="-1">
                <a:solidFill>
                  <a:srgbClr val="00359E"/>
                </a:solidFill>
                <a:latin typeface="Times New Roman"/>
              </a:rPr>
              <a:t>а</a:t>
            </a:r>
            <a:r>
              <a:rPr lang="ru-RU" sz="1800" b="0" strike="noStrike" spc="-1">
                <a:solidFill>
                  <a:srgbClr val="00359E"/>
                </a:solidFill>
                <a:latin typeface="Times New Roman"/>
              </a:rPr>
              <a:t>) – применяется когда не требуется особая герметичность соединения;</a:t>
            </a:r>
            <a:endParaRPr lang="ru-RU" sz="1800" b="0" strike="noStrike" spc="-1">
              <a:solidFill>
                <a:srgbClr val="000000"/>
              </a:solidFill>
              <a:latin typeface="Open Sans"/>
            </a:endParaRPr>
          </a:p>
          <a:p>
            <a:pPr defTabSz="914400">
              <a:lnSpc>
                <a:spcPct val="100000"/>
              </a:lnSpc>
            </a:pPr>
            <a:r>
              <a:rPr lang="ru-RU" sz="1800" b="0" strike="noStrike" spc="-1">
                <a:solidFill>
                  <a:srgbClr val="00359E"/>
                </a:solidFill>
                <a:latin typeface="Times New Roman"/>
              </a:rPr>
              <a:t>      - с уплотнительной поверхностью типа “выступ – впадина” (рисунок </a:t>
            </a:r>
            <a:r>
              <a:rPr lang="ru-RU" sz="1800" b="1" i="1" strike="noStrike" spc="-1">
                <a:solidFill>
                  <a:srgbClr val="00359E"/>
                </a:solidFill>
                <a:latin typeface="Times New Roman"/>
              </a:rPr>
              <a:t>б</a:t>
            </a:r>
            <a:r>
              <a:rPr lang="ru-RU" sz="1800" b="0" strike="noStrike" spc="-1">
                <a:solidFill>
                  <a:srgbClr val="00359E"/>
                </a:solidFill>
                <a:latin typeface="Times New Roman"/>
              </a:rPr>
              <a:t>) – применяется когда необходимо обеспечить соосность соединения. </a:t>
            </a:r>
            <a:endParaRPr lang="ru-RU" sz="1800" b="0" strike="noStrike" spc="-1">
              <a:solidFill>
                <a:srgbClr val="000000"/>
              </a:solidFill>
              <a:latin typeface="Open Sans"/>
            </a:endParaRPr>
          </a:p>
          <a:p>
            <a:pPr defTabSz="914400">
              <a:lnSpc>
                <a:spcPct val="100000"/>
              </a:lnSpc>
            </a:pPr>
            <a:r>
              <a:rPr lang="ru-RU" sz="1800" b="0" strike="noStrike" spc="-1">
                <a:solidFill>
                  <a:srgbClr val="00359E"/>
                </a:solidFill>
                <a:latin typeface="Times New Roman"/>
              </a:rPr>
              <a:t>      - с уплотнительной поверхностью типа “шип – паз” (рисунок </a:t>
            </a:r>
            <a:r>
              <a:rPr lang="ru-RU" sz="1800" b="1" i="1" strike="noStrike" spc="-1">
                <a:solidFill>
                  <a:srgbClr val="00359E"/>
                </a:solidFill>
                <a:latin typeface="Times New Roman"/>
              </a:rPr>
              <a:t>в</a:t>
            </a:r>
            <a:r>
              <a:rPr lang="ru-RU" sz="1800" b="0" strike="noStrike" spc="-1">
                <a:solidFill>
                  <a:srgbClr val="00359E"/>
                </a:solidFill>
                <a:latin typeface="Times New Roman"/>
              </a:rPr>
              <a:t>) – применяется в ответственных соединениях (при высоких давлениях; для обеспечения герметичности).</a:t>
            </a:r>
            <a:endParaRPr lang="ru-RU" sz="1800" b="0" strike="noStrike" spc="-1">
              <a:solidFill>
                <a:srgbClr val="000000"/>
              </a:solidFill>
              <a:latin typeface="Open Sans"/>
            </a:endParaRPr>
          </a:p>
          <a:p>
            <a:pPr defTabSz="914400">
              <a:lnSpc>
                <a:spcPct val="100000"/>
              </a:lnSpc>
            </a:pPr>
            <a:r>
              <a:rPr lang="ru-RU" sz="1800" b="0" strike="noStrike" spc="-1">
                <a:solidFill>
                  <a:srgbClr val="00359E"/>
                </a:solidFill>
                <a:latin typeface="Times New Roman"/>
              </a:rPr>
              <a:t>      - с уплотнительной поверхностью “в замок” (вариант соединения “шип – паз”)  (рисунок </a:t>
            </a:r>
            <a:r>
              <a:rPr lang="ru-RU" sz="1800" b="1" i="1" strike="noStrike" spc="-1">
                <a:solidFill>
                  <a:srgbClr val="00359E"/>
                </a:solidFill>
                <a:latin typeface="Times New Roman"/>
              </a:rPr>
              <a:t>г</a:t>
            </a:r>
            <a:r>
              <a:rPr lang="ru-RU" sz="1800" b="0" strike="noStrike" spc="-1">
                <a:solidFill>
                  <a:srgbClr val="00359E"/>
                </a:solidFill>
                <a:latin typeface="Times New Roman"/>
              </a:rPr>
              <a:t>) – применяется при высоких давлениях.</a:t>
            </a:r>
            <a:endParaRPr lang="ru-RU" sz="1800" b="0" strike="noStrike" spc="-1">
              <a:solidFill>
                <a:srgbClr val="000000"/>
              </a:solidFill>
              <a:latin typeface="Open Sans"/>
            </a:endParaRPr>
          </a:p>
          <a:p>
            <a:pPr defTabSz="914400">
              <a:lnSpc>
                <a:spcPct val="100000"/>
              </a:lnSpc>
            </a:pPr>
            <a:r>
              <a:rPr lang="ru-RU" sz="1800" b="0" strike="noStrike" spc="-1">
                <a:solidFill>
                  <a:srgbClr val="00359E"/>
                </a:solidFill>
                <a:latin typeface="Times New Roman"/>
              </a:rPr>
              <a:t>      - с жесткой металлической прокладкой (рисунок </a:t>
            </a:r>
            <a:r>
              <a:rPr lang="ru-RU" sz="1800" b="1" i="1" strike="noStrike" spc="-1">
                <a:solidFill>
                  <a:srgbClr val="00359E"/>
                </a:solidFill>
                <a:latin typeface="Times New Roman"/>
              </a:rPr>
              <a:t>д</a:t>
            </a:r>
            <a:r>
              <a:rPr lang="ru-RU" sz="1800" b="0" strike="noStrike" spc="-1">
                <a:solidFill>
                  <a:srgbClr val="00359E"/>
                </a:solidFill>
                <a:latin typeface="Times New Roman"/>
              </a:rPr>
              <a:t>) – применяют в технике высокого давления (выдерживает давление до 80 МПа).</a:t>
            </a:r>
            <a:endParaRPr lang="ru-RU" sz="1800" b="0" strike="noStrike" spc="-1">
              <a:solidFill>
                <a:srgbClr val="000000"/>
              </a:solidFill>
              <a:latin typeface="Open Sans"/>
            </a:endParaRPr>
          </a:p>
          <a:p>
            <a:pPr defTabSz="914400">
              <a:lnSpc>
                <a:spcPct val="100000"/>
              </a:lnSpc>
            </a:pPr>
            <a:r>
              <a:rPr lang="ru-RU" sz="1800" b="0" strike="noStrike" spc="-1">
                <a:solidFill>
                  <a:srgbClr val="00359E"/>
                </a:solidFill>
                <a:latin typeface="Times New Roman"/>
              </a:rPr>
              <a:t>      - с овальными металлическими прокладками (рисунок </a:t>
            </a:r>
            <a:r>
              <a:rPr lang="ru-RU" sz="1800" b="1" i="1" strike="noStrike" spc="-1">
                <a:solidFill>
                  <a:srgbClr val="00359E"/>
                </a:solidFill>
                <a:latin typeface="Times New Roman"/>
              </a:rPr>
              <a:t>е</a:t>
            </a:r>
            <a:r>
              <a:rPr lang="ru-RU" sz="1800" b="0" strike="noStrike" spc="-1">
                <a:solidFill>
                  <a:srgbClr val="00359E"/>
                </a:solidFill>
                <a:latin typeface="Times New Roman"/>
              </a:rPr>
              <a:t>) – применяют в нефтеперерабатывающей промышленности.</a:t>
            </a:r>
            <a:endParaRPr lang="ru-RU" sz="1800" b="0" strike="noStrike" spc="-1">
              <a:solidFill>
                <a:srgbClr val="000000"/>
              </a:solidFill>
              <a:latin typeface="Open Sans"/>
            </a:endParaRPr>
          </a:p>
        </p:txBody>
      </p:sp>
      <p:sp>
        <p:nvSpPr>
          <p:cNvPr id="307" name="Прямоугольник 306"/>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2289D36F-088A-46E5-9506-A10EB4768F5C}" type="slidenum">
              <a:rPr lang="ru-RU" sz="2400" b="1" strike="noStrike" spc="-1">
                <a:solidFill>
                  <a:srgbClr val="000000"/>
                </a:solidFill>
                <a:latin typeface="Noto Sans"/>
              </a:rPr>
              <a:t>20</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 name="Picture 5" descr="F:\WORK\АГТУ\Общая\новый бренндбук\Мокапы\доп\Безырмянный-1.png"/>
          <p:cNvPicPr/>
          <p:nvPr/>
        </p:nvPicPr>
        <p:blipFill>
          <a:blip r:embed="rId2"/>
          <a:stretch/>
        </p:blipFill>
        <p:spPr>
          <a:xfrm>
            <a:off x="6787080" y="267480"/>
            <a:ext cx="1998360" cy="177840"/>
          </a:xfrm>
          <a:prstGeom prst="rect">
            <a:avLst/>
          </a:prstGeom>
          <a:ln w="0">
            <a:noFill/>
          </a:ln>
        </p:spPr>
      </p:pic>
      <p:grpSp>
        <p:nvGrpSpPr>
          <p:cNvPr id="309" name="Группа 75"/>
          <p:cNvGrpSpPr/>
          <p:nvPr/>
        </p:nvGrpSpPr>
        <p:grpSpPr>
          <a:xfrm>
            <a:off x="-20880" y="2972880"/>
            <a:ext cx="9162360" cy="2191320"/>
            <a:chOff x="-20880" y="2972880"/>
            <a:chExt cx="9162360" cy="2191320"/>
          </a:xfrm>
        </p:grpSpPr>
        <p:pic>
          <p:nvPicPr>
            <p:cNvPr id="310" name="Picture 3" descr="F:\WORK\АГТУ\Общая\новый бренндбук\Мокапы\доп\BB_двАГТУ.png"/>
            <p:cNvPicPr/>
            <p:nvPr/>
          </p:nvPicPr>
          <p:blipFill>
            <a:blip r:embed="rId3"/>
            <a:srcRect r="50000"/>
            <a:stretch/>
          </p:blipFill>
          <p:spPr>
            <a:xfrm rot="16200000">
              <a:off x="4348800" y="373680"/>
              <a:ext cx="420480" cy="9160200"/>
            </a:xfrm>
            <a:prstGeom prst="rect">
              <a:avLst/>
            </a:prstGeom>
            <a:ln w="0">
              <a:noFill/>
            </a:ln>
          </p:spPr>
        </p:pic>
        <p:grpSp>
          <p:nvGrpSpPr>
            <p:cNvPr id="311" name="Группа 72"/>
            <p:cNvGrpSpPr/>
            <p:nvPr/>
          </p:nvGrpSpPr>
          <p:grpSpPr>
            <a:xfrm>
              <a:off x="6523560" y="2972880"/>
              <a:ext cx="2617920" cy="2180880"/>
              <a:chOff x="6523560" y="2972880"/>
              <a:chExt cx="2617920" cy="2180880"/>
            </a:xfrm>
          </p:grpSpPr>
          <p:pic>
            <p:nvPicPr>
              <p:cNvPr id="312" name="Picture 3" descr="F:\WORK\АГТУ\Общая\новый бренндбук\Мокапы\доп\Безымяннный-1.png"/>
              <p:cNvPicPr/>
              <p:nvPr/>
            </p:nvPicPr>
            <p:blipFill>
              <a:blip r:embed="rId4"/>
              <a:stretch/>
            </p:blipFill>
            <p:spPr>
              <a:xfrm rot="10800000">
                <a:off x="6523560" y="4295880"/>
                <a:ext cx="1719000" cy="857880"/>
              </a:xfrm>
              <a:prstGeom prst="rect">
                <a:avLst/>
              </a:prstGeom>
              <a:ln w="0">
                <a:noFill/>
              </a:ln>
            </p:spPr>
          </p:pic>
          <p:pic>
            <p:nvPicPr>
              <p:cNvPr id="313" name="Picture 6" descr="F:\WORK\АГТУ\Общая\новый бренндбук\Мокапы\доп\Безымяыынный-1.png"/>
              <p:cNvPicPr/>
              <p:nvPr/>
            </p:nvPicPr>
            <p:blipFill>
              <a:blip r:embed="rId5"/>
              <a:stretch/>
            </p:blipFill>
            <p:spPr>
              <a:xfrm>
                <a:off x="7236360" y="2972880"/>
                <a:ext cx="1905120" cy="2178360"/>
              </a:xfrm>
              <a:prstGeom prst="rect">
                <a:avLst/>
              </a:prstGeom>
              <a:ln w="0">
                <a:noFill/>
              </a:ln>
            </p:spPr>
          </p:pic>
        </p:grpSp>
      </p:grpSp>
      <p:pic>
        <p:nvPicPr>
          <p:cNvPr id="314" name="Picture 2" descr="F:\WORK\АГТУ\Общая\новый бренндбук\Мокапы\доп\Без имени-2.png"/>
          <p:cNvPicPr/>
          <p:nvPr/>
        </p:nvPicPr>
        <p:blipFill>
          <a:blip r:embed="rId6"/>
          <a:stretch/>
        </p:blipFill>
        <p:spPr>
          <a:xfrm>
            <a:off x="-9000" y="0"/>
            <a:ext cx="5846040" cy="552960"/>
          </a:xfrm>
          <a:prstGeom prst="rect">
            <a:avLst/>
          </a:prstGeom>
          <a:ln w="0">
            <a:noFill/>
          </a:ln>
        </p:spPr>
      </p:pic>
      <p:sp>
        <p:nvSpPr>
          <p:cNvPr id="315" name="TextBox 57"/>
          <p:cNvSpPr/>
          <p:nvPr/>
        </p:nvSpPr>
        <p:spPr>
          <a:xfrm>
            <a:off x="46440" y="101520"/>
            <a:ext cx="3720240" cy="281520"/>
          </a:xfrm>
          <a:prstGeom prst="rect">
            <a:avLst/>
          </a:prstGeom>
          <a:noFill/>
          <a:ln w="0">
            <a:noFill/>
          </a:ln>
        </p:spPr>
        <p:style>
          <a:lnRef idx="0">
            <a:scrgbClr r="0" g="0" b="0"/>
          </a:lnRef>
          <a:fillRef idx="0">
            <a:scrgbClr r="0" g="0" b="0"/>
          </a:fillRef>
          <a:effectRef idx="0">
            <a:scrgbClr r="0" g="0" b="0"/>
          </a:effectRef>
          <a:fontRef idx="minor"/>
        </p:style>
        <p:txBody>
          <a:bodyPr wrap="none" lIns="68760" tIns="34200" rIns="68760" bIns="34200" anchor="t">
            <a:spAutoFit/>
          </a:bodyPr>
          <a:lstStyle/>
          <a:p>
            <a:pPr defTabSz="914400">
              <a:lnSpc>
                <a:spcPct val="100000"/>
              </a:lnSpc>
            </a:pPr>
            <a:r>
              <a:rPr lang="ru-RU" sz="1400" b="1" strike="noStrike" spc="-1">
                <a:solidFill>
                  <a:srgbClr val="00359E"/>
                </a:solidFill>
                <a:latin typeface="Times New Roman"/>
                <a:ea typeface="Calibri"/>
              </a:rPr>
              <a:t>Выбор конструкции фланцевого соединения</a:t>
            </a:r>
            <a:endParaRPr lang="ru-RU" sz="1400" b="0" strike="noStrike" spc="-1">
              <a:solidFill>
                <a:srgbClr val="000000"/>
              </a:solidFill>
              <a:latin typeface="Open Sans"/>
            </a:endParaRPr>
          </a:p>
        </p:txBody>
      </p:sp>
      <p:pic>
        <p:nvPicPr>
          <p:cNvPr id="316" name="Рисунок 3"/>
          <p:cNvPicPr/>
          <p:nvPr/>
        </p:nvPicPr>
        <p:blipFill>
          <a:blip r:embed="rId7"/>
          <a:stretch/>
        </p:blipFill>
        <p:spPr>
          <a:xfrm>
            <a:off x="7396920" y="626400"/>
            <a:ext cx="1770840" cy="4183200"/>
          </a:xfrm>
          <a:prstGeom prst="rect">
            <a:avLst/>
          </a:prstGeom>
          <a:ln w="0">
            <a:noFill/>
          </a:ln>
        </p:spPr>
      </p:pic>
      <p:sp>
        <p:nvSpPr>
          <p:cNvPr id="317" name="Прямоугольник 5"/>
          <p:cNvSpPr/>
          <p:nvPr/>
        </p:nvSpPr>
        <p:spPr>
          <a:xfrm>
            <a:off x="127440" y="626400"/>
            <a:ext cx="7252200" cy="4145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914400">
              <a:lnSpc>
                <a:spcPct val="100000"/>
              </a:lnSpc>
            </a:pPr>
            <a:r>
              <a:rPr lang="ru-RU" sz="1400" b="0" strike="noStrike" spc="-1">
                <a:solidFill>
                  <a:srgbClr val="00359E"/>
                </a:solidFill>
                <a:latin typeface="Times New Roman"/>
              </a:rPr>
              <a:t>  Фланцы, как и все детали массового изготовления, нормализованные, поэтому задача заключается обычно в выборе фланцевого соединения по ГОСТам и нормалям в зависимости от рабочих параметров. </a:t>
            </a:r>
            <a:endParaRPr lang="ru-RU" sz="1400" b="0" strike="noStrike" spc="-1">
              <a:solidFill>
                <a:srgbClr val="000000"/>
              </a:solidFill>
              <a:latin typeface="Open Sans"/>
            </a:endParaRPr>
          </a:p>
          <a:p>
            <a:pPr algn="just" defTabSz="914400">
              <a:lnSpc>
                <a:spcPct val="100000"/>
              </a:lnSpc>
            </a:pPr>
            <a:r>
              <a:rPr lang="ru-RU" sz="1400" b="1" u="sng" strike="noStrike" spc="-1">
                <a:solidFill>
                  <a:srgbClr val="00359E"/>
                </a:solidFill>
                <a:uFillTx/>
                <a:latin typeface="Times New Roman"/>
              </a:rPr>
              <a:t>Размеры фланцевого соединения определяются двумя величинами – условным проходом Dy и условным давлением Ру. </a:t>
            </a:r>
            <a:endParaRPr lang="ru-RU" sz="1400" b="0" strike="noStrike" spc="-1">
              <a:solidFill>
                <a:srgbClr val="000000"/>
              </a:solidFill>
              <a:latin typeface="Open Sans"/>
            </a:endParaRPr>
          </a:p>
          <a:p>
            <a:pPr algn="just" defTabSz="914400">
              <a:lnSpc>
                <a:spcPct val="100000"/>
              </a:lnSpc>
            </a:pPr>
            <a:r>
              <a:rPr lang="ru-RU" sz="1400" b="0" strike="noStrike" spc="-1">
                <a:solidFill>
                  <a:srgbClr val="00359E"/>
                </a:solidFill>
                <a:latin typeface="Times New Roman"/>
              </a:rPr>
              <a:t>Рассмотрим некоторые практические рекомендации по подбору фланцев:</a:t>
            </a:r>
            <a:endParaRPr lang="ru-RU" sz="1400" b="0" strike="noStrike" spc="-1">
              <a:solidFill>
                <a:srgbClr val="000000"/>
              </a:solidFill>
              <a:latin typeface="Open Sans"/>
            </a:endParaRPr>
          </a:p>
          <a:p>
            <a:pPr algn="just" defTabSz="914400">
              <a:lnSpc>
                <a:spcPct val="100000"/>
              </a:lnSpc>
            </a:pPr>
            <a:r>
              <a:rPr lang="ru-RU" sz="1400" b="0" strike="noStrike" spc="-1">
                <a:solidFill>
                  <a:srgbClr val="00359E"/>
                </a:solidFill>
                <a:latin typeface="Times New Roman"/>
              </a:rPr>
              <a:t>      1. Плоские приварные фланцы применяют в соответствии с ОСТ 26-373 – 71 для стальных аппаратов и трубопроводов при  Рy  до 1,6 МПа и температуре до 300 °С.</a:t>
            </a:r>
            <a:endParaRPr lang="ru-RU" sz="1400" b="0" strike="noStrike" spc="-1">
              <a:solidFill>
                <a:srgbClr val="000000"/>
              </a:solidFill>
              <a:latin typeface="Open Sans"/>
            </a:endParaRPr>
          </a:p>
          <a:p>
            <a:pPr algn="just" defTabSz="914400">
              <a:lnSpc>
                <a:spcPct val="100000"/>
              </a:lnSpc>
            </a:pPr>
            <a:r>
              <a:rPr lang="ru-RU" sz="1400" b="0" strike="noStrike" spc="-1">
                <a:solidFill>
                  <a:srgbClr val="00359E"/>
                </a:solidFill>
                <a:latin typeface="Times New Roman"/>
              </a:rPr>
              <a:t>      2. При Рy &gt; 1,6 МПа или t &gt; 300 °С выбирают стальные фланцы с шейкой, привариваемые в стык.</a:t>
            </a:r>
            <a:endParaRPr lang="ru-RU" sz="1400" b="0" strike="noStrike" spc="-1">
              <a:solidFill>
                <a:srgbClr val="000000"/>
              </a:solidFill>
              <a:latin typeface="Open Sans"/>
            </a:endParaRPr>
          </a:p>
          <a:p>
            <a:pPr algn="just" defTabSz="914400">
              <a:lnSpc>
                <a:spcPct val="100000"/>
              </a:lnSpc>
            </a:pPr>
            <a:r>
              <a:rPr lang="ru-RU" sz="1400" b="0" strike="noStrike" spc="-1">
                <a:solidFill>
                  <a:srgbClr val="00359E"/>
                </a:solidFill>
                <a:latin typeface="Times New Roman"/>
              </a:rPr>
              <a:t>      3. Свободные фланцы на приварном кольце применяют при Рy &lt; 0,6 МПа или t = 300 °С в случаях, когда необходимо экономить дефицитные материалы.</a:t>
            </a:r>
            <a:endParaRPr lang="ru-RU" sz="1400" b="0" strike="noStrike" spc="-1">
              <a:solidFill>
                <a:srgbClr val="000000"/>
              </a:solidFill>
              <a:latin typeface="Open Sans"/>
            </a:endParaRPr>
          </a:p>
          <a:p>
            <a:pPr algn="just" defTabSz="914400">
              <a:lnSpc>
                <a:spcPct val="100000"/>
              </a:lnSpc>
            </a:pPr>
            <a:r>
              <a:rPr lang="ru-RU" sz="1400" b="0" strike="noStrike" spc="-1">
                <a:solidFill>
                  <a:srgbClr val="00359E"/>
                </a:solidFill>
                <a:latin typeface="Times New Roman"/>
              </a:rPr>
              <a:t>      4. Свободные фланцы на отбортовке применяют при Рy ≤ 0,6 МПа в аппаратах или трубопроводах из мягких или хрупких материалов.</a:t>
            </a:r>
            <a:endParaRPr lang="ru-RU" sz="1400" b="0" strike="noStrike" spc="-1">
              <a:solidFill>
                <a:srgbClr val="000000"/>
              </a:solidFill>
              <a:latin typeface="Open Sans"/>
            </a:endParaRPr>
          </a:p>
          <a:p>
            <a:pPr algn="just" defTabSz="914400">
              <a:lnSpc>
                <a:spcPct val="100000"/>
              </a:lnSpc>
            </a:pPr>
            <a:r>
              <a:rPr lang="ru-RU" sz="1400" b="0" strike="noStrike" spc="-1">
                <a:solidFill>
                  <a:srgbClr val="00359E"/>
                </a:solidFill>
                <a:latin typeface="Times New Roman"/>
              </a:rPr>
              <a:t>      5. Для аппаратов, работающих при глубоком вакууме, выбирают фланцы на Рy не менее 1,6 МПа с уплотнением типа «шип-паз» (расчет их выполняют на p не менее 0,3 МПа).</a:t>
            </a:r>
            <a:endParaRPr lang="ru-RU" sz="1400" b="0" strike="noStrike" spc="-1">
              <a:solidFill>
                <a:srgbClr val="000000"/>
              </a:solidFill>
              <a:latin typeface="Open Sans"/>
            </a:endParaRPr>
          </a:p>
          <a:p>
            <a:pPr algn="just" defTabSz="914400">
              <a:lnSpc>
                <a:spcPct val="100000"/>
              </a:lnSpc>
            </a:pPr>
            <a:r>
              <a:rPr lang="ru-RU" sz="1400" b="0" strike="noStrike" spc="-1">
                <a:solidFill>
                  <a:srgbClr val="00359E"/>
                </a:solidFill>
                <a:latin typeface="Times New Roman"/>
              </a:rPr>
              <a:t>      6. Для аппаратов и трубопроводов, работающих под небольшим давлением со взрывоопасными или ядовитыми средами, необходимо выбирать фланцы на Рy , равное 1 или 1,6 МПа (независимо от рабочего давления).</a:t>
            </a:r>
            <a:endParaRPr lang="ru-RU" sz="1400" b="0" strike="noStrike" spc="-1">
              <a:solidFill>
                <a:srgbClr val="000000"/>
              </a:solidFill>
              <a:latin typeface="Open Sans"/>
            </a:endParaRPr>
          </a:p>
        </p:txBody>
      </p:sp>
      <p:sp>
        <p:nvSpPr>
          <p:cNvPr id="318" name="Прямоугольник 317"/>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9FEA82F3-2B17-49F3-A584-904005DC3C84}" type="slidenum">
              <a:rPr lang="ru-RU" sz="2400" b="1" strike="noStrike" spc="-1">
                <a:solidFill>
                  <a:srgbClr val="000000"/>
                </a:solidFill>
                <a:latin typeface="Noto Sans"/>
              </a:rPr>
              <a:t>21</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9" name="Picture 5" descr="F:\WORK\АГТУ\Общая\новый бренндбук\Мокапы\доп\Безырмянный-1.png"/>
          <p:cNvPicPr/>
          <p:nvPr/>
        </p:nvPicPr>
        <p:blipFill>
          <a:blip r:embed="rId2"/>
          <a:stretch/>
        </p:blipFill>
        <p:spPr>
          <a:xfrm>
            <a:off x="6787080" y="267480"/>
            <a:ext cx="1998360" cy="177840"/>
          </a:xfrm>
          <a:prstGeom prst="rect">
            <a:avLst/>
          </a:prstGeom>
          <a:ln w="0">
            <a:noFill/>
          </a:ln>
        </p:spPr>
      </p:pic>
      <p:grpSp>
        <p:nvGrpSpPr>
          <p:cNvPr id="320" name="Группа 75"/>
          <p:cNvGrpSpPr/>
          <p:nvPr/>
        </p:nvGrpSpPr>
        <p:grpSpPr>
          <a:xfrm>
            <a:off x="-20880" y="2972880"/>
            <a:ext cx="9162360" cy="2191320"/>
            <a:chOff x="-20880" y="2972880"/>
            <a:chExt cx="9162360" cy="2191320"/>
          </a:xfrm>
        </p:grpSpPr>
        <p:pic>
          <p:nvPicPr>
            <p:cNvPr id="321" name="Picture 3" descr="F:\WORK\АГТУ\Общая\новый бренндбук\Мокапы\доп\BB_двАГТУ.png"/>
            <p:cNvPicPr/>
            <p:nvPr/>
          </p:nvPicPr>
          <p:blipFill>
            <a:blip r:embed="rId3"/>
            <a:srcRect r="50000"/>
            <a:stretch/>
          </p:blipFill>
          <p:spPr>
            <a:xfrm rot="16200000">
              <a:off x="4348800" y="373680"/>
              <a:ext cx="420480" cy="9160200"/>
            </a:xfrm>
            <a:prstGeom prst="rect">
              <a:avLst/>
            </a:prstGeom>
            <a:ln w="0">
              <a:noFill/>
            </a:ln>
          </p:spPr>
        </p:pic>
        <p:grpSp>
          <p:nvGrpSpPr>
            <p:cNvPr id="322" name="Группа 72"/>
            <p:cNvGrpSpPr/>
            <p:nvPr/>
          </p:nvGrpSpPr>
          <p:grpSpPr>
            <a:xfrm>
              <a:off x="6523560" y="2972880"/>
              <a:ext cx="2617920" cy="2180880"/>
              <a:chOff x="6523560" y="2972880"/>
              <a:chExt cx="2617920" cy="2180880"/>
            </a:xfrm>
          </p:grpSpPr>
          <p:pic>
            <p:nvPicPr>
              <p:cNvPr id="323" name="Picture 3" descr="F:\WORK\АГТУ\Общая\новый бренндбук\Мокапы\доп\Безымяннный-1.png"/>
              <p:cNvPicPr/>
              <p:nvPr/>
            </p:nvPicPr>
            <p:blipFill>
              <a:blip r:embed="rId4"/>
              <a:stretch/>
            </p:blipFill>
            <p:spPr>
              <a:xfrm rot="10800000">
                <a:off x="6523560" y="4295880"/>
                <a:ext cx="1719000" cy="857880"/>
              </a:xfrm>
              <a:prstGeom prst="rect">
                <a:avLst/>
              </a:prstGeom>
              <a:ln w="0">
                <a:noFill/>
              </a:ln>
            </p:spPr>
          </p:pic>
          <p:pic>
            <p:nvPicPr>
              <p:cNvPr id="324" name="Picture 6" descr="F:\WORK\АГТУ\Общая\новый бренндбук\Мокапы\доп\Безымяыынный-1.png"/>
              <p:cNvPicPr/>
              <p:nvPr/>
            </p:nvPicPr>
            <p:blipFill>
              <a:blip r:embed="rId5"/>
              <a:stretch/>
            </p:blipFill>
            <p:spPr>
              <a:xfrm>
                <a:off x="7236360" y="2972880"/>
                <a:ext cx="1905120" cy="2178360"/>
              </a:xfrm>
              <a:prstGeom prst="rect">
                <a:avLst/>
              </a:prstGeom>
              <a:ln w="0">
                <a:noFill/>
              </a:ln>
            </p:spPr>
          </p:pic>
        </p:grpSp>
      </p:grpSp>
      <p:pic>
        <p:nvPicPr>
          <p:cNvPr id="325" name="Picture 2" descr="F:\WORK\АГТУ\Общая\новый бренндбук\Мокапы\доп\Без имени-2.png"/>
          <p:cNvPicPr/>
          <p:nvPr/>
        </p:nvPicPr>
        <p:blipFill>
          <a:blip r:embed="rId6"/>
          <a:stretch/>
        </p:blipFill>
        <p:spPr>
          <a:xfrm>
            <a:off x="-9000" y="0"/>
            <a:ext cx="5846040" cy="552960"/>
          </a:xfrm>
          <a:prstGeom prst="rect">
            <a:avLst/>
          </a:prstGeom>
          <a:ln w="0">
            <a:noFill/>
          </a:ln>
        </p:spPr>
      </p:pic>
      <p:sp>
        <p:nvSpPr>
          <p:cNvPr id="326" name="TextBox 57"/>
          <p:cNvSpPr/>
          <p:nvPr/>
        </p:nvSpPr>
        <p:spPr>
          <a:xfrm>
            <a:off x="49680" y="101520"/>
            <a:ext cx="4747320" cy="495000"/>
          </a:xfrm>
          <a:prstGeom prst="rect">
            <a:avLst/>
          </a:prstGeom>
          <a:noFill/>
          <a:ln w="0">
            <a:noFill/>
          </a:ln>
        </p:spPr>
        <p:style>
          <a:lnRef idx="0">
            <a:scrgbClr r="0" g="0" b="0"/>
          </a:lnRef>
          <a:fillRef idx="0">
            <a:scrgbClr r="0" g="0" b="0"/>
          </a:fillRef>
          <a:effectRef idx="0">
            <a:scrgbClr r="0" g="0" b="0"/>
          </a:effectRef>
          <a:fontRef idx="minor"/>
        </p:style>
        <p:txBody>
          <a:bodyPr wrap="none" lIns="68760" tIns="34200" rIns="68760" bIns="34200" anchor="t">
            <a:spAutoFit/>
          </a:bodyPr>
          <a:lstStyle/>
          <a:p>
            <a:pPr defTabSz="914400">
              <a:lnSpc>
                <a:spcPct val="100000"/>
              </a:lnSpc>
            </a:pPr>
            <a:r>
              <a:rPr lang="ru-RU" sz="1400" b="1" strike="noStrike" spc="-1">
                <a:solidFill>
                  <a:srgbClr val="00359E"/>
                </a:solidFill>
                <a:latin typeface="Times New Roman"/>
                <a:ea typeface="Calibri"/>
              </a:rPr>
              <a:t>Выбор и обоснование прокладок фланцевых соединений </a:t>
            </a:r>
            <a:endParaRPr lang="ru-RU" sz="1400" b="0" strike="noStrike" spc="-1">
              <a:solidFill>
                <a:srgbClr val="000000"/>
              </a:solidFill>
              <a:latin typeface="Open Sans"/>
            </a:endParaRPr>
          </a:p>
          <a:p>
            <a:pPr defTabSz="914400">
              <a:lnSpc>
                <a:spcPct val="100000"/>
              </a:lnSpc>
            </a:pPr>
            <a:r>
              <a:rPr lang="ru-RU" sz="1400" b="1" strike="noStrike" spc="-1">
                <a:solidFill>
                  <a:srgbClr val="00359E"/>
                </a:solidFill>
                <a:latin typeface="Times New Roman"/>
                <a:ea typeface="Calibri"/>
              </a:rPr>
              <a:t>колонного оборудования по ГОСТ 33259-2015</a:t>
            </a:r>
            <a:endParaRPr lang="ru-RU" sz="1400" b="0" strike="noStrike" spc="-1">
              <a:solidFill>
                <a:srgbClr val="000000"/>
              </a:solidFill>
              <a:latin typeface="Open Sans"/>
            </a:endParaRPr>
          </a:p>
        </p:txBody>
      </p:sp>
      <p:pic>
        <p:nvPicPr>
          <p:cNvPr id="327" name="Рисунок 3"/>
          <p:cNvPicPr/>
          <p:nvPr/>
        </p:nvPicPr>
        <p:blipFill>
          <a:blip r:embed="rId7"/>
          <a:stretch/>
        </p:blipFill>
        <p:spPr>
          <a:xfrm>
            <a:off x="7396920" y="626400"/>
            <a:ext cx="1770840" cy="4183200"/>
          </a:xfrm>
          <a:prstGeom prst="rect">
            <a:avLst/>
          </a:prstGeom>
          <a:ln w="0">
            <a:noFill/>
          </a:ln>
        </p:spPr>
      </p:pic>
      <p:sp>
        <p:nvSpPr>
          <p:cNvPr id="328" name="Прямоугольник 5"/>
          <p:cNvSpPr/>
          <p:nvPr/>
        </p:nvSpPr>
        <p:spPr>
          <a:xfrm>
            <a:off x="127440" y="626400"/>
            <a:ext cx="7252200" cy="3745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914400">
              <a:lnSpc>
                <a:spcPct val="100000"/>
              </a:lnSpc>
            </a:pPr>
            <a:r>
              <a:rPr lang="ru-RU" sz="1400" b="0" strike="noStrike" spc="-1">
                <a:solidFill>
                  <a:srgbClr val="00359E"/>
                </a:solidFill>
                <a:latin typeface="Times New Roman"/>
              </a:rPr>
              <a:t>  </a:t>
            </a:r>
            <a:r>
              <a:rPr lang="ru-RU" sz="1600" b="1" strike="noStrike" spc="-1">
                <a:solidFill>
                  <a:srgbClr val="00359E"/>
                </a:solidFill>
                <a:latin typeface="Times New Roman"/>
              </a:rPr>
              <a:t>Цель выбора прокладки:</a:t>
            </a:r>
            <a:r>
              <a:rPr lang="ru-RU" sz="1600" b="0" strike="noStrike" spc="-1">
                <a:solidFill>
                  <a:srgbClr val="00359E"/>
                </a:solidFill>
                <a:latin typeface="Times New Roman"/>
              </a:rPr>
              <a:t>Обеспечение герметичности и безопасности эксплуатации оборудования путем подбора уплотнительного материала, соответствующего: рабочим параметрам( давление (P), температура (T)); характеристикам среды (агрессивность, токсичность, взрывоопасность);типу уплотнительной поверхности фланца (согласно исполнениям ГОСТ 33259-2015).</a:t>
            </a:r>
            <a:endParaRPr lang="ru-RU" sz="1600" b="0" strike="noStrike" spc="-1">
              <a:solidFill>
                <a:srgbClr val="000000"/>
              </a:solidFill>
              <a:latin typeface="Open Sans"/>
            </a:endParaRPr>
          </a:p>
          <a:p>
            <a:pPr algn="just" defTabSz="914400">
              <a:lnSpc>
                <a:spcPct val="100000"/>
              </a:lnSpc>
            </a:pPr>
            <a:r>
              <a:rPr lang="ru-RU" sz="1600" b="0" strike="noStrike" spc="-1">
                <a:solidFill>
                  <a:srgbClr val="00359E"/>
                </a:solidFill>
                <a:latin typeface="Times New Roman"/>
              </a:rPr>
              <a:t>Выбор материалов и конструкций прокладок для фланцев на осуществляется согласно:</a:t>
            </a:r>
            <a:endParaRPr lang="ru-RU" sz="1600" b="0" strike="noStrike" spc="-1">
              <a:solidFill>
                <a:srgbClr val="000000"/>
              </a:solidFill>
              <a:latin typeface="Open Sans"/>
            </a:endParaRPr>
          </a:p>
          <a:p>
            <a:pPr algn="just" defTabSz="914400">
              <a:lnSpc>
                <a:spcPct val="100000"/>
              </a:lnSpc>
            </a:pPr>
            <a:r>
              <a:rPr lang="ru-RU" sz="1600" b="1" strike="noStrike" spc="-1">
                <a:solidFill>
                  <a:srgbClr val="00359E"/>
                </a:solidFill>
                <a:latin typeface="Times New Roman"/>
              </a:rPr>
              <a:t>ГОСТ 33259-2015: Фланцы арматуры, соединительных частей и трубопроводов. Определяет типы, размеры и исполнения уплотнительных поверхностей.</a:t>
            </a:r>
            <a:endParaRPr lang="ru-RU" sz="1600" b="0" strike="noStrike" spc="-1">
              <a:solidFill>
                <a:srgbClr val="000000"/>
              </a:solidFill>
              <a:latin typeface="Open Sans"/>
            </a:endParaRPr>
          </a:p>
          <a:p>
            <a:pPr algn="just" defTabSz="914400">
              <a:lnSpc>
                <a:spcPct val="100000"/>
              </a:lnSpc>
            </a:pPr>
            <a:r>
              <a:rPr lang="ru-RU" sz="1600" b="1" strike="noStrike" spc="-1">
                <a:solidFill>
                  <a:srgbClr val="00359E"/>
                </a:solidFill>
                <a:latin typeface="Times New Roman"/>
              </a:rPr>
              <a:t>ГОСТ 28759.1–.4: Фланцы сосудов и аппаратов. Конструкция и размеры.</a:t>
            </a:r>
            <a:endParaRPr lang="ru-RU" sz="1600" b="0" strike="noStrike" spc="-1">
              <a:solidFill>
                <a:srgbClr val="000000"/>
              </a:solidFill>
              <a:latin typeface="Open Sans"/>
            </a:endParaRPr>
          </a:p>
          <a:p>
            <a:pPr algn="just" defTabSz="914400">
              <a:lnSpc>
                <a:spcPct val="100000"/>
              </a:lnSpc>
            </a:pPr>
            <a:r>
              <a:rPr lang="ru-RU" sz="1600" b="1" strike="noStrike" spc="-1">
                <a:solidFill>
                  <a:srgbClr val="00359E"/>
                </a:solidFill>
                <a:latin typeface="Times New Roman"/>
              </a:rPr>
              <a:t>РД 26.260.016-89: "Прокладки спирально-навитые. Типы, параметры и основные технические требования".</a:t>
            </a:r>
            <a:endParaRPr lang="ru-RU" sz="1600" b="0" strike="noStrike" spc="-1">
              <a:solidFill>
                <a:srgbClr val="000000"/>
              </a:solidFill>
              <a:latin typeface="Open Sans"/>
            </a:endParaRPr>
          </a:p>
          <a:p>
            <a:pPr algn="just" defTabSz="914400">
              <a:lnSpc>
                <a:spcPct val="100000"/>
              </a:lnSpc>
            </a:pPr>
            <a:r>
              <a:rPr lang="ru-RU" sz="1600" b="0" strike="noStrike" spc="-1">
                <a:solidFill>
                  <a:srgbClr val="00359E"/>
                </a:solidFill>
                <a:latin typeface="Times New Roman"/>
              </a:rPr>
              <a:t>Отраслевые нормы и правила (ПБ 09-540-03): Требования промышленной безопасности к оборудованию, работающему под давлением.</a:t>
            </a:r>
            <a:endParaRPr lang="ru-RU" sz="1600" b="0" strike="noStrike" spc="-1">
              <a:solidFill>
                <a:srgbClr val="000000"/>
              </a:solidFill>
              <a:latin typeface="Open Sans"/>
            </a:endParaRPr>
          </a:p>
        </p:txBody>
      </p:sp>
      <p:sp>
        <p:nvSpPr>
          <p:cNvPr id="329" name="Прямоугольник 328"/>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6448C94C-DEFB-4E71-A9CC-E590FF4896CE}" type="slidenum">
              <a:rPr lang="ru-RU" sz="2400" b="1" strike="noStrike" spc="-1">
                <a:solidFill>
                  <a:srgbClr val="000000"/>
                </a:solidFill>
                <a:latin typeface="Noto Sans"/>
              </a:rPr>
              <a:t>22</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0" name="Picture 5" descr="F:\WORK\АГТУ\Общая\новый бренндбук\Мокапы\доп\Безырмянный-1.png"/>
          <p:cNvPicPr/>
          <p:nvPr/>
        </p:nvPicPr>
        <p:blipFill>
          <a:blip r:embed="rId2"/>
          <a:stretch/>
        </p:blipFill>
        <p:spPr>
          <a:xfrm>
            <a:off x="6787080" y="267480"/>
            <a:ext cx="1998360" cy="177840"/>
          </a:xfrm>
          <a:prstGeom prst="rect">
            <a:avLst/>
          </a:prstGeom>
          <a:ln w="0">
            <a:noFill/>
          </a:ln>
        </p:spPr>
      </p:pic>
      <p:grpSp>
        <p:nvGrpSpPr>
          <p:cNvPr id="331" name="Группа 75"/>
          <p:cNvGrpSpPr/>
          <p:nvPr/>
        </p:nvGrpSpPr>
        <p:grpSpPr>
          <a:xfrm>
            <a:off x="-20880" y="2972880"/>
            <a:ext cx="9162360" cy="2191320"/>
            <a:chOff x="-20880" y="2972880"/>
            <a:chExt cx="9162360" cy="2191320"/>
          </a:xfrm>
        </p:grpSpPr>
        <p:pic>
          <p:nvPicPr>
            <p:cNvPr id="332" name="Picture 3" descr="F:\WORK\АГТУ\Общая\новый бренндбук\Мокапы\доп\BB_двАГТУ.png"/>
            <p:cNvPicPr/>
            <p:nvPr/>
          </p:nvPicPr>
          <p:blipFill>
            <a:blip r:embed="rId3"/>
            <a:srcRect r="50000"/>
            <a:stretch/>
          </p:blipFill>
          <p:spPr>
            <a:xfrm rot="16200000">
              <a:off x="4348800" y="373680"/>
              <a:ext cx="420480" cy="9160200"/>
            </a:xfrm>
            <a:prstGeom prst="rect">
              <a:avLst/>
            </a:prstGeom>
            <a:ln w="0">
              <a:noFill/>
            </a:ln>
          </p:spPr>
        </p:pic>
        <p:grpSp>
          <p:nvGrpSpPr>
            <p:cNvPr id="333" name="Группа 72"/>
            <p:cNvGrpSpPr/>
            <p:nvPr/>
          </p:nvGrpSpPr>
          <p:grpSpPr>
            <a:xfrm>
              <a:off x="6523560" y="2972880"/>
              <a:ext cx="2617920" cy="2180880"/>
              <a:chOff x="6523560" y="2972880"/>
              <a:chExt cx="2617920" cy="2180880"/>
            </a:xfrm>
          </p:grpSpPr>
          <p:pic>
            <p:nvPicPr>
              <p:cNvPr id="334" name="Picture 3" descr="F:\WORK\АГТУ\Общая\новый бренндбук\Мокапы\доп\Безымяннный-1.png"/>
              <p:cNvPicPr/>
              <p:nvPr/>
            </p:nvPicPr>
            <p:blipFill>
              <a:blip r:embed="rId4"/>
              <a:stretch/>
            </p:blipFill>
            <p:spPr>
              <a:xfrm rot="10800000">
                <a:off x="6523560" y="4295880"/>
                <a:ext cx="1719000" cy="857880"/>
              </a:xfrm>
              <a:prstGeom prst="rect">
                <a:avLst/>
              </a:prstGeom>
              <a:ln w="0">
                <a:noFill/>
              </a:ln>
            </p:spPr>
          </p:pic>
          <p:pic>
            <p:nvPicPr>
              <p:cNvPr id="335" name="Picture 6" descr="F:\WORK\АГТУ\Общая\новый бренндбук\Мокапы\доп\Безымяыынный-1.png"/>
              <p:cNvPicPr/>
              <p:nvPr/>
            </p:nvPicPr>
            <p:blipFill>
              <a:blip r:embed="rId5"/>
              <a:stretch/>
            </p:blipFill>
            <p:spPr>
              <a:xfrm>
                <a:off x="7236360" y="2972880"/>
                <a:ext cx="1905120" cy="2178360"/>
              </a:xfrm>
              <a:prstGeom prst="rect">
                <a:avLst/>
              </a:prstGeom>
              <a:ln w="0">
                <a:noFill/>
              </a:ln>
            </p:spPr>
          </p:pic>
        </p:grpSp>
      </p:grpSp>
      <p:pic>
        <p:nvPicPr>
          <p:cNvPr id="336" name="Picture 2" descr="F:\WORK\АГТУ\Общая\новый бренндбук\Мокапы\доп\Без имени-2.png"/>
          <p:cNvPicPr/>
          <p:nvPr/>
        </p:nvPicPr>
        <p:blipFill>
          <a:blip r:embed="rId6"/>
          <a:stretch/>
        </p:blipFill>
        <p:spPr>
          <a:xfrm>
            <a:off x="-9000" y="0"/>
            <a:ext cx="5846040" cy="552960"/>
          </a:xfrm>
          <a:prstGeom prst="rect">
            <a:avLst/>
          </a:prstGeom>
          <a:ln w="0">
            <a:noFill/>
          </a:ln>
        </p:spPr>
      </p:pic>
      <p:sp>
        <p:nvSpPr>
          <p:cNvPr id="337" name="TextBox 57"/>
          <p:cNvSpPr/>
          <p:nvPr/>
        </p:nvSpPr>
        <p:spPr>
          <a:xfrm>
            <a:off x="49680" y="101520"/>
            <a:ext cx="4747320" cy="495000"/>
          </a:xfrm>
          <a:prstGeom prst="rect">
            <a:avLst/>
          </a:prstGeom>
          <a:noFill/>
          <a:ln w="0">
            <a:noFill/>
          </a:ln>
        </p:spPr>
        <p:style>
          <a:lnRef idx="0">
            <a:scrgbClr r="0" g="0" b="0"/>
          </a:lnRef>
          <a:fillRef idx="0">
            <a:scrgbClr r="0" g="0" b="0"/>
          </a:fillRef>
          <a:effectRef idx="0">
            <a:scrgbClr r="0" g="0" b="0"/>
          </a:effectRef>
          <a:fontRef idx="minor"/>
        </p:style>
        <p:txBody>
          <a:bodyPr wrap="none" lIns="68760" tIns="34200" rIns="68760" bIns="34200" anchor="t">
            <a:spAutoFit/>
          </a:bodyPr>
          <a:lstStyle/>
          <a:p>
            <a:pPr defTabSz="914400">
              <a:lnSpc>
                <a:spcPct val="100000"/>
              </a:lnSpc>
            </a:pPr>
            <a:r>
              <a:rPr lang="ru-RU" sz="1400" b="1" strike="noStrike" spc="-1">
                <a:solidFill>
                  <a:srgbClr val="00359E"/>
                </a:solidFill>
                <a:latin typeface="Times New Roman"/>
                <a:ea typeface="Calibri"/>
              </a:rPr>
              <a:t>Выбор и обоснование прокладок фланцевых соединений </a:t>
            </a:r>
            <a:endParaRPr lang="ru-RU" sz="1400" b="0" strike="noStrike" spc="-1">
              <a:solidFill>
                <a:srgbClr val="000000"/>
              </a:solidFill>
              <a:latin typeface="Open Sans"/>
            </a:endParaRPr>
          </a:p>
          <a:p>
            <a:pPr defTabSz="914400">
              <a:lnSpc>
                <a:spcPct val="100000"/>
              </a:lnSpc>
            </a:pPr>
            <a:r>
              <a:rPr lang="ru-RU" sz="1400" b="1" strike="noStrike" spc="-1">
                <a:solidFill>
                  <a:srgbClr val="00359E"/>
                </a:solidFill>
                <a:latin typeface="Times New Roman"/>
                <a:ea typeface="Calibri"/>
              </a:rPr>
              <a:t>колонного оборудования по ГОСТ 33259-2015</a:t>
            </a:r>
            <a:endParaRPr lang="ru-RU" sz="1400" b="0" strike="noStrike" spc="-1">
              <a:solidFill>
                <a:srgbClr val="000000"/>
              </a:solidFill>
              <a:latin typeface="Open Sans"/>
            </a:endParaRPr>
          </a:p>
        </p:txBody>
      </p:sp>
      <p:pic>
        <p:nvPicPr>
          <p:cNvPr id="338" name="Рисунок 1"/>
          <p:cNvPicPr/>
          <p:nvPr/>
        </p:nvPicPr>
        <p:blipFill>
          <a:blip r:embed="rId7"/>
          <a:stretch/>
        </p:blipFill>
        <p:spPr>
          <a:xfrm>
            <a:off x="1851840" y="598320"/>
            <a:ext cx="5053320" cy="4275000"/>
          </a:xfrm>
          <a:prstGeom prst="rect">
            <a:avLst/>
          </a:prstGeom>
          <a:ln w="0">
            <a:noFill/>
          </a:ln>
        </p:spPr>
      </p:pic>
      <p:pic>
        <p:nvPicPr>
          <p:cNvPr id="339" name="Рисунок 4"/>
          <p:cNvPicPr/>
          <p:nvPr/>
        </p:nvPicPr>
        <p:blipFill>
          <a:blip r:embed="rId8"/>
          <a:stretch/>
        </p:blipFill>
        <p:spPr>
          <a:xfrm>
            <a:off x="6876360" y="534960"/>
            <a:ext cx="2125440" cy="2150640"/>
          </a:xfrm>
          <a:prstGeom prst="rect">
            <a:avLst/>
          </a:prstGeom>
          <a:ln w="0">
            <a:noFill/>
          </a:ln>
        </p:spPr>
      </p:pic>
      <p:pic>
        <p:nvPicPr>
          <p:cNvPr id="340" name="Рисунок 6"/>
          <p:cNvPicPr/>
          <p:nvPr/>
        </p:nvPicPr>
        <p:blipFill>
          <a:blip r:embed="rId9"/>
          <a:stretch/>
        </p:blipFill>
        <p:spPr>
          <a:xfrm>
            <a:off x="6876360" y="2886120"/>
            <a:ext cx="2271960" cy="1987560"/>
          </a:xfrm>
          <a:prstGeom prst="rect">
            <a:avLst/>
          </a:prstGeom>
          <a:ln w="0">
            <a:noFill/>
          </a:ln>
        </p:spPr>
      </p:pic>
      <p:pic>
        <p:nvPicPr>
          <p:cNvPr id="341" name="Рисунок 7"/>
          <p:cNvPicPr/>
          <p:nvPr/>
        </p:nvPicPr>
        <p:blipFill>
          <a:blip r:embed="rId10"/>
          <a:stretch/>
        </p:blipFill>
        <p:spPr>
          <a:xfrm>
            <a:off x="9360" y="548640"/>
            <a:ext cx="1999800" cy="1987560"/>
          </a:xfrm>
          <a:prstGeom prst="rect">
            <a:avLst/>
          </a:prstGeom>
          <a:ln w="0">
            <a:noFill/>
          </a:ln>
        </p:spPr>
      </p:pic>
      <p:pic>
        <p:nvPicPr>
          <p:cNvPr id="342" name="Рисунок 8"/>
          <p:cNvPicPr/>
          <p:nvPr/>
        </p:nvPicPr>
        <p:blipFill>
          <a:blip r:embed="rId11"/>
          <a:stretch/>
        </p:blipFill>
        <p:spPr>
          <a:xfrm>
            <a:off x="10080" y="2804040"/>
            <a:ext cx="1992600" cy="1992600"/>
          </a:xfrm>
          <a:prstGeom prst="rect">
            <a:avLst/>
          </a:prstGeom>
          <a:ln w="0">
            <a:noFill/>
          </a:ln>
        </p:spPr>
      </p:pic>
      <p:sp>
        <p:nvSpPr>
          <p:cNvPr id="343" name="Прямоугольник 342"/>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3A907947-1CAA-479C-973A-89CD73B13908}" type="slidenum">
              <a:rPr lang="ru-RU" sz="2400" b="1" strike="noStrike" spc="-1">
                <a:solidFill>
                  <a:srgbClr val="000000"/>
                </a:solidFill>
                <a:latin typeface="Noto Sans"/>
              </a:rPr>
              <a:t>23</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4" name="Picture 5" descr="F:\WORK\АГТУ\Общая\новый бренндбук\Мокапы\доп\Безырмянный-1.png"/>
          <p:cNvPicPr/>
          <p:nvPr/>
        </p:nvPicPr>
        <p:blipFill>
          <a:blip r:embed="rId2"/>
          <a:stretch/>
        </p:blipFill>
        <p:spPr>
          <a:xfrm>
            <a:off x="6787080" y="267480"/>
            <a:ext cx="1998360" cy="177840"/>
          </a:xfrm>
          <a:prstGeom prst="rect">
            <a:avLst/>
          </a:prstGeom>
          <a:ln w="0">
            <a:noFill/>
          </a:ln>
        </p:spPr>
      </p:pic>
      <p:grpSp>
        <p:nvGrpSpPr>
          <p:cNvPr id="345" name="Группа 75"/>
          <p:cNvGrpSpPr/>
          <p:nvPr/>
        </p:nvGrpSpPr>
        <p:grpSpPr>
          <a:xfrm>
            <a:off x="-20880" y="2972880"/>
            <a:ext cx="9162360" cy="2191320"/>
            <a:chOff x="-20880" y="2972880"/>
            <a:chExt cx="9162360" cy="2191320"/>
          </a:xfrm>
        </p:grpSpPr>
        <p:pic>
          <p:nvPicPr>
            <p:cNvPr id="346" name="Picture 3" descr="F:\WORK\АГТУ\Общая\новый бренндбук\Мокапы\доп\BB_двАГТУ.png"/>
            <p:cNvPicPr/>
            <p:nvPr/>
          </p:nvPicPr>
          <p:blipFill>
            <a:blip r:embed="rId3"/>
            <a:srcRect r="50000"/>
            <a:stretch/>
          </p:blipFill>
          <p:spPr>
            <a:xfrm rot="16200000">
              <a:off x="4348800" y="373680"/>
              <a:ext cx="420480" cy="9160200"/>
            </a:xfrm>
            <a:prstGeom prst="rect">
              <a:avLst/>
            </a:prstGeom>
            <a:ln w="0">
              <a:noFill/>
            </a:ln>
          </p:spPr>
        </p:pic>
        <p:grpSp>
          <p:nvGrpSpPr>
            <p:cNvPr id="347" name="Группа 72"/>
            <p:cNvGrpSpPr/>
            <p:nvPr/>
          </p:nvGrpSpPr>
          <p:grpSpPr>
            <a:xfrm>
              <a:off x="6523560" y="2972880"/>
              <a:ext cx="2617920" cy="2180880"/>
              <a:chOff x="6523560" y="2972880"/>
              <a:chExt cx="2617920" cy="2180880"/>
            </a:xfrm>
          </p:grpSpPr>
          <p:pic>
            <p:nvPicPr>
              <p:cNvPr id="348" name="Picture 3" descr="F:\WORK\АГТУ\Общая\новый бренндбук\Мокапы\доп\Безымяннный-1.png"/>
              <p:cNvPicPr/>
              <p:nvPr/>
            </p:nvPicPr>
            <p:blipFill>
              <a:blip r:embed="rId4"/>
              <a:stretch/>
            </p:blipFill>
            <p:spPr>
              <a:xfrm rot="10800000">
                <a:off x="6523560" y="4295880"/>
                <a:ext cx="1719000" cy="857880"/>
              </a:xfrm>
              <a:prstGeom prst="rect">
                <a:avLst/>
              </a:prstGeom>
              <a:ln w="0">
                <a:noFill/>
              </a:ln>
            </p:spPr>
          </p:pic>
          <p:pic>
            <p:nvPicPr>
              <p:cNvPr id="349" name="Picture 6" descr="F:\WORK\АГТУ\Общая\новый бренндбук\Мокапы\доп\Безымяыынный-1.png"/>
              <p:cNvPicPr/>
              <p:nvPr/>
            </p:nvPicPr>
            <p:blipFill>
              <a:blip r:embed="rId5"/>
              <a:stretch/>
            </p:blipFill>
            <p:spPr>
              <a:xfrm>
                <a:off x="7236360" y="2972880"/>
                <a:ext cx="1905120" cy="2178360"/>
              </a:xfrm>
              <a:prstGeom prst="rect">
                <a:avLst/>
              </a:prstGeom>
              <a:ln w="0">
                <a:noFill/>
              </a:ln>
            </p:spPr>
          </p:pic>
        </p:grpSp>
      </p:grpSp>
      <p:pic>
        <p:nvPicPr>
          <p:cNvPr id="350" name="Picture 2" descr="F:\WORK\АГТУ\Общая\новый бренндбук\Мокапы\доп\Без имени-2.png"/>
          <p:cNvPicPr/>
          <p:nvPr/>
        </p:nvPicPr>
        <p:blipFill>
          <a:blip r:embed="rId6"/>
          <a:stretch/>
        </p:blipFill>
        <p:spPr>
          <a:xfrm>
            <a:off x="-9000" y="0"/>
            <a:ext cx="5846040" cy="552960"/>
          </a:xfrm>
          <a:prstGeom prst="rect">
            <a:avLst/>
          </a:prstGeom>
          <a:ln w="0">
            <a:noFill/>
          </a:ln>
        </p:spPr>
      </p:pic>
      <p:sp>
        <p:nvSpPr>
          <p:cNvPr id="351" name="TextBox 57"/>
          <p:cNvSpPr/>
          <p:nvPr/>
        </p:nvSpPr>
        <p:spPr>
          <a:xfrm>
            <a:off x="44640" y="101520"/>
            <a:ext cx="3587400" cy="342360"/>
          </a:xfrm>
          <a:prstGeom prst="rect">
            <a:avLst/>
          </a:prstGeom>
          <a:noFill/>
          <a:ln w="0">
            <a:noFill/>
          </a:ln>
        </p:spPr>
        <p:style>
          <a:lnRef idx="0">
            <a:scrgbClr r="0" g="0" b="0"/>
          </a:lnRef>
          <a:fillRef idx="0">
            <a:scrgbClr r="0" g="0" b="0"/>
          </a:fillRef>
          <a:effectRef idx="0">
            <a:scrgbClr r="0" g="0" b="0"/>
          </a:effectRef>
          <a:fontRef idx="minor"/>
        </p:style>
        <p:txBody>
          <a:bodyPr wrap="none" lIns="68760" tIns="34200" rIns="68760" bIns="34200" anchor="t">
            <a:spAutoFit/>
          </a:bodyPr>
          <a:lstStyle/>
          <a:p>
            <a:pPr defTabSz="914400">
              <a:lnSpc>
                <a:spcPct val="100000"/>
              </a:lnSpc>
            </a:pPr>
            <a:r>
              <a:rPr lang="ru-RU" sz="1800" b="1" strike="noStrike" spc="-1">
                <a:solidFill>
                  <a:srgbClr val="00359E"/>
                </a:solidFill>
                <a:latin typeface="Times New Roman"/>
                <a:ea typeface="Calibri"/>
              </a:rPr>
              <a:t>Монтаж колонного оборудования</a:t>
            </a:r>
            <a:endParaRPr lang="ru-RU" sz="1800" b="0" strike="noStrike" spc="-1">
              <a:solidFill>
                <a:srgbClr val="000000"/>
              </a:solidFill>
              <a:latin typeface="Open Sans"/>
            </a:endParaRPr>
          </a:p>
        </p:txBody>
      </p:sp>
      <p:sp>
        <p:nvSpPr>
          <p:cNvPr id="352" name="Прямоугольник 1"/>
          <p:cNvSpPr/>
          <p:nvPr/>
        </p:nvSpPr>
        <p:spPr>
          <a:xfrm>
            <a:off x="683640" y="670320"/>
            <a:ext cx="7270200" cy="3930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914400">
              <a:lnSpc>
                <a:spcPct val="100000"/>
              </a:lnSpc>
            </a:pPr>
            <a:r>
              <a:rPr lang="ru-RU" sz="1800" b="0" strike="noStrike" spc="-1">
                <a:solidFill>
                  <a:srgbClr val="00359E"/>
                </a:solidFill>
                <a:latin typeface="Times New Roman"/>
              </a:rPr>
              <a:t>Монтаж ректификационных, абсорбционных, адсорбционных и других колонн является трудоемким видом работ. По весу такие аппараты составляют 50 % веса всей аппаратуры технологической схемы. Вес отдельных колонн достигает 200 т, а высота 80 м. </a:t>
            </a:r>
            <a:endParaRPr lang="ru-RU" sz="1800" b="0" strike="noStrike" spc="-1">
              <a:solidFill>
                <a:srgbClr val="000000"/>
              </a:solidFill>
              <a:latin typeface="Open Sans"/>
            </a:endParaRPr>
          </a:p>
          <a:p>
            <a:pPr algn="just" defTabSz="914400">
              <a:lnSpc>
                <a:spcPct val="100000"/>
              </a:lnSpc>
            </a:pPr>
            <a:r>
              <a:rPr lang="ru-RU" sz="1800" b="0" strike="noStrike" spc="-1">
                <a:solidFill>
                  <a:srgbClr val="00359E"/>
                </a:solidFill>
                <a:latin typeface="Times New Roman"/>
              </a:rPr>
              <a:t>Поэтому монтаж таких аппаратов во многом определяет срок монтажа всей установки. Часто при монтаже колонн используют метод крупноблочной сборки, когда до подъема аппарата его испытывают, оснащают площадками и лестницами, покрывают тепловой изоляцией и затем поднимают и устанавливают в проектное положение. </a:t>
            </a:r>
            <a:endParaRPr lang="ru-RU" sz="1800" b="0" strike="noStrike" spc="-1">
              <a:solidFill>
                <a:srgbClr val="000000"/>
              </a:solidFill>
              <a:latin typeface="Open Sans"/>
            </a:endParaRPr>
          </a:p>
          <a:p>
            <a:pPr algn="just" defTabSz="914400">
              <a:lnSpc>
                <a:spcPct val="100000"/>
              </a:lnSpc>
            </a:pPr>
            <a:r>
              <a:rPr lang="ru-RU" sz="1800" b="0" strike="noStrike" spc="-1">
                <a:solidFill>
                  <a:srgbClr val="00359E"/>
                </a:solidFill>
                <a:latin typeface="Times New Roman"/>
              </a:rPr>
              <a:t>Такой метод повышает качество, безопасность и производительность монтажных работ. Подъем колонн хорошо вести мощными башенными кранами, но при этом необходимо смонтировать сам кран, что трудоемко, поэтому используют другие такелажные средства (мачты, порталы).</a:t>
            </a:r>
            <a:endParaRPr lang="ru-RU" sz="1800" b="0" strike="noStrike" spc="-1">
              <a:solidFill>
                <a:srgbClr val="000000"/>
              </a:solidFill>
              <a:latin typeface="Open Sans"/>
            </a:endParaRPr>
          </a:p>
        </p:txBody>
      </p:sp>
      <p:sp>
        <p:nvSpPr>
          <p:cNvPr id="353" name="Прямоугольник 352"/>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6D3F746C-BFC8-451D-A55B-4F1448FB7FBA}" type="slidenum">
              <a:rPr lang="ru-RU" sz="2400" b="1" strike="noStrike" spc="-1">
                <a:solidFill>
                  <a:srgbClr val="000000"/>
                </a:solidFill>
                <a:latin typeface="Noto Sans"/>
              </a:rPr>
              <a:t>24</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4" name="Picture 5" descr="F:\WORK\АГТУ\Общая\новый бренндбук\Мокапы\доп\Безырмянный-1.png"/>
          <p:cNvPicPr/>
          <p:nvPr/>
        </p:nvPicPr>
        <p:blipFill>
          <a:blip r:embed="rId2"/>
          <a:stretch/>
        </p:blipFill>
        <p:spPr>
          <a:xfrm>
            <a:off x="6787080" y="267480"/>
            <a:ext cx="1998360" cy="177840"/>
          </a:xfrm>
          <a:prstGeom prst="rect">
            <a:avLst/>
          </a:prstGeom>
          <a:ln w="0">
            <a:noFill/>
          </a:ln>
        </p:spPr>
      </p:pic>
      <p:grpSp>
        <p:nvGrpSpPr>
          <p:cNvPr id="355" name="Группа 75"/>
          <p:cNvGrpSpPr/>
          <p:nvPr/>
        </p:nvGrpSpPr>
        <p:grpSpPr>
          <a:xfrm>
            <a:off x="-20880" y="2972880"/>
            <a:ext cx="9162360" cy="2191320"/>
            <a:chOff x="-20880" y="2972880"/>
            <a:chExt cx="9162360" cy="2191320"/>
          </a:xfrm>
        </p:grpSpPr>
        <p:pic>
          <p:nvPicPr>
            <p:cNvPr id="356" name="Picture 3" descr="F:\WORK\АГТУ\Общая\новый бренндбук\Мокапы\доп\BB_двАГТУ.png"/>
            <p:cNvPicPr/>
            <p:nvPr/>
          </p:nvPicPr>
          <p:blipFill>
            <a:blip r:embed="rId3"/>
            <a:srcRect r="50000"/>
            <a:stretch/>
          </p:blipFill>
          <p:spPr>
            <a:xfrm rot="16200000">
              <a:off x="4348800" y="373680"/>
              <a:ext cx="420480" cy="9160200"/>
            </a:xfrm>
            <a:prstGeom prst="rect">
              <a:avLst/>
            </a:prstGeom>
            <a:ln w="0">
              <a:noFill/>
            </a:ln>
          </p:spPr>
        </p:pic>
        <p:grpSp>
          <p:nvGrpSpPr>
            <p:cNvPr id="357" name="Группа 72"/>
            <p:cNvGrpSpPr/>
            <p:nvPr/>
          </p:nvGrpSpPr>
          <p:grpSpPr>
            <a:xfrm>
              <a:off x="6523560" y="2972880"/>
              <a:ext cx="2617920" cy="2180880"/>
              <a:chOff x="6523560" y="2972880"/>
              <a:chExt cx="2617920" cy="2180880"/>
            </a:xfrm>
          </p:grpSpPr>
          <p:pic>
            <p:nvPicPr>
              <p:cNvPr id="358" name="Picture 3" descr="F:\WORK\АГТУ\Общая\новый бренндбук\Мокапы\доп\Безымяннный-1.png"/>
              <p:cNvPicPr/>
              <p:nvPr/>
            </p:nvPicPr>
            <p:blipFill>
              <a:blip r:embed="rId4"/>
              <a:stretch/>
            </p:blipFill>
            <p:spPr>
              <a:xfrm rot="10800000">
                <a:off x="6523560" y="4295880"/>
                <a:ext cx="1719000" cy="857880"/>
              </a:xfrm>
              <a:prstGeom prst="rect">
                <a:avLst/>
              </a:prstGeom>
              <a:ln w="0">
                <a:noFill/>
              </a:ln>
            </p:spPr>
          </p:pic>
          <p:pic>
            <p:nvPicPr>
              <p:cNvPr id="359" name="Picture 6" descr="F:\WORK\АГТУ\Общая\новый бренндбук\Мокапы\доп\Безымяыынный-1.png"/>
              <p:cNvPicPr/>
              <p:nvPr/>
            </p:nvPicPr>
            <p:blipFill>
              <a:blip r:embed="rId5"/>
              <a:stretch/>
            </p:blipFill>
            <p:spPr>
              <a:xfrm>
                <a:off x="7236360" y="2972880"/>
                <a:ext cx="1905120" cy="2178360"/>
              </a:xfrm>
              <a:prstGeom prst="rect">
                <a:avLst/>
              </a:prstGeom>
              <a:ln w="0">
                <a:noFill/>
              </a:ln>
            </p:spPr>
          </p:pic>
        </p:grpSp>
      </p:grpSp>
      <p:pic>
        <p:nvPicPr>
          <p:cNvPr id="360" name="Picture 2" descr="F:\WORK\АГТУ\Общая\новый бренндбук\Мокапы\доп\Без имени-2.png"/>
          <p:cNvPicPr/>
          <p:nvPr/>
        </p:nvPicPr>
        <p:blipFill>
          <a:blip r:embed="rId6"/>
          <a:stretch/>
        </p:blipFill>
        <p:spPr>
          <a:xfrm>
            <a:off x="-9000" y="0"/>
            <a:ext cx="5846040" cy="552960"/>
          </a:xfrm>
          <a:prstGeom prst="rect">
            <a:avLst/>
          </a:prstGeom>
          <a:ln w="0">
            <a:noFill/>
          </a:ln>
        </p:spPr>
      </p:pic>
      <p:sp>
        <p:nvSpPr>
          <p:cNvPr id="361" name="TextBox 57"/>
          <p:cNvSpPr/>
          <p:nvPr/>
        </p:nvSpPr>
        <p:spPr>
          <a:xfrm>
            <a:off x="44640" y="101520"/>
            <a:ext cx="3587400" cy="342360"/>
          </a:xfrm>
          <a:prstGeom prst="rect">
            <a:avLst/>
          </a:prstGeom>
          <a:noFill/>
          <a:ln w="0">
            <a:noFill/>
          </a:ln>
        </p:spPr>
        <p:style>
          <a:lnRef idx="0">
            <a:scrgbClr r="0" g="0" b="0"/>
          </a:lnRef>
          <a:fillRef idx="0">
            <a:scrgbClr r="0" g="0" b="0"/>
          </a:fillRef>
          <a:effectRef idx="0">
            <a:scrgbClr r="0" g="0" b="0"/>
          </a:effectRef>
          <a:fontRef idx="minor"/>
        </p:style>
        <p:txBody>
          <a:bodyPr wrap="none" lIns="68760" tIns="34200" rIns="68760" bIns="34200" anchor="t">
            <a:spAutoFit/>
          </a:bodyPr>
          <a:lstStyle/>
          <a:p>
            <a:pPr defTabSz="914400">
              <a:lnSpc>
                <a:spcPct val="100000"/>
              </a:lnSpc>
            </a:pPr>
            <a:r>
              <a:rPr lang="ru-RU" sz="1800" b="1" strike="noStrike" spc="-1">
                <a:solidFill>
                  <a:srgbClr val="00359E"/>
                </a:solidFill>
                <a:latin typeface="Times New Roman"/>
                <a:ea typeface="Calibri"/>
              </a:rPr>
              <a:t>Монтаж колонного оборудования</a:t>
            </a:r>
            <a:endParaRPr lang="ru-RU" sz="1800" b="0" strike="noStrike" spc="-1">
              <a:solidFill>
                <a:srgbClr val="000000"/>
              </a:solidFill>
              <a:latin typeface="Open Sans"/>
            </a:endParaRPr>
          </a:p>
        </p:txBody>
      </p:sp>
      <p:sp>
        <p:nvSpPr>
          <p:cNvPr id="362" name="Прямоугольник 1"/>
          <p:cNvSpPr/>
          <p:nvPr/>
        </p:nvSpPr>
        <p:spPr>
          <a:xfrm>
            <a:off x="250920" y="753840"/>
            <a:ext cx="4102560" cy="3258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914400">
              <a:lnSpc>
                <a:spcPct val="100000"/>
              </a:lnSpc>
            </a:pPr>
            <a:r>
              <a:rPr lang="ru-RU" sz="1600" b="0" strike="noStrike" spc="-1">
                <a:solidFill>
                  <a:srgbClr val="00359E"/>
                </a:solidFill>
                <a:latin typeface="Times New Roman"/>
              </a:rPr>
              <a:t>Используют следующие методы подъема колонн:</a:t>
            </a:r>
            <a:endParaRPr lang="ru-RU" sz="1600" b="0" strike="noStrike" spc="-1">
              <a:solidFill>
                <a:srgbClr val="000000"/>
              </a:solidFill>
              <a:latin typeface="Open Sans"/>
            </a:endParaRPr>
          </a:p>
          <a:p>
            <a:pPr algn="just" defTabSz="914400">
              <a:lnSpc>
                <a:spcPct val="100000"/>
              </a:lnSpc>
            </a:pPr>
            <a:r>
              <a:rPr lang="ru-RU" sz="1600" b="0" strike="noStrike" spc="-1">
                <a:solidFill>
                  <a:srgbClr val="00359E"/>
                </a:solidFill>
                <a:latin typeface="Times New Roman"/>
              </a:rPr>
              <a:t>а) подъем колонн с помощью мачты или портала методом скольжения(рис. 1, а);</a:t>
            </a:r>
            <a:endParaRPr lang="ru-RU" sz="1600" b="0" strike="noStrike" spc="-1">
              <a:solidFill>
                <a:srgbClr val="000000"/>
              </a:solidFill>
              <a:latin typeface="Open Sans"/>
            </a:endParaRPr>
          </a:p>
          <a:p>
            <a:pPr algn="just" defTabSz="914400">
              <a:lnSpc>
                <a:spcPct val="100000"/>
              </a:lnSpc>
            </a:pPr>
            <a:r>
              <a:rPr lang="ru-RU" sz="1600" b="0" strike="noStrike" spc="-1">
                <a:solidFill>
                  <a:srgbClr val="00359E"/>
                </a:solidFill>
                <a:latin typeface="Times New Roman"/>
              </a:rPr>
              <a:t>б) подъем аппарата методом наклона двух спаренных мачт (рис. 1, б).</a:t>
            </a:r>
            <a:endParaRPr lang="ru-RU" sz="1600" b="0" strike="noStrike" spc="-1">
              <a:solidFill>
                <a:srgbClr val="000000"/>
              </a:solidFill>
              <a:latin typeface="Open Sans"/>
            </a:endParaRPr>
          </a:p>
          <a:p>
            <a:pPr algn="just" defTabSz="914400">
              <a:lnSpc>
                <a:spcPct val="100000"/>
              </a:lnSpc>
            </a:pPr>
            <a:r>
              <a:rPr lang="ru-RU" sz="1600" b="0" strike="noStrike" spc="-1">
                <a:solidFill>
                  <a:srgbClr val="00359E"/>
                </a:solidFill>
                <a:latin typeface="Times New Roman"/>
              </a:rPr>
              <a:t>Когда монтируют колонны стреловыми самоходными кранами, то используют  следующие методы: а) подъем аппарата одним краном со строповкой за крышку колонны; этот метод применяется при небольшой высоте аппарата и наличии крана</a:t>
            </a:r>
            <a:endParaRPr lang="ru-RU" sz="1600" b="0" strike="noStrike" spc="-1">
              <a:solidFill>
                <a:srgbClr val="000000"/>
              </a:solidFill>
              <a:latin typeface="Open Sans"/>
            </a:endParaRPr>
          </a:p>
          <a:p>
            <a:pPr algn="just" defTabSz="914400">
              <a:lnSpc>
                <a:spcPct val="100000"/>
              </a:lnSpc>
            </a:pPr>
            <a:r>
              <a:rPr lang="ru-RU" sz="1600" b="0" strike="noStrike" spc="-1">
                <a:solidFill>
                  <a:srgbClr val="00359E"/>
                </a:solidFill>
                <a:latin typeface="Times New Roman"/>
              </a:rPr>
              <a:t>достаточной грузоподъемности;</a:t>
            </a:r>
            <a:endParaRPr lang="ru-RU" sz="1600" b="0" strike="noStrike" spc="-1">
              <a:solidFill>
                <a:srgbClr val="000000"/>
              </a:solidFill>
              <a:latin typeface="Open Sans"/>
            </a:endParaRPr>
          </a:p>
        </p:txBody>
      </p:sp>
      <p:pic>
        <p:nvPicPr>
          <p:cNvPr id="363" name="Рисунок 3"/>
          <p:cNvPicPr/>
          <p:nvPr/>
        </p:nvPicPr>
        <p:blipFill>
          <a:blip r:embed="rId7"/>
          <a:stretch/>
        </p:blipFill>
        <p:spPr>
          <a:xfrm>
            <a:off x="4356000" y="801360"/>
            <a:ext cx="4827960" cy="2763360"/>
          </a:xfrm>
          <a:prstGeom prst="rect">
            <a:avLst/>
          </a:prstGeom>
          <a:ln w="0">
            <a:noFill/>
          </a:ln>
        </p:spPr>
      </p:pic>
      <p:sp>
        <p:nvSpPr>
          <p:cNvPr id="364" name="Прямоугольник 4"/>
          <p:cNvSpPr/>
          <p:nvPr/>
        </p:nvSpPr>
        <p:spPr>
          <a:xfrm>
            <a:off x="233280" y="3979080"/>
            <a:ext cx="6766200" cy="790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914400">
              <a:lnSpc>
                <a:spcPct val="100000"/>
              </a:lnSpc>
            </a:pPr>
            <a:r>
              <a:rPr lang="ru-RU" sz="1400" b="1" strike="noStrike" spc="-1">
                <a:solidFill>
                  <a:srgbClr val="00359E"/>
                </a:solidFill>
                <a:latin typeface="Times New Roman"/>
              </a:rPr>
              <a:t>Строповка</a:t>
            </a:r>
            <a:r>
              <a:rPr lang="ru-RU" sz="1400" b="0" strike="noStrike" spc="-1">
                <a:solidFill>
                  <a:srgbClr val="00359E"/>
                </a:solidFill>
                <a:latin typeface="Times New Roman"/>
              </a:rPr>
              <a:t> — это операция по обвязке и закреплению груза с помощью специальных грузозахватных приспособлений (строп, канатов, цепей) для его безопасного подъема, перемещения и установки с помощью подъемного сооружения, такого как кран</a:t>
            </a:r>
            <a:r>
              <a:rPr lang="ru-RU" sz="1800" b="0" strike="noStrike" spc="-1">
                <a:solidFill>
                  <a:srgbClr val="00359E"/>
                </a:solidFill>
                <a:latin typeface="Google Sans"/>
              </a:rPr>
              <a:t>.</a:t>
            </a:r>
            <a:endParaRPr lang="ru-RU" sz="1800" b="0" strike="noStrike" spc="-1">
              <a:solidFill>
                <a:srgbClr val="000000"/>
              </a:solidFill>
              <a:latin typeface="Open Sans"/>
            </a:endParaRPr>
          </a:p>
        </p:txBody>
      </p:sp>
      <p:sp>
        <p:nvSpPr>
          <p:cNvPr id="365" name="Прямоугольник 364"/>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CF344146-9722-429F-97EB-55A3B4D3FA1C}" type="slidenum">
              <a:rPr lang="ru-RU" sz="2400" b="1" strike="noStrike" spc="-1">
                <a:solidFill>
                  <a:srgbClr val="000000"/>
                </a:solidFill>
                <a:latin typeface="Noto Sans"/>
              </a:rPr>
              <a:t>25</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6" name="Picture 5" descr="F:\WORK\АГТУ\Общая\новый бренндбук\Мокапы\доп\Безырмянный-1.png"/>
          <p:cNvPicPr/>
          <p:nvPr/>
        </p:nvPicPr>
        <p:blipFill>
          <a:blip r:embed="rId2"/>
          <a:stretch/>
        </p:blipFill>
        <p:spPr>
          <a:xfrm>
            <a:off x="6787080" y="267480"/>
            <a:ext cx="1998360" cy="177840"/>
          </a:xfrm>
          <a:prstGeom prst="rect">
            <a:avLst/>
          </a:prstGeom>
          <a:ln w="0">
            <a:noFill/>
          </a:ln>
        </p:spPr>
      </p:pic>
      <p:grpSp>
        <p:nvGrpSpPr>
          <p:cNvPr id="367" name="Группа 75"/>
          <p:cNvGrpSpPr/>
          <p:nvPr/>
        </p:nvGrpSpPr>
        <p:grpSpPr>
          <a:xfrm>
            <a:off x="-20880" y="2972880"/>
            <a:ext cx="9162360" cy="2191320"/>
            <a:chOff x="-20880" y="2972880"/>
            <a:chExt cx="9162360" cy="2191320"/>
          </a:xfrm>
        </p:grpSpPr>
        <p:pic>
          <p:nvPicPr>
            <p:cNvPr id="368" name="Picture 3" descr="F:\WORK\АГТУ\Общая\новый бренндбук\Мокапы\доп\BB_двАГТУ.png"/>
            <p:cNvPicPr/>
            <p:nvPr/>
          </p:nvPicPr>
          <p:blipFill>
            <a:blip r:embed="rId3"/>
            <a:srcRect r="50000"/>
            <a:stretch/>
          </p:blipFill>
          <p:spPr>
            <a:xfrm rot="16200000">
              <a:off x="4348800" y="373680"/>
              <a:ext cx="420480" cy="9160200"/>
            </a:xfrm>
            <a:prstGeom prst="rect">
              <a:avLst/>
            </a:prstGeom>
            <a:ln w="0">
              <a:noFill/>
            </a:ln>
          </p:spPr>
        </p:pic>
        <p:grpSp>
          <p:nvGrpSpPr>
            <p:cNvPr id="369" name="Группа 72"/>
            <p:cNvGrpSpPr/>
            <p:nvPr/>
          </p:nvGrpSpPr>
          <p:grpSpPr>
            <a:xfrm>
              <a:off x="6523560" y="2972880"/>
              <a:ext cx="2617920" cy="2180880"/>
              <a:chOff x="6523560" y="2972880"/>
              <a:chExt cx="2617920" cy="2180880"/>
            </a:xfrm>
          </p:grpSpPr>
          <p:pic>
            <p:nvPicPr>
              <p:cNvPr id="370" name="Picture 3" descr="F:\WORK\АГТУ\Общая\новый бренндбук\Мокапы\доп\Безымяннный-1.png"/>
              <p:cNvPicPr/>
              <p:nvPr/>
            </p:nvPicPr>
            <p:blipFill>
              <a:blip r:embed="rId4"/>
              <a:stretch/>
            </p:blipFill>
            <p:spPr>
              <a:xfrm rot="10800000">
                <a:off x="6523560" y="4295880"/>
                <a:ext cx="1719000" cy="857880"/>
              </a:xfrm>
              <a:prstGeom prst="rect">
                <a:avLst/>
              </a:prstGeom>
              <a:ln w="0">
                <a:noFill/>
              </a:ln>
            </p:spPr>
          </p:pic>
          <p:pic>
            <p:nvPicPr>
              <p:cNvPr id="371" name="Picture 6" descr="F:\WORK\АГТУ\Общая\новый бренндбук\Мокапы\доп\Безымяыынный-1.png"/>
              <p:cNvPicPr/>
              <p:nvPr/>
            </p:nvPicPr>
            <p:blipFill>
              <a:blip r:embed="rId5"/>
              <a:stretch/>
            </p:blipFill>
            <p:spPr>
              <a:xfrm>
                <a:off x="7236360" y="2972880"/>
                <a:ext cx="1905120" cy="2178360"/>
              </a:xfrm>
              <a:prstGeom prst="rect">
                <a:avLst/>
              </a:prstGeom>
              <a:ln w="0">
                <a:noFill/>
              </a:ln>
            </p:spPr>
          </p:pic>
        </p:grpSp>
      </p:grpSp>
      <p:pic>
        <p:nvPicPr>
          <p:cNvPr id="372" name="Picture 2" descr="F:\WORK\АГТУ\Общая\новый бренндбук\Мокапы\доп\Без имени-2.png"/>
          <p:cNvPicPr/>
          <p:nvPr/>
        </p:nvPicPr>
        <p:blipFill>
          <a:blip r:embed="rId6"/>
          <a:stretch/>
        </p:blipFill>
        <p:spPr>
          <a:xfrm>
            <a:off x="-9000" y="0"/>
            <a:ext cx="5846040" cy="552960"/>
          </a:xfrm>
          <a:prstGeom prst="rect">
            <a:avLst/>
          </a:prstGeom>
          <a:ln w="0">
            <a:noFill/>
          </a:ln>
        </p:spPr>
      </p:pic>
      <p:sp>
        <p:nvSpPr>
          <p:cNvPr id="373" name="TextBox 57"/>
          <p:cNvSpPr/>
          <p:nvPr/>
        </p:nvSpPr>
        <p:spPr>
          <a:xfrm>
            <a:off x="44640" y="101520"/>
            <a:ext cx="3587400" cy="342360"/>
          </a:xfrm>
          <a:prstGeom prst="rect">
            <a:avLst/>
          </a:prstGeom>
          <a:noFill/>
          <a:ln w="0">
            <a:noFill/>
          </a:ln>
        </p:spPr>
        <p:style>
          <a:lnRef idx="0">
            <a:scrgbClr r="0" g="0" b="0"/>
          </a:lnRef>
          <a:fillRef idx="0">
            <a:scrgbClr r="0" g="0" b="0"/>
          </a:fillRef>
          <a:effectRef idx="0">
            <a:scrgbClr r="0" g="0" b="0"/>
          </a:effectRef>
          <a:fontRef idx="minor"/>
        </p:style>
        <p:txBody>
          <a:bodyPr wrap="none" lIns="68760" tIns="34200" rIns="68760" bIns="34200" anchor="t">
            <a:spAutoFit/>
          </a:bodyPr>
          <a:lstStyle/>
          <a:p>
            <a:pPr defTabSz="914400">
              <a:lnSpc>
                <a:spcPct val="100000"/>
              </a:lnSpc>
            </a:pPr>
            <a:r>
              <a:rPr lang="ru-RU" sz="1800" b="1" strike="noStrike" spc="-1">
                <a:solidFill>
                  <a:srgbClr val="00359E"/>
                </a:solidFill>
                <a:latin typeface="Times New Roman"/>
                <a:ea typeface="Calibri"/>
              </a:rPr>
              <a:t>Монтаж колонного оборудования</a:t>
            </a:r>
            <a:endParaRPr lang="ru-RU" sz="1800" b="0" strike="noStrike" spc="-1">
              <a:solidFill>
                <a:srgbClr val="000000"/>
              </a:solidFill>
              <a:latin typeface="Open Sans"/>
            </a:endParaRPr>
          </a:p>
        </p:txBody>
      </p:sp>
      <p:sp>
        <p:nvSpPr>
          <p:cNvPr id="374" name="Прямоугольник 1"/>
          <p:cNvSpPr/>
          <p:nvPr/>
        </p:nvSpPr>
        <p:spPr>
          <a:xfrm>
            <a:off x="250920" y="753840"/>
            <a:ext cx="4102560" cy="3258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914400">
              <a:lnSpc>
                <a:spcPct val="100000"/>
              </a:lnSpc>
            </a:pPr>
            <a:r>
              <a:rPr lang="ru-RU" sz="1600" b="0" strike="noStrike" spc="-1">
                <a:solidFill>
                  <a:srgbClr val="00359E"/>
                </a:solidFill>
                <a:latin typeface="Times New Roman"/>
              </a:rPr>
              <a:t>б) подъем аппарата одним краном со строповкой за корпус (рис. 2, а); этот способ позволяет монтировать колонны, высота которых больше, чем высота крюка крана ("вылет" крюка крана). При подъеме данным методом отклонение оси аппарата от вертикали не должно превышать 15;</a:t>
            </a:r>
            <a:endParaRPr lang="ru-RU" sz="1600" b="0" strike="noStrike" spc="-1">
              <a:solidFill>
                <a:srgbClr val="000000"/>
              </a:solidFill>
              <a:latin typeface="Open Sans"/>
            </a:endParaRPr>
          </a:p>
          <a:p>
            <a:pPr algn="just" defTabSz="914400">
              <a:lnSpc>
                <a:spcPct val="100000"/>
              </a:lnSpc>
            </a:pPr>
            <a:r>
              <a:rPr lang="ru-RU" sz="1600" b="0" strike="noStrike" spc="-1">
                <a:solidFill>
                  <a:srgbClr val="00359E"/>
                </a:solidFill>
                <a:latin typeface="Times New Roman"/>
              </a:rPr>
              <a:t>в) подъем колонн спаренными стреловыми кранами (рис. 2, б) - при этом строповка может производиться за ложные штуцеры; также может использоваться балансировочная траверса, что предпочтительнее.</a:t>
            </a:r>
            <a:endParaRPr lang="ru-RU" sz="1600" b="0" strike="noStrike" spc="-1">
              <a:solidFill>
                <a:srgbClr val="000000"/>
              </a:solidFill>
              <a:latin typeface="Open Sans"/>
            </a:endParaRPr>
          </a:p>
        </p:txBody>
      </p:sp>
      <p:pic>
        <p:nvPicPr>
          <p:cNvPr id="375" name="Рисунок 4"/>
          <p:cNvPicPr/>
          <p:nvPr/>
        </p:nvPicPr>
        <p:blipFill>
          <a:blip r:embed="rId7"/>
          <a:stretch/>
        </p:blipFill>
        <p:spPr>
          <a:xfrm>
            <a:off x="4552920" y="802440"/>
            <a:ext cx="3333600" cy="1607760"/>
          </a:xfrm>
          <a:prstGeom prst="rect">
            <a:avLst/>
          </a:prstGeom>
          <a:ln w="0">
            <a:noFill/>
          </a:ln>
        </p:spPr>
      </p:pic>
      <p:pic>
        <p:nvPicPr>
          <p:cNvPr id="376" name="Рисунок 3"/>
          <p:cNvPicPr/>
          <p:nvPr/>
        </p:nvPicPr>
        <p:blipFill>
          <a:blip r:embed="rId8"/>
          <a:stretch/>
        </p:blipFill>
        <p:spPr>
          <a:xfrm>
            <a:off x="4426560" y="2464560"/>
            <a:ext cx="3459600" cy="2310120"/>
          </a:xfrm>
          <a:prstGeom prst="rect">
            <a:avLst/>
          </a:prstGeom>
          <a:ln w="0">
            <a:noFill/>
          </a:ln>
        </p:spPr>
      </p:pic>
      <p:sp>
        <p:nvSpPr>
          <p:cNvPr id="377" name="Прямоугольник 376"/>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D1CE2B2A-DE66-4F9C-BEE0-9C3692451044}" type="slidenum">
              <a:rPr lang="ru-RU" sz="2400" b="1" strike="noStrike" spc="-1">
                <a:solidFill>
                  <a:srgbClr val="000000"/>
                </a:solidFill>
                <a:latin typeface="Noto Sans"/>
              </a:rPr>
              <a:t>26</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 name="Picture 5" descr="F:\WORK\АГТУ\Общая\новый бренндбук\Мокапы\доп\Безырмянный-1.png"/>
          <p:cNvPicPr/>
          <p:nvPr/>
        </p:nvPicPr>
        <p:blipFill>
          <a:blip r:embed="rId2"/>
          <a:stretch/>
        </p:blipFill>
        <p:spPr>
          <a:xfrm>
            <a:off x="6787080" y="267480"/>
            <a:ext cx="1998360" cy="177840"/>
          </a:xfrm>
          <a:prstGeom prst="rect">
            <a:avLst/>
          </a:prstGeom>
          <a:ln w="0">
            <a:noFill/>
          </a:ln>
        </p:spPr>
      </p:pic>
      <p:grpSp>
        <p:nvGrpSpPr>
          <p:cNvPr id="379" name="Группа 75"/>
          <p:cNvGrpSpPr/>
          <p:nvPr/>
        </p:nvGrpSpPr>
        <p:grpSpPr>
          <a:xfrm>
            <a:off x="-20880" y="2972880"/>
            <a:ext cx="9162360" cy="2191320"/>
            <a:chOff x="-20880" y="2972880"/>
            <a:chExt cx="9162360" cy="2191320"/>
          </a:xfrm>
        </p:grpSpPr>
        <p:pic>
          <p:nvPicPr>
            <p:cNvPr id="380" name="Picture 3" descr="F:\WORK\АГТУ\Общая\новый бренндбук\Мокапы\доп\BB_двАГТУ.png"/>
            <p:cNvPicPr/>
            <p:nvPr/>
          </p:nvPicPr>
          <p:blipFill>
            <a:blip r:embed="rId3"/>
            <a:srcRect r="50000"/>
            <a:stretch/>
          </p:blipFill>
          <p:spPr>
            <a:xfrm rot="16200000">
              <a:off x="4348800" y="373680"/>
              <a:ext cx="420480" cy="9160200"/>
            </a:xfrm>
            <a:prstGeom prst="rect">
              <a:avLst/>
            </a:prstGeom>
            <a:ln w="0">
              <a:noFill/>
            </a:ln>
          </p:spPr>
        </p:pic>
        <p:grpSp>
          <p:nvGrpSpPr>
            <p:cNvPr id="381" name="Группа 72"/>
            <p:cNvGrpSpPr/>
            <p:nvPr/>
          </p:nvGrpSpPr>
          <p:grpSpPr>
            <a:xfrm>
              <a:off x="6523560" y="2972880"/>
              <a:ext cx="2617920" cy="2180880"/>
              <a:chOff x="6523560" y="2972880"/>
              <a:chExt cx="2617920" cy="2180880"/>
            </a:xfrm>
          </p:grpSpPr>
          <p:pic>
            <p:nvPicPr>
              <p:cNvPr id="382" name="Picture 3" descr="F:\WORK\АГТУ\Общая\новый бренндбук\Мокапы\доп\Безымяннный-1.png"/>
              <p:cNvPicPr/>
              <p:nvPr/>
            </p:nvPicPr>
            <p:blipFill>
              <a:blip r:embed="rId4"/>
              <a:stretch/>
            </p:blipFill>
            <p:spPr>
              <a:xfrm rot="10800000">
                <a:off x="6523560" y="4295880"/>
                <a:ext cx="1719000" cy="857880"/>
              </a:xfrm>
              <a:prstGeom prst="rect">
                <a:avLst/>
              </a:prstGeom>
              <a:ln w="0">
                <a:noFill/>
              </a:ln>
            </p:spPr>
          </p:pic>
          <p:pic>
            <p:nvPicPr>
              <p:cNvPr id="383" name="Picture 6" descr="F:\WORK\АГТУ\Общая\новый бренндбук\Мокапы\доп\Безымяыынный-1.png"/>
              <p:cNvPicPr/>
              <p:nvPr/>
            </p:nvPicPr>
            <p:blipFill>
              <a:blip r:embed="rId5"/>
              <a:stretch/>
            </p:blipFill>
            <p:spPr>
              <a:xfrm>
                <a:off x="7236360" y="2972880"/>
                <a:ext cx="1905120" cy="2178360"/>
              </a:xfrm>
              <a:prstGeom prst="rect">
                <a:avLst/>
              </a:prstGeom>
              <a:ln w="0">
                <a:noFill/>
              </a:ln>
            </p:spPr>
          </p:pic>
        </p:grpSp>
      </p:grpSp>
      <p:pic>
        <p:nvPicPr>
          <p:cNvPr id="384" name="Picture 2" descr="F:\WORK\АГТУ\Общая\новый бренндбук\Мокапы\доп\Без имени-2.png"/>
          <p:cNvPicPr/>
          <p:nvPr/>
        </p:nvPicPr>
        <p:blipFill>
          <a:blip r:embed="rId6"/>
          <a:stretch/>
        </p:blipFill>
        <p:spPr>
          <a:xfrm>
            <a:off x="-9000" y="0"/>
            <a:ext cx="5846040" cy="552960"/>
          </a:xfrm>
          <a:prstGeom prst="rect">
            <a:avLst/>
          </a:prstGeom>
          <a:ln w="0">
            <a:noFill/>
          </a:ln>
        </p:spPr>
      </p:pic>
      <p:sp>
        <p:nvSpPr>
          <p:cNvPr id="385" name="TextBox 57"/>
          <p:cNvSpPr/>
          <p:nvPr/>
        </p:nvSpPr>
        <p:spPr>
          <a:xfrm>
            <a:off x="54720" y="101520"/>
            <a:ext cx="5579280" cy="342360"/>
          </a:xfrm>
          <a:prstGeom prst="rect">
            <a:avLst/>
          </a:prstGeom>
          <a:noFill/>
          <a:ln w="0">
            <a:noFill/>
          </a:ln>
        </p:spPr>
        <p:style>
          <a:lnRef idx="0">
            <a:scrgbClr r="0" g="0" b="0"/>
          </a:lnRef>
          <a:fillRef idx="0">
            <a:scrgbClr r="0" g="0" b="0"/>
          </a:fillRef>
          <a:effectRef idx="0">
            <a:scrgbClr r="0" g="0" b="0"/>
          </a:effectRef>
          <a:fontRef idx="minor"/>
        </p:style>
        <p:txBody>
          <a:bodyPr wrap="none" lIns="68760" tIns="34200" rIns="68760" bIns="34200" anchor="t">
            <a:spAutoFit/>
          </a:bodyPr>
          <a:lstStyle/>
          <a:p>
            <a:pPr defTabSz="914400">
              <a:lnSpc>
                <a:spcPct val="100000"/>
              </a:lnSpc>
            </a:pPr>
            <a:r>
              <a:rPr lang="ru-RU" sz="1800" b="1" strike="noStrike" spc="-1">
                <a:solidFill>
                  <a:srgbClr val="00359E"/>
                </a:solidFill>
                <a:latin typeface="Times New Roman"/>
                <a:ea typeface="Calibri"/>
              </a:rPr>
              <a:t>Монтаж внутренних устройств колонных аппаратов</a:t>
            </a:r>
            <a:endParaRPr lang="ru-RU" sz="1800" b="0" strike="noStrike" spc="-1">
              <a:solidFill>
                <a:srgbClr val="000000"/>
              </a:solidFill>
              <a:latin typeface="Open Sans"/>
            </a:endParaRPr>
          </a:p>
        </p:txBody>
      </p:sp>
      <p:sp>
        <p:nvSpPr>
          <p:cNvPr id="386" name="Прямоугольник 1"/>
          <p:cNvSpPr/>
          <p:nvPr/>
        </p:nvSpPr>
        <p:spPr>
          <a:xfrm>
            <a:off x="250920" y="753840"/>
            <a:ext cx="7774920" cy="350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914400">
              <a:lnSpc>
                <a:spcPct val="100000"/>
              </a:lnSpc>
            </a:pPr>
            <a:r>
              <a:rPr lang="ru-RU" sz="1600" b="0" strike="noStrike" spc="-1">
                <a:solidFill>
                  <a:srgbClr val="00359E"/>
                </a:solidFill>
                <a:latin typeface="Times New Roman"/>
              </a:rPr>
              <a:t>К внутренним устройствам колонн относятся: насадка, тарелки, опоры и другие детали. Насадка выполняется в виде шаров, колец, седел и т.п.</a:t>
            </a:r>
            <a:endParaRPr lang="ru-RU" sz="1600" b="0" strike="noStrike" spc="-1">
              <a:solidFill>
                <a:srgbClr val="000000"/>
              </a:solidFill>
              <a:latin typeface="Open Sans"/>
            </a:endParaRPr>
          </a:p>
          <a:p>
            <a:pPr algn="just" defTabSz="914400">
              <a:lnSpc>
                <a:spcPct val="100000"/>
              </a:lnSpc>
            </a:pPr>
            <a:r>
              <a:rPr lang="ru-RU" sz="1600" b="0" strike="noStrike" spc="-1">
                <a:solidFill>
                  <a:srgbClr val="00359E"/>
                </a:solidFill>
                <a:latin typeface="Times New Roman"/>
              </a:rPr>
              <a:t>Укладка насадки трудоемкая операция. Если насадка засыпается внавал , то ее загружают сверху аппарата, предварительно заполненного водой. </a:t>
            </a:r>
            <a:endParaRPr lang="ru-RU" sz="1600" b="0" strike="noStrike" spc="-1">
              <a:solidFill>
                <a:srgbClr val="000000"/>
              </a:solidFill>
              <a:latin typeface="Open Sans"/>
            </a:endParaRPr>
          </a:p>
          <a:p>
            <a:pPr algn="just" defTabSz="914400">
              <a:lnSpc>
                <a:spcPct val="100000"/>
              </a:lnSpc>
            </a:pPr>
            <a:r>
              <a:rPr lang="ru-RU" sz="1600" b="0" strike="noStrike" spc="-1">
                <a:solidFill>
                  <a:srgbClr val="00359E"/>
                </a:solidFill>
                <a:latin typeface="Times New Roman"/>
              </a:rPr>
              <a:t>По мере заполнения колонны насадкой воду сливают. При таком методе заполнения</a:t>
            </a:r>
            <a:endParaRPr lang="ru-RU" sz="1600" b="0" strike="noStrike" spc="-1">
              <a:solidFill>
                <a:srgbClr val="000000"/>
              </a:solidFill>
              <a:latin typeface="Open Sans"/>
            </a:endParaRPr>
          </a:p>
          <a:p>
            <a:pPr algn="just" defTabSz="914400">
              <a:lnSpc>
                <a:spcPct val="100000"/>
              </a:lnSpc>
            </a:pPr>
            <a:r>
              <a:rPr lang="ru-RU" sz="1600" b="0" strike="noStrike" spc="-1">
                <a:solidFill>
                  <a:srgbClr val="00359E"/>
                </a:solidFill>
                <a:latin typeface="Times New Roman"/>
              </a:rPr>
              <a:t>не разрушаются насадка и корпус аппарата.</a:t>
            </a:r>
            <a:endParaRPr lang="ru-RU" sz="1600" b="0" strike="noStrike" spc="-1">
              <a:solidFill>
                <a:srgbClr val="000000"/>
              </a:solidFill>
              <a:latin typeface="Open Sans"/>
            </a:endParaRPr>
          </a:p>
          <a:p>
            <a:pPr algn="just" defTabSz="914400">
              <a:lnSpc>
                <a:spcPct val="100000"/>
              </a:lnSpc>
            </a:pPr>
            <a:r>
              <a:rPr lang="ru-RU" sz="1600" b="0" strike="noStrike" spc="-1">
                <a:solidFill>
                  <a:srgbClr val="00359E"/>
                </a:solidFill>
                <a:latin typeface="Times New Roman"/>
              </a:rPr>
              <a:t>При монтаже тарельчатых колонн следует помнить, что от правильного расположения тарелок по отношению к корпусу и друг другу зависит производительность аппарата и качество продукта.</a:t>
            </a:r>
            <a:endParaRPr lang="ru-RU" sz="1600" b="0" strike="noStrike" spc="-1">
              <a:solidFill>
                <a:srgbClr val="000000"/>
              </a:solidFill>
              <a:latin typeface="Open Sans"/>
            </a:endParaRPr>
          </a:p>
          <a:p>
            <a:pPr algn="just" defTabSz="914400">
              <a:lnSpc>
                <a:spcPct val="100000"/>
              </a:lnSpc>
            </a:pPr>
            <a:r>
              <a:rPr lang="ru-RU" sz="1600" b="0" strike="noStrike" spc="-1">
                <a:solidFill>
                  <a:srgbClr val="00359E"/>
                </a:solidFill>
                <a:latin typeface="Times New Roman"/>
              </a:rPr>
              <a:t>К смонтированным тарелкам предъявляют следующие требования:</a:t>
            </a:r>
            <a:endParaRPr lang="ru-RU" sz="1600" b="0" strike="noStrike" spc="-1">
              <a:solidFill>
                <a:srgbClr val="000000"/>
              </a:solidFill>
              <a:latin typeface="Open Sans"/>
            </a:endParaRPr>
          </a:p>
          <a:p>
            <a:pPr algn="just" defTabSz="914400">
              <a:lnSpc>
                <a:spcPct val="100000"/>
              </a:lnSpc>
            </a:pPr>
            <a:r>
              <a:rPr lang="ru-RU" sz="1600" b="0" strike="noStrike" spc="-1">
                <a:solidFill>
                  <a:srgbClr val="00359E"/>
                </a:solidFill>
                <a:latin typeface="Times New Roman"/>
              </a:rPr>
              <a:t>- равномерность работы всей площади тарелки;</a:t>
            </a:r>
            <a:endParaRPr lang="ru-RU" sz="1600" b="0" strike="noStrike" spc="-1">
              <a:solidFill>
                <a:srgbClr val="000000"/>
              </a:solidFill>
              <a:latin typeface="Open Sans"/>
            </a:endParaRPr>
          </a:p>
          <a:p>
            <a:pPr algn="just" defTabSz="914400">
              <a:lnSpc>
                <a:spcPct val="100000"/>
              </a:lnSpc>
            </a:pPr>
            <a:r>
              <a:rPr lang="ru-RU" sz="1600" b="0" strike="noStrike" spc="-1">
                <a:solidFill>
                  <a:srgbClr val="00359E"/>
                </a:solidFill>
                <a:latin typeface="Times New Roman"/>
              </a:rPr>
              <a:t>- соблюдение заданного проектом уровня жидкости на тарелке;</a:t>
            </a:r>
            <a:endParaRPr lang="ru-RU" sz="1600" b="0" strike="noStrike" spc="-1">
              <a:solidFill>
                <a:srgbClr val="000000"/>
              </a:solidFill>
              <a:latin typeface="Open Sans"/>
            </a:endParaRPr>
          </a:p>
          <a:p>
            <a:pPr algn="just" defTabSz="914400">
              <a:lnSpc>
                <a:spcPct val="100000"/>
              </a:lnSpc>
            </a:pPr>
            <a:r>
              <a:rPr lang="ru-RU" sz="1600" b="0" strike="noStrike" spc="-1">
                <a:solidFill>
                  <a:srgbClr val="00359E"/>
                </a:solidFill>
                <a:latin typeface="Times New Roman"/>
              </a:rPr>
              <a:t>- герметичность в соединении тарелки с корпусом колонны;</a:t>
            </a:r>
            <a:endParaRPr lang="ru-RU" sz="1600" b="0" strike="noStrike" spc="-1">
              <a:solidFill>
                <a:srgbClr val="000000"/>
              </a:solidFill>
              <a:latin typeface="Open Sans"/>
            </a:endParaRPr>
          </a:p>
          <a:p>
            <a:pPr algn="just" defTabSz="914400">
              <a:lnSpc>
                <a:spcPct val="100000"/>
              </a:lnSpc>
            </a:pPr>
            <a:r>
              <a:rPr lang="ru-RU" sz="1600" b="0" strike="noStrike" spc="-1">
                <a:solidFill>
                  <a:srgbClr val="00359E"/>
                </a:solidFill>
                <a:latin typeface="Times New Roman"/>
              </a:rPr>
              <a:t>- стойкость материалов конструкций против коррозионного воздействия.</a:t>
            </a:r>
            <a:endParaRPr lang="ru-RU" sz="1600" b="0" strike="noStrike" spc="-1">
              <a:solidFill>
                <a:srgbClr val="000000"/>
              </a:solidFill>
              <a:latin typeface="Open Sans"/>
            </a:endParaRPr>
          </a:p>
        </p:txBody>
      </p:sp>
      <p:sp>
        <p:nvSpPr>
          <p:cNvPr id="387" name="Прямоугольник 386"/>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4071895D-816B-4430-8613-AD4F1333C2EB}" type="slidenum">
              <a:rPr lang="ru-RU" sz="2400" b="1" strike="noStrike" spc="-1">
                <a:solidFill>
                  <a:srgbClr val="000000"/>
                </a:solidFill>
                <a:latin typeface="Noto Sans"/>
              </a:rPr>
              <a:t>27</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8" name="Picture 5" descr="F:\WORK\АГТУ\Общая\новый бренндбук\Мокапы\доп\Безырмянный-1.png"/>
          <p:cNvPicPr/>
          <p:nvPr/>
        </p:nvPicPr>
        <p:blipFill>
          <a:blip r:embed="rId2"/>
          <a:stretch/>
        </p:blipFill>
        <p:spPr>
          <a:xfrm>
            <a:off x="6787080" y="267480"/>
            <a:ext cx="1998360" cy="177840"/>
          </a:xfrm>
          <a:prstGeom prst="rect">
            <a:avLst/>
          </a:prstGeom>
          <a:ln w="0">
            <a:noFill/>
          </a:ln>
        </p:spPr>
      </p:pic>
      <p:grpSp>
        <p:nvGrpSpPr>
          <p:cNvPr id="389" name="Группа 75"/>
          <p:cNvGrpSpPr/>
          <p:nvPr/>
        </p:nvGrpSpPr>
        <p:grpSpPr>
          <a:xfrm>
            <a:off x="-20880" y="2972880"/>
            <a:ext cx="9162360" cy="2191320"/>
            <a:chOff x="-20880" y="2972880"/>
            <a:chExt cx="9162360" cy="2191320"/>
          </a:xfrm>
        </p:grpSpPr>
        <p:pic>
          <p:nvPicPr>
            <p:cNvPr id="390" name="Picture 3" descr="F:\WORK\АГТУ\Общая\новый бренндбук\Мокапы\доп\BB_двАГТУ.png"/>
            <p:cNvPicPr/>
            <p:nvPr/>
          </p:nvPicPr>
          <p:blipFill>
            <a:blip r:embed="rId3"/>
            <a:srcRect r="50000"/>
            <a:stretch/>
          </p:blipFill>
          <p:spPr>
            <a:xfrm rot="16200000">
              <a:off x="4348800" y="373680"/>
              <a:ext cx="420480" cy="9160200"/>
            </a:xfrm>
            <a:prstGeom prst="rect">
              <a:avLst/>
            </a:prstGeom>
            <a:ln w="0">
              <a:noFill/>
            </a:ln>
          </p:spPr>
        </p:pic>
        <p:grpSp>
          <p:nvGrpSpPr>
            <p:cNvPr id="391" name="Группа 72"/>
            <p:cNvGrpSpPr/>
            <p:nvPr/>
          </p:nvGrpSpPr>
          <p:grpSpPr>
            <a:xfrm>
              <a:off x="6523560" y="2972880"/>
              <a:ext cx="2617920" cy="2180880"/>
              <a:chOff x="6523560" y="2972880"/>
              <a:chExt cx="2617920" cy="2180880"/>
            </a:xfrm>
          </p:grpSpPr>
          <p:pic>
            <p:nvPicPr>
              <p:cNvPr id="392" name="Picture 3" descr="F:\WORK\АГТУ\Общая\новый бренндбук\Мокапы\доп\Безымяннный-1.png"/>
              <p:cNvPicPr/>
              <p:nvPr/>
            </p:nvPicPr>
            <p:blipFill>
              <a:blip r:embed="rId4"/>
              <a:stretch/>
            </p:blipFill>
            <p:spPr>
              <a:xfrm rot="10800000">
                <a:off x="6523560" y="4295880"/>
                <a:ext cx="1719000" cy="857880"/>
              </a:xfrm>
              <a:prstGeom prst="rect">
                <a:avLst/>
              </a:prstGeom>
              <a:ln w="0">
                <a:noFill/>
              </a:ln>
            </p:spPr>
          </p:pic>
          <p:pic>
            <p:nvPicPr>
              <p:cNvPr id="393" name="Picture 6" descr="F:\WORK\АГТУ\Общая\новый бренндбук\Мокапы\доп\Безымяыынный-1.png"/>
              <p:cNvPicPr/>
              <p:nvPr/>
            </p:nvPicPr>
            <p:blipFill>
              <a:blip r:embed="rId5"/>
              <a:stretch/>
            </p:blipFill>
            <p:spPr>
              <a:xfrm>
                <a:off x="7236360" y="2972880"/>
                <a:ext cx="1905120" cy="2178360"/>
              </a:xfrm>
              <a:prstGeom prst="rect">
                <a:avLst/>
              </a:prstGeom>
              <a:ln w="0">
                <a:noFill/>
              </a:ln>
            </p:spPr>
          </p:pic>
        </p:grpSp>
      </p:grpSp>
      <p:pic>
        <p:nvPicPr>
          <p:cNvPr id="394" name="Picture 2" descr="F:\WORK\АГТУ\Общая\новый бренндбук\Мокапы\доп\Без имени-2.png"/>
          <p:cNvPicPr/>
          <p:nvPr/>
        </p:nvPicPr>
        <p:blipFill>
          <a:blip r:embed="rId6"/>
          <a:stretch/>
        </p:blipFill>
        <p:spPr>
          <a:xfrm>
            <a:off x="-9000" y="0"/>
            <a:ext cx="5846040" cy="552960"/>
          </a:xfrm>
          <a:prstGeom prst="rect">
            <a:avLst/>
          </a:prstGeom>
          <a:ln w="0">
            <a:noFill/>
          </a:ln>
        </p:spPr>
      </p:pic>
      <p:sp>
        <p:nvSpPr>
          <p:cNvPr id="395" name="TextBox 57"/>
          <p:cNvSpPr/>
          <p:nvPr/>
        </p:nvSpPr>
        <p:spPr>
          <a:xfrm>
            <a:off x="54720" y="101520"/>
            <a:ext cx="5579280" cy="342360"/>
          </a:xfrm>
          <a:prstGeom prst="rect">
            <a:avLst/>
          </a:prstGeom>
          <a:noFill/>
          <a:ln w="0">
            <a:noFill/>
          </a:ln>
        </p:spPr>
        <p:style>
          <a:lnRef idx="0">
            <a:scrgbClr r="0" g="0" b="0"/>
          </a:lnRef>
          <a:fillRef idx="0">
            <a:scrgbClr r="0" g="0" b="0"/>
          </a:fillRef>
          <a:effectRef idx="0">
            <a:scrgbClr r="0" g="0" b="0"/>
          </a:effectRef>
          <a:fontRef idx="minor"/>
        </p:style>
        <p:txBody>
          <a:bodyPr wrap="none" lIns="68760" tIns="34200" rIns="68760" bIns="34200" anchor="t">
            <a:spAutoFit/>
          </a:bodyPr>
          <a:lstStyle/>
          <a:p>
            <a:pPr defTabSz="914400">
              <a:lnSpc>
                <a:spcPct val="100000"/>
              </a:lnSpc>
            </a:pPr>
            <a:r>
              <a:rPr lang="ru-RU" sz="1800" b="1" strike="noStrike" spc="-1">
                <a:solidFill>
                  <a:srgbClr val="00359E"/>
                </a:solidFill>
                <a:latin typeface="Times New Roman"/>
                <a:ea typeface="Calibri"/>
              </a:rPr>
              <a:t>Монтаж внутренних устройств колонных аппаратов</a:t>
            </a:r>
            <a:endParaRPr lang="ru-RU" sz="1800" b="0" strike="noStrike" spc="-1">
              <a:solidFill>
                <a:srgbClr val="000000"/>
              </a:solidFill>
              <a:latin typeface="Open Sans"/>
            </a:endParaRPr>
          </a:p>
        </p:txBody>
      </p:sp>
      <p:sp>
        <p:nvSpPr>
          <p:cNvPr id="396" name="Прямоугольник 1"/>
          <p:cNvSpPr/>
          <p:nvPr/>
        </p:nvSpPr>
        <p:spPr>
          <a:xfrm>
            <a:off x="250920" y="753840"/>
            <a:ext cx="7774920" cy="3989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914400">
              <a:lnSpc>
                <a:spcPct val="100000"/>
              </a:lnSpc>
            </a:pPr>
            <a:r>
              <a:rPr lang="ru-RU" sz="1600" b="0" strike="noStrike" spc="-1">
                <a:solidFill>
                  <a:srgbClr val="00359E"/>
                </a:solidFill>
                <a:latin typeface="Times New Roman"/>
              </a:rPr>
              <a:t>Основными операциями при монтаже тарелок являются:</a:t>
            </a:r>
            <a:endParaRPr lang="ru-RU" sz="1600" b="0" strike="noStrike" spc="-1">
              <a:solidFill>
                <a:srgbClr val="000000"/>
              </a:solidFill>
              <a:latin typeface="Open Sans"/>
            </a:endParaRPr>
          </a:p>
          <a:p>
            <a:pPr algn="just" defTabSz="914400">
              <a:lnSpc>
                <a:spcPct val="100000"/>
              </a:lnSpc>
            </a:pPr>
            <a:r>
              <a:rPr lang="ru-RU" sz="1600" b="0" strike="noStrike" spc="-1">
                <a:solidFill>
                  <a:srgbClr val="00359E"/>
                </a:solidFill>
                <a:latin typeface="Times New Roman"/>
              </a:rPr>
              <a:t>- устройство освещения, приспособлений для подъема деталей и т.д.;</a:t>
            </a:r>
            <a:endParaRPr lang="ru-RU" sz="1600" b="0" strike="noStrike" spc="-1">
              <a:solidFill>
                <a:srgbClr val="000000"/>
              </a:solidFill>
              <a:latin typeface="Open Sans"/>
            </a:endParaRPr>
          </a:p>
          <a:p>
            <a:pPr algn="just" defTabSz="914400">
              <a:lnSpc>
                <a:spcPct val="100000"/>
              </a:lnSpc>
            </a:pPr>
            <a:r>
              <a:rPr lang="ru-RU" sz="1600" b="0" strike="noStrike" spc="-1">
                <a:solidFill>
                  <a:srgbClr val="00359E"/>
                </a:solidFill>
                <a:latin typeface="Times New Roman"/>
              </a:rPr>
              <a:t>- подъем деталей тарелок на необходимую высоту и сборка их;</a:t>
            </a:r>
            <a:endParaRPr lang="ru-RU" sz="1600" b="0" strike="noStrike" spc="-1">
              <a:solidFill>
                <a:srgbClr val="000000"/>
              </a:solidFill>
              <a:latin typeface="Open Sans"/>
            </a:endParaRPr>
          </a:p>
          <a:p>
            <a:pPr algn="just" defTabSz="914400">
              <a:lnSpc>
                <a:spcPct val="100000"/>
              </a:lnSpc>
            </a:pPr>
            <a:r>
              <a:rPr lang="ru-RU" sz="1600" b="0" strike="noStrike" spc="-1">
                <a:solidFill>
                  <a:srgbClr val="00359E"/>
                </a:solidFill>
                <a:latin typeface="Times New Roman"/>
              </a:rPr>
              <a:t>- выверка деталей и собранной тарелки в целом;</a:t>
            </a:r>
            <a:endParaRPr lang="ru-RU" sz="1600" b="0" strike="noStrike" spc="-1">
              <a:solidFill>
                <a:srgbClr val="000000"/>
              </a:solidFill>
              <a:latin typeface="Open Sans"/>
            </a:endParaRPr>
          </a:p>
          <a:p>
            <a:pPr algn="just" defTabSz="914400">
              <a:lnSpc>
                <a:spcPct val="100000"/>
              </a:lnSpc>
            </a:pPr>
            <a:r>
              <a:rPr lang="ru-RU" sz="1600" b="0" strike="noStrike" spc="-1">
                <a:solidFill>
                  <a:srgbClr val="00359E"/>
                </a:solidFill>
                <a:latin typeface="Times New Roman"/>
              </a:rPr>
              <a:t>- испытание на плотность водой;</a:t>
            </a:r>
            <a:endParaRPr lang="ru-RU" sz="1600" b="0" strike="noStrike" spc="-1">
              <a:solidFill>
                <a:srgbClr val="000000"/>
              </a:solidFill>
              <a:latin typeface="Open Sans"/>
            </a:endParaRPr>
          </a:p>
          <a:p>
            <a:pPr algn="just" defTabSz="914400">
              <a:lnSpc>
                <a:spcPct val="100000"/>
              </a:lnSpc>
            </a:pPr>
            <a:r>
              <a:rPr lang="ru-RU" sz="1600" b="0" strike="noStrike" spc="-1">
                <a:solidFill>
                  <a:srgbClr val="00359E"/>
                </a:solidFill>
                <a:latin typeface="Times New Roman"/>
              </a:rPr>
              <a:t>- испытание на барботаж воздухом;</a:t>
            </a:r>
            <a:endParaRPr lang="ru-RU" sz="1600" b="0" strike="noStrike" spc="-1">
              <a:solidFill>
                <a:srgbClr val="000000"/>
              </a:solidFill>
              <a:latin typeface="Open Sans"/>
            </a:endParaRPr>
          </a:p>
          <a:p>
            <a:pPr algn="just" defTabSz="914400">
              <a:lnSpc>
                <a:spcPct val="100000"/>
              </a:lnSpc>
            </a:pPr>
            <a:r>
              <a:rPr lang="ru-RU" sz="1600" b="0" strike="noStrike" spc="-1">
                <a:solidFill>
                  <a:srgbClr val="00359E"/>
                </a:solidFill>
                <a:latin typeface="Times New Roman"/>
              </a:rPr>
              <a:t>- снятие вспомогательных приспособлений.</a:t>
            </a:r>
            <a:endParaRPr lang="ru-RU" sz="1600" b="0" strike="noStrike" spc="-1">
              <a:solidFill>
                <a:srgbClr val="000000"/>
              </a:solidFill>
              <a:latin typeface="Open Sans"/>
            </a:endParaRPr>
          </a:p>
          <a:p>
            <a:pPr algn="just" defTabSz="914400">
              <a:lnSpc>
                <a:spcPct val="100000"/>
              </a:lnSpc>
            </a:pPr>
            <a:r>
              <a:rPr lang="ru-RU" sz="1600" b="0" strike="noStrike" spc="-1">
                <a:solidFill>
                  <a:srgbClr val="00359E"/>
                </a:solidFill>
                <a:latin typeface="Times New Roman"/>
              </a:rPr>
              <a:t>Если аппарат имеет люки через каждые 5 -7 тарелок, то монтаж тарелок необходимо начинать с самой нижней для данного люка тарелки. Каждая тарелка испытывается отдельно. Если люк имеется у каждой тарелки, то монтаж можно вести параллельно. Следует отметить, что для каждого типа тарелок и конкретно каждой колонны имеются нормативные данные на отклонения действительных размеров от проектных.</a:t>
            </a:r>
            <a:endParaRPr lang="ru-RU" sz="1600" b="0" strike="noStrike" spc="-1">
              <a:solidFill>
                <a:srgbClr val="000000"/>
              </a:solidFill>
              <a:latin typeface="Open Sans"/>
            </a:endParaRPr>
          </a:p>
          <a:p>
            <a:pPr algn="just" defTabSz="914400">
              <a:lnSpc>
                <a:spcPct val="100000"/>
              </a:lnSpc>
            </a:pPr>
            <a:r>
              <a:rPr lang="ru-RU" sz="1600" b="0" i="1" strike="noStrike" spc="-1">
                <a:solidFill>
                  <a:srgbClr val="00359E"/>
                </a:solidFill>
                <a:latin typeface="Times New Roman"/>
              </a:rPr>
              <a:t>Монтаж ситчатых </a:t>
            </a:r>
            <a:r>
              <a:rPr lang="ru-RU" sz="1600" b="0" strike="noStrike" spc="-1">
                <a:solidFill>
                  <a:srgbClr val="00359E"/>
                </a:solidFill>
                <a:latin typeface="Times New Roman"/>
              </a:rPr>
              <a:t>тарелок сводится к креплению опорных деталей тарелок и установки этих тарелок строго в горизонтальном положении. </a:t>
            </a:r>
            <a:r>
              <a:rPr lang="ru-RU" sz="1600" b="0" i="1" strike="noStrike" spc="-1">
                <a:solidFill>
                  <a:srgbClr val="00359E"/>
                </a:solidFill>
                <a:latin typeface="Times New Roman"/>
              </a:rPr>
              <a:t>Монтаж колпачковых </a:t>
            </a:r>
            <a:r>
              <a:rPr lang="ru-RU" sz="1600" b="0" strike="noStrike" spc="-1">
                <a:solidFill>
                  <a:srgbClr val="00359E"/>
                </a:solidFill>
                <a:latin typeface="Times New Roman"/>
              </a:rPr>
              <a:t>тарелок сводится к креплению опорных деталей тарелки, установки тарелки на опорных деталях, креплению и испытанию колпачков.</a:t>
            </a:r>
            <a:endParaRPr lang="ru-RU" sz="1600" b="0" strike="noStrike" spc="-1">
              <a:solidFill>
                <a:srgbClr val="000000"/>
              </a:solidFill>
              <a:latin typeface="Open Sans"/>
            </a:endParaRPr>
          </a:p>
        </p:txBody>
      </p:sp>
      <p:sp>
        <p:nvSpPr>
          <p:cNvPr id="397" name="Прямоугольник 396"/>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A4D6D7BD-598B-40A3-868B-5FDDC7A38823}" type="slidenum">
              <a:rPr lang="ru-RU" sz="2400" b="1" strike="noStrike" spc="-1">
                <a:solidFill>
                  <a:srgbClr val="000000"/>
                </a:solidFill>
                <a:latin typeface="Noto Sans"/>
              </a:rPr>
              <a:t>28</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8" name="Picture 5" descr="F:\WORK\АГТУ\Общая\новый бренндбук\Мокапы\доп\Безырмянный-1.png"/>
          <p:cNvPicPr/>
          <p:nvPr/>
        </p:nvPicPr>
        <p:blipFill>
          <a:blip r:embed="rId2"/>
          <a:stretch/>
        </p:blipFill>
        <p:spPr>
          <a:xfrm>
            <a:off x="6787080" y="267480"/>
            <a:ext cx="1998360" cy="177840"/>
          </a:xfrm>
          <a:prstGeom prst="rect">
            <a:avLst/>
          </a:prstGeom>
          <a:ln w="0">
            <a:noFill/>
          </a:ln>
        </p:spPr>
      </p:pic>
      <p:grpSp>
        <p:nvGrpSpPr>
          <p:cNvPr id="399" name="Группа 75"/>
          <p:cNvGrpSpPr/>
          <p:nvPr/>
        </p:nvGrpSpPr>
        <p:grpSpPr>
          <a:xfrm>
            <a:off x="-20880" y="2972880"/>
            <a:ext cx="9162360" cy="2191320"/>
            <a:chOff x="-20880" y="2972880"/>
            <a:chExt cx="9162360" cy="2191320"/>
          </a:xfrm>
        </p:grpSpPr>
        <p:pic>
          <p:nvPicPr>
            <p:cNvPr id="400" name="Picture 3" descr="F:\WORK\АГТУ\Общая\новый бренндбук\Мокапы\доп\BB_двАГТУ.png"/>
            <p:cNvPicPr/>
            <p:nvPr/>
          </p:nvPicPr>
          <p:blipFill>
            <a:blip r:embed="rId3"/>
            <a:srcRect r="50000"/>
            <a:stretch/>
          </p:blipFill>
          <p:spPr>
            <a:xfrm rot="16200000">
              <a:off x="4348800" y="373680"/>
              <a:ext cx="420480" cy="9160200"/>
            </a:xfrm>
            <a:prstGeom prst="rect">
              <a:avLst/>
            </a:prstGeom>
            <a:ln w="0">
              <a:noFill/>
            </a:ln>
          </p:spPr>
        </p:pic>
        <p:grpSp>
          <p:nvGrpSpPr>
            <p:cNvPr id="401" name="Группа 72"/>
            <p:cNvGrpSpPr/>
            <p:nvPr/>
          </p:nvGrpSpPr>
          <p:grpSpPr>
            <a:xfrm>
              <a:off x="6523560" y="2972880"/>
              <a:ext cx="2617920" cy="2180880"/>
              <a:chOff x="6523560" y="2972880"/>
              <a:chExt cx="2617920" cy="2180880"/>
            </a:xfrm>
          </p:grpSpPr>
          <p:pic>
            <p:nvPicPr>
              <p:cNvPr id="402" name="Picture 3" descr="F:\WORK\АГТУ\Общая\новый бренндбук\Мокапы\доп\Безымяннный-1.png"/>
              <p:cNvPicPr/>
              <p:nvPr/>
            </p:nvPicPr>
            <p:blipFill>
              <a:blip r:embed="rId4"/>
              <a:stretch/>
            </p:blipFill>
            <p:spPr>
              <a:xfrm rot="10800000">
                <a:off x="6523560" y="4295880"/>
                <a:ext cx="1719000" cy="857880"/>
              </a:xfrm>
              <a:prstGeom prst="rect">
                <a:avLst/>
              </a:prstGeom>
              <a:ln w="0">
                <a:noFill/>
              </a:ln>
            </p:spPr>
          </p:pic>
          <p:pic>
            <p:nvPicPr>
              <p:cNvPr id="403" name="Picture 6" descr="F:\WORK\АГТУ\Общая\новый бренндбук\Мокапы\доп\Безымяыынный-1.png"/>
              <p:cNvPicPr/>
              <p:nvPr/>
            </p:nvPicPr>
            <p:blipFill>
              <a:blip r:embed="rId5"/>
              <a:stretch/>
            </p:blipFill>
            <p:spPr>
              <a:xfrm>
                <a:off x="7236360" y="2972880"/>
                <a:ext cx="1905120" cy="2178360"/>
              </a:xfrm>
              <a:prstGeom prst="rect">
                <a:avLst/>
              </a:prstGeom>
              <a:ln w="0">
                <a:noFill/>
              </a:ln>
            </p:spPr>
          </p:pic>
        </p:grpSp>
      </p:grpSp>
      <p:pic>
        <p:nvPicPr>
          <p:cNvPr id="404" name="Picture 2" descr="F:\WORK\АГТУ\Общая\новый бренндбук\Мокапы\доп\Без имени-2.png"/>
          <p:cNvPicPr/>
          <p:nvPr/>
        </p:nvPicPr>
        <p:blipFill>
          <a:blip r:embed="rId6"/>
          <a:stretch/>
        </p:blipFill>
        <p:spPr>
          <a:xfrm>
            <a:off x="-9000" y="0"/>
            <a:ext cx="5846040" cy="552960"/>
          </a:xfrm>
          <a:prstGeom prst="rect">
            <a:avLst/>
          </a:prstGeom>
          <a:ln w="0">
            <a:noFill/>
          </a:ln>
        </p:spPr>
      </p:pic>
      <p:sp>
        <p:nvSpPr>
          <p:cNvPr id="405" name="TextBox 57"/>
          <p:cNvSpPr/>
          <p:nvPr/>
        </p:nvSpPr>
        <p:spPr>
          <a:xfrm>
            <a:off x="48600" y="101520"/>
            <a:ext cx="4614840" cy="342360"/>
          </a:xfrm>
          <a:prstGeom prst="rect">
            <a:avLst/>
          </a:prstGeom>
          <a:noFill/>
          <a:ln w="0">
            <a:noFill/>
          </a:ln>
        </p:spPr>
        <p:style>
          <a:lnRef idx="0">
            <a:scrgbClr r="0" g="0" b="0"/>
          </a:lnRef>
          <a:fillRef idx="0">
            <a:scrgbClr r="0" g="0" b="0"/>
          </a:fillRef>
          <a:effectRef idx="0">
            <a:scrgbClr r="0" g="0" b="0"/>
          </a:effectRef>
          <a:fontRef idx="minor"/>
        </p:style>
        <p:txBody>
          <a:bodyPr wrap="none" lIns="68760" tIns="34200" rIns="68760" bIns="34200" anchor="t">
            <a:spAutoFit/>
          </a:bodyPr>
          <a:lstStyle/>
          <a:p>
            <a:pPr defTabSz="914400">
              <a:lnSpc>
                <a:spcPct val="100000"/>
              </a:lnSpc>
            </a:pPr>
            <a:r>
              <a:rPr lang="ru-RU" sz="1800" b="1" strike="noStrike" spc="-1">
                <a:solidFill>
                  <a:srgbClr val="00359E"/>
                </a:solidFill>
                <a:latin typeface="Times New Roman"/>
                <a:ea typeface="Calibri"/>
              </a:rPr>
              <a:t>Выбор материала для колонных аппаратов</a:t>
            </a:r>
            <a:endParaRPr lang="ru-RU" sz="1800" b="0" strike="noStrike" spc="-1">
              <a:solidFill>
                <a:srgbClr val="000000"/>
              </a:solidFill>
              <a:latin typeface="Open Sans"/>
            </a:endParaRPr>
          </a:p>
        </p:txBody>
      </p:sp>
      <p:sp>
        <p:nvSpPr>
          <p:cNvPr id="406" name="Прямоугольник 1"/>
          <p:cNvSpPr/>
          <p:nvPr/>
        </p:nvSpPr>
        <p:spPr>
          <a:xfrm>
            <a:off x="465120" y="1035720"/>
            <a:ext cx="7774920" cy="2283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914400">
              <a:lnSpc>
                <a:spcPct val="100000"/>
              </a:lnSpc>
            </a:pPr>
            <a:r>
              <a:rPr lang="ru-RU" sz="1600" b="1" strike="noStrike" spc="-1">
                <a:solidFill>
                  <a:srgbClr val="00359E"/>
                </a:solidFill>
                <a:latin typeface="Times New Roman"/>
              </a:rPr>
              <a:t>Коррозионная стойкость</a:t>
            </a:r>
            <a:r>
              <a:rPr lang="ru-RU" sz="1600" b="0" strike="noStrike" spc="-1">
                <a:solidFill>
                  <a:srgbClr val="00359E"/>
                </a:solidFill>
                <a:latin typeface="Times New Roman"/>
              </a:rPr>
              <a:t>. Материал должен выдерживать агрессивное воздействие рабочей среды (кислоты, щелочи, хлориды) при рабочих температурах.</a:t>
            </a:r>
            <a:endParaRPr lang="ru-RU" sz="1600" b="0" strike="noStrike" spc="-1">
              <a:solidFill>
                <a:srgbClr val="000000"/>
              </a:solidFill>
              <a:latin typeface="Open Sans"/>
            </a:endParaRPr>
          </a:p>
          <a:p>
            <a:pPr algn="just" defTabSz="914400">
              <a:lnSpc>
                <a:spcPct val="100000"/>
              </a:lnSpc>
            </a:pPr>
            <a:r>
              <a:rPr lang="ru-RU" sz="1600" b="1" strike="noStrike" spc="-1">
                <a:solidFill>
                  <a:srgbClr val="00359E"/>
                </a:solidFill>
                <a:latin typeface="Times New Roman"/>
              </a:rPr>
              <a:t>Механические свойства</a:t>
            </a:r>
            <a:r>
              <a:rPr lang="ru-RU" sz="1600" b="0" strike="noStrike" spc="-1">
                <a:solidFill>
                  <a:srgbClr val="00359E"/>
                </a:solidFill>
                <a:latin typeface="Times New Roman"/>
              </a:rPr>
              <a:t>. Необходима достаточная прочность, пластичность и свариваемость для обеспечения целостности конструкции при расчетном давлении и температуре.</a:t>
            </a:r>
            <a:endParaRPr lang="ru-RU" sz="1600" b="0" strike="noStrike" spc="-1">
              <a:solidFill>
                <a:srgbClr val="000000"/>
              </a:solidFill>
              <a:latin typeface="Open Sans"/>
            </a:endParaRPr>
          </a:p>
          <a:p>
            <a:pPr algn="just" defTabSz="914400">
              <a:lnSpc>
                <a:spcPct val="100000"/>
              </a:lnSpc>
            </a:pPr>
            <a:r>
              <a:rPr lang="ru-RU" sz="1600" b="1" strike="noStrike" spc="-1">
                <a:solidFill>
                  <a:srgbClr val="00359E"/>
                </a:solidFill>
                <a:latin typeface="Times New Roman"/>
              </a:rPr>
              <a:t>Температурный диапазон</a:t>
            </a:r>
            <a:r>
              <a:rPr lang="ru-RU" sz="1600" b="0" strike="noStrike" spc="-1">
                <a:solidFill>
                  <a:srgbClr val="00359E"/>
                </a:solidFill>
                <a:latin typeface="Times New Roman"/>
              </a:rPr>
              <a:t>. Материал должен сохранять свои свойства как при высоких температурах процесса, так и при низких (хладостойкость, если требуется).</a:t>
            </a:r>
            <a:endParaRPr lang="ru-RU" sz="1600" b="0" strike="noStrike" spc="-1">
              <a:solidFill>
                <a:srgbClr val="000000"/>
              </a:solidFill>
              <a:latin typeface="Open Sans"/>
            </a:endParaRPr>
          </a:p>
          <a:p>
            <a:pPr algn="just" defTabSz="914400">
              <a:lnSpc>
                <a:spcPct val="100000"/>
              </a:lnSpc>
            </a:pPr>
            <a:r>
              <a:rPr lang="ru-RU" sz="1600" b="1" strike="noStrike" spc="-1">
                <a:solidFill>
                  <a:srgbClr val="00359E"/>
                </a:solidFill>
                <a:latin typeface="Times New Roman"/>
              </a:rPr>
              <a:t>Экономическая целесообразность. </a:t>
            </a:r>
            <a:r>
              <a:rPr lang="ru-RU" sz="1600" b="0" strike="noStrike" spc="-1">
                <a:solidFill>
                  <a:srgbClr val="00359E"/>
                </a:solidFill>
                <a:latin typeface="Times New Roman"/>
              </a:rPr>
              <a:t>Баланс между техническими требованиями, долговечностью и стоимостью материала и изготовления.</a:t>
            </a:r>
            <a:endParaRPr lang="ru-RU" sz="1600" b="0" strike="noStrike" spc="-1">
              <a:solidFill>
                <a:srgbClr val="000000"/>
              </a:solidFill>
              <a:latin typeface="Open Sans"/>
            </a:endParaRPr>
          </a:p>
        </p:txBody>
      </p:sp>
      <p:sp>
        <p:nvSpPr>
          <p:cNvPr id="407" name="Прямоугольник 406"/>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B0393669-73CE-432B-923D-02FBE0F5BA6F}" type="slidenum">
              <a:rPr lang="ru-RU" sz="2400" b="1" strike="noStrike" spc="-1">
                <a:solidFill>
                  <a:srgbClr val="000000"/>
                </a:solidFill>
                <a:latin typeface="Noto Sans"/>
              </a:rPr>
              <a:t>29</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 name="Picture 5" descr="F:\WORK\АГТУ\Общая\новый бренндбук\Мокапы\доп\Безырмянный-1.png"/>
          <p:cNvPicPr/>
          <p:nvPr/>
        </p:nvPicPr>
        <p:blipFill>
          <a:blip r:embed="rId2"/>
          <a:stretch/>
        </p:blipFill>
        <p:spPr>
          <a:xfrm>
            <a:off x="6804360" y="145440"/>
            <a:ext cx="1998360" cy="177840"/>
          </a:xfrm>
          <a:prstGeom prst="rect">
            <a:avLst/>
          </a:prstGeom>
          <a:ln w="0">
            <a:noFill/>
          </a:ln>
        </p:spPr>
      </p:pic>
      <p:pic>
        <p:nvPicPr>
          <p:cNvPr id="148" name="Picture 2" descr="F:\WORK\АГТУ\Общая\новый бренндбук\Мокапы\доп\Без имени-2.png"/>
          <p:cNvPicPr/>
          <p:nvPr/>
        </p:nvPicPr>
        <p:blipFill>
          <a:blip r:embed="rId3"/>
          <a:stretch/>
        </p:blipFill>
        <p:spPr>
          <a:xfrm>
            <a:off x="107640" y="-107280"/>
            <a:ext cx="5846040" cy="747360"/>
          </a:xfrm>
          <a:prstGeom prst="rect">
            <a:avLst/>
          </a:prstGeom>
          <a:ln w="0">
            <a:noFill/>
          </a:ln>
        </p:spPr>
      </p:pic>
      <p:sp>
        <p:nvSpPr>
          <p:cNvPr id="149" name="TextBox 57"/>
          <p:cNvSpPr/>
          <p:nvPr/>
        </p:nvSpPr>
        <p:spPr>
          <a:xfrm>
            <a:off x="281160" y="235440"/>
            <a:ext cx="2913840" cy="342360"/>
          </a:xfrm>
          <a:prstGeom prst="rect">
            <a:avLst/>
          </a:prstGeom>
          <a:noFill/>
          <a:ln w="0">
            <a:noFill/>
          </a:ln>
        </p:spPr>
        <p:style>
          <a:lnRef idx="0">
            <a:scrgbClr r="0" g="0" b="0"/>
          </a:lnRef>
          <a:fillRef idx="0">
            <a:scrgbClr r="0" g="0" b="0"/>
          </a:fillRef>
          <a:effectRef idx="0">
            <a:scrgbClr r="0" g="0" b="0"/>
          </a:effectRef>
          <a:fontRef idx="minor"/>
        </p:style>
        <p:txBody>
          <a:bodyPr wrap="none" lIns="68760" tIns="34200" rIns="68760" bIns="34200" anchor="t">
            <a:spAutoFit/>
          </a:bodyPr>
          <a:lstStyle/>
          <a:p>
            <a:pPr defTabSz="914400">
              <a:lnSpc>
                <a:spcPct val="100000"/>
              </a:lnSpc>
            </a:pPr>
            <a:r>
              <a:rPr lang="ru-RU" sz="1800" b="1" strike="noStrike" spc="-1">
                <a:solidFill>
                  <a:srgbClr val="00359E"/>
                </a:solidFill>
                <a:latin typeface="Times New Roman"/>
                <a:ea typeface="Calibri"/>
              </a:rPr>
              <a:t>КОЛОННЫЕ АППАРАТЫ</a:t>
            </a:r>
            <a:endParaRPr lang="ru-RU" sz="1800" b="0" strike="noStrike" spc="-1">
              <a:solidFill>
                <a:srgbClr val="000000"/>
              </a:solidFill>
              <a:latin typeface="Open Sans"/>
            </a:endParaRPr>
          </a:p>
        </p:txBody>
      </p:sp>
      <p:grpSp>
        <p:nvGrpSpPr>
          <p:cNvPr id="150" name="Группа 1"/>
          <p:cNvGrpSpPr/>
          <p:nvPr/>
        </p:nvGrpSpPr>
        <p:grpSpPr>
          <a:xfrm>
            <a:off x="179640" y="662400"/>
            <a:ext cx="4812840" cy="3912840"/>
            <a:chOff x="179640" y="662400"/>
            <a:chExt cx="4812840" cy="3912840"/>
          </a:xfrm>
        </p:grpSpPr>
        <p:sp>
          <p:nvSpPr>
            <p:cNvPr id="151" name="Скругленный прямоугольник 5"/>
            <p:cNvSpPr/>
            <p:nvPr/>
          </p:nvSpPr>
          <p:spPr>
            <a:xfrm>
              <a:off x="179640" y="662400"/>
              <a:ext cx="4812840" cy="3912840"/>
            </a:xfrm>
            <a:prstGeom prst="roundRect">
              <a:avLst>
                <a:gd name="adj"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ru-RU" sz="1800" b="0" strike="noStrike" spc="-1">
                <a:solidFill>
                  <a:schemeClr val="lt1"/>
                </a:solidFill>
                <a:latin typeface="Calibri"/>
              </a:endParaRPr>
            </a:p>
          </p:txBody>
        </p:sp>
        <p:sp>
          <p:nvSpPr>
            <p:cNvPr id="152" name="Прямоугольник 4"/>
            <p:cNvSpPr/>
            <p:nvPr/>
          </p:nvSpPr>
          <p:spPr>
            <a:xfrm>
              <a:off x="300240" y="717840"/>
              <a:ext cx="4435560" cy="3594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914400">
                <a:lnSpc>
                  <a:spcPct val="100000"/>
                </a:lnSpc>
              </a:pPr>
              <a:r>
                <a:rPr lang="ru-RU" sz="1400" b="1" strike="noStrike" spc="-1">
                  <a:solidFill>
                    <a:schemeClr val="lt1"/>
                  </a:solidFill>
                  <a:latin typeface="Times New Roman"/>
                </a:rPr>
                <a:t>	</a:t>
              </a:r>
              <a:r>
                <a:rPr lang="ru-RU" sz="1200" b="1" strike="noStrike" spc="-1">
                  <a:solidFill>
                    <a:schemeClr val="lt1"/>
                  </a:solidFill>
                  <a:latin typeface="Times New Roman"/>
                </a:rPr>
                <a:t>Колонный аппарат (колонна) — это оборудование, которое участвует в качестве основного при получении ряда химических продуктов в процессах ректификации, адсорбции и десорбции, охлаждения, увлажнения и очистки газов.</a:t>
              </a:r>
              <a:endParaRPr lang="ru-RU" sz="1200" b="0" strike="noStrike" spc="-1">
                <a:solidFill>
                  <a:srgbClr val="000000"/>
                </a:solidFill>
                <a:latin typeface="Open Sans"/>
              </a:endParaRPr>
            </a:p>
            <a:p>
              <a:pPr algn="just" defTabSz="914400">
                <a:lnSpc>
                  <a:spcPct val="100000"/>
                </a:lnSpc>
              </a:pPr>
              <a:r>
                <a:rPr lang="ru-RU" sz="1200" b="1" strike="noStrike" spc="-1">
                  <a:solidFill>
                    <a:schemeClr val="lt1"/>
                  </a:solidFill>
                  <a:latin typeface="Times New Roman"/>
                </a:rPr>
                <a:t>	Представляет собой вертикальный сосуд, снабженный технологическими штуцерами и люками. Аппарат устанавливают на конической или цилиндрической опоре, приваренной к корпусу.</a:t>
              </a:r>
              <a:endParaRPr lang="ru-RU" sz="1200" b="0" strike="noStrike" spc="-1">
                <a:solidFill>
                  <a:srgbClr val="000000"/>
                </a:solidFill>
                <a:latin typeface="Open Sans"/>
              </a:endParaRPr>
            </a:p>
            <a:p>
              <a:pPr algn="just" defTabSz="914400">
                <a:lnSpc>
                  <a:spcPct val="100000"/>
                </a:lnSpc>
              </a:pPr>
              <a:r>
                <a:rPr lang="ru-RU" sz="1200" b="1" strike="noStrike" spc="-1">
                  <a:solidFill>
                    <a:schemeClr val="lt1"/>
                  </a:solidFill>
                  <a:latin typeface="Times New Roman"/>
                </a:rPr>
                <a:t>	Аппараты изготавливаются в двух вариантах: цельносварном или разъемном (царговом). При необходимости изготавливаются и отдельные их части, например, царги или решетки. </a:t>
              </a:r>
              <a:endParaRPr lang="ru-RU" sz="1200" b="0" strike="noStrike" spc="-1">
                <a:solidFill>
                  <a:srgbClr val="000000"/>
                </a:solidFill>
                <a:latin typeface="Open Sans"/>
              </a:endParaRPr>
            </a:p>
            <a:p>
              <a:pPr algn="just" defTabSz="914400">
                <a:lnSpc>
                  <a:spcPct val="100000"/>
                </a:lnSpc>
              </a:pPr>
              <a:r>
                <a:rPr lang="ru-RU" sz="1200" b="1" strike="noStrike" spc="-1">
                  <a:solidFill>
                    <a:schemeClr val="lt1"/>
                  </a:solidFill>
                  <a:latin typeface="Times New Roman"/>
                </a:rPr>
                <a:t>	По требованию заказчика колонны снабжаются необходимыми комплектующими: колпачковыми или клапанными тарелками, распределительными и ректификационными тарелками, масообменными устройствами, регулярными и насыпными насадками.</a:t>
              </a:r>
              <a:endParaRPr lang="ru-RU" sz="1200" b="0" strike="noStrike" spc="-1">
                <a:solidFill>
                  <a:srgbClr val="000000"/>
                </a:solidFill>
                <a:latin typeface="Open Sans"/>
              </a:endParaRPr>
            </a:p>
            <a:p>
              <a:pPr algn="just" defTabSz="914400">
                <a:lnSpc>
                  <a:spcPct val="100000"/>
                </a:lnSpc>
              </a:pPr>
              <a:endParaRPr lang="ru-RU" sz="1200" b="0" strike="noStrike" spc="-1">
                <a:solidFill>
                  <a:srgbClr val="000000"/>
                </a:solidFill>
                <a:latin typeface="Open Sans"/>
              </a:endParaRPr>
            </a:p>
          </p:txBody>
        </p:sp>
      </p:grpSp>
      <p:pic>
        <p:nvPicPr>
          <p:cNvPr id="153" name="Picture 4" descr="https://penzahim.ru/upload/iblock/85f/0utol0h42lr30isoiohufpo13wjixia1.png"/>
          <p:cNvPicPr/>
          <p:nvPr/>
        </p:nvPicPr>
        <p:blipFill>
          <a:blip r:embed="rId4"/>
          <a:stretch/>
        </p:blipFill>
        <p:spPr>
          <a:xfrm>
            <a:off x="4093200" y="267480"/>
            <a:ext cx="3462840" cy="5038200"/>
          </a:xfrm>
          <a:prstGeom prst="rect">
            <a:avLst/>
          </a:prstGeom>
          <a:ln w="0">
            <a:noFill/>
          </a:ln>
        </p:spPr>
      </p:pic>
      <p:pic>
        <p:nvPicPr>
          <p:cNvPr id="154" name="Picture 2" descr="https://st.fl.ru/users/Ab/Abibas/portfolio/f_9205fbfd4cbba03f.jpg"/>
          <p:cNvPicPr/>
          <p:nvPr/>
        </p:nvPicPr>
        <p:blipFill>
          <a:blip r:embed="rId5"/>
          <a:stretch/>
        </p:blipFill>
        <p:spPr>
          <a:xfrm>
            <a:off x="5094000" y="279000"/>
            <a:ext cx="4926960" cy="5078520"/>
          </a:xfrm>
          <a:prstGeom prst="rect">
            <a:avLst/>
          </a:prstGeom>
          <a:ln w="0">
            <a:noFill/>
          </a:ln>
        </p:spPr>
      </p:pic>
      <p:sp>
        <p:nvSpPr>
          <p:cNvPr id="155" name="Прямоугольник 154"/>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4CE6E686-AA5E-4D6B-B6D5-035AE9EDD464}" type="slidenum">
              <a:rPr lang="ru-RU" sz="2400" b="1" strike="noStrike" spc="-1">
                <a:solidFill>
                  <a:srgbClr val="000000"/>
                </a:solidFill>
                <a:latin typeface="Noto Sans"/>
              </a:rPr>
              <a:t>3</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8" name="Picture 5" descr="F:\WORK\АГТУ\Общая\новый бренндбук\Мокапы\доп\Безырмянный-1.png"/>
          <p:cNvPicPr/>
          <p:nvPr/>
        </p:nvPicPr>
        <p:blipFill>
          <a:blip r:embed="rId2"/>
          <a:stretch/>
        </p:blipFill>
        <p:spPr>
          <a:xfrm>
            <a:off x="6787080" y="267480"/>
            <a:ext cx="1998360" cy="177840"/>
          </a:xfrm>
          <a:prstGeom prst="rect">
            <a:avLst/>
          </a:prstGeom>
          <a:ln w="0">
            <a:noFill/>
          </a:ln>
        </p:spPr>
      </p:pic>
      <p:grpSp>
        <p:nvGrpSpPr>
          <p:cNvPr id="409" name="Группа 75"/>
          <p:cNvGrpSpPr/>
          <p:nvPr/>
        </p:nvGrpSpPr>
        <p:grpSpPr>
          <a:xfrm>
            <a:off x="-20880" y="2972880"/>
            <a:ext cx="9162360" cy="2191320"/>
            <a:chOff x="-20880" y="2972880"/>
            <a:chExt cx="9162360" cy="2191320"/>
          </a:xfrm>
        </p:grpSpPr>
        <p:pic>
          <p:nvPicPr>
            <p:cNvPr id="410" name="Picture 3" descr="F:\WORK\АГТУ\Общая\новый бренндбук\Мокапы\доп\BB_двАГТУ.png"/>
            <p:cNvPicPr/>
            <p:nvPr/>
          </p:nvPicPr>
          <p:blipFill>
            <a:blip r:embed="rId3"/>
            <a:srcRect r="50000"/>
            <a:stretch/>
          </p:blipFill>
          <p:spPr>
            <a:xfrm rot="16200000">
              <a:off x="4348800" y="373680"/>
              <a:ext cx="420480" cy="9160200"/>
            </a:xfrm>
            <a:prstGeom prst="rect">
              <a:avLst/>
            </a:prstGeom>
            <a:ln w="0">
              <a:noFill/>
            </a:ln>
          </p:spPr>
        </p:pic>
        <p:grpSp>
          <p:nvGrpSpPr>
            <p:cNvPr id="411" name="Группа 72"/>
            <p:cNvGrpSpPr/>
            <p:nvPr/>
          </p:nvGrpSpPr>
          <p:grpSpPr>
            <a:xfrm>
              <a:off x="6523560" y="2972880"/>
              <a:ext cx="2617920" cy="2180880"/>
              <a:chOff x="6523560" y="2972880"/>
              <a:chExt cx="2617920" cy="2180880"/>
            </a:xfrm>
          </p:grpSpPr>
          <p:pic>
            <p:nvPicPr>
              <p:cNvPr id="412" name="Picture 3" descr="F:\WORK\АГТУ\Общая\новый бренндбук\Мокапы\доп\Безымяннный-1.png"/>
              <p:cNvPicPr/>
              <p:nvPr/>
            </p:nvPicPr>
            <p:blipFill>
              <a:blip r:embed="rId4"/>
              <a:stretch/>
            </p:blipFill>
            <p:spPr>
              <a:xfrm rot="10800000">
                <a:off x="6523560" y="4295880"/>
                <a:ext cx="1719000" cy="857880"/>
              </a:xfrm>
              <a:prstGeom prst="rect">
                <a:avLst/>
              </a:prstGeom>
              <a:ln w="0">
                <a:noFill/>
              </a:ln>
            </p:spPr>
          </p:pic>
          <p:pic>
            <p:nvPicPr>
              <p:cNvPr id="413" name="Picture 6" descr="F:\WORK\АГТУ\Общая\новый бренндбук\Мокапы\доп\Безымяыынный-1.png"/>
              <p:cNvPicPr/>
              <p:nvPr/>
            </p:nvPicPr>
            <p:blipFill>
              <a:blip r:embed="rId5"/>
              <a:stretch/>
            </p:blipFill>
            <p:spPr>
              <a:xfrm>
                <a:off x="7236360" y="2972880"/>
                <a:ext cx="1905120" cy="2178360"/>
              </a:xfrm>
              <a:prstGeom prst="rect">
                <a:avLst/>
              </a:prstGeom>
              <a:ln w="0">
                <a:noFill/>
              </a:ln>
            </p:spPr>
          </p:pic>
        </p:grpSp>
      </p:grpSp>
      <p:pic>
        <p:nvPicPr>
          <p:cNvPr id="414" name="Picture 2" descr="F:\WORK\АГТУ\Общая\новый бренндбук\Мокапы\доп\Без имени-2.png"/>
          <p:cNvPicPr/>
          <p:nvPr/>
        </p:nvPicPr>
        <p:blipFill>
          <a:blip r:embed="rId6"/>
          <a:stretch/>
        </p:blipFill>
        <p:spPr>
          <a:xfrm>
            <a:off x="-9000" y="0"/>
            <a:ext cx="5846040" cy="552960"/>
          </a:xfrm>
          <a:prstGeom prst="rect">
            <a:avLst/>
          </a:prstGeom>
          <a:ln w="0">
            <a:noFill/>
          </a:ln>
        </p:spPr>
      </p:pic>
      <p:sp>
        <p:nvSpPr>
          <p:cNvPr id="415" name="TextBox 57"/>
          <p:cNvSpPr/>
          <p:nvPr/>
        </p:nvSpPr>
        <p:spPr>
          <a:xfrm>
            <a:off x="48600" y="101520"/>
            <a:ext cx="4614840" cy="342360"/>
          </a:xfrm>
          <a:prstGeom prst="rect">
            <a:avLst/>
          </a:prstGeom>
          <a:noFill/>
          <a:ln w="0">
            <a:noFill/>
          </a:ln>
        </p:spPr>
        <p:style>
          <a:lnRef idx="0">
            <a:scrgbClr r="0" g="0" b="0"/>
          </a:lnRef>
          <a:fillRef idx="0">
            <a:scrgbClr r="0" g="0" b="0"/>
          </a:fillRef>
          <a:effectRef idx="0">
            <a:scrgbClr r="0" g="0" b="0"/>
          </a:effectRef>
          <a:fontRef idx="minor"/>
        </p:style>
        <p:txBody>
          <a:bodyPr wrap="none" lIns="68760" tIns="34200" rIns="68760" bIns="34200" anchor="t">
            <a:spAutoFit/>
          </a:bodyPr>
          <a:lstStyle/>
          <a:p>
            <a:pPr defTabSz="914400">
              <a:lnSpc>
                <a:spcPct val="100000"/>
              </a:lnSpc>
            </a:pPr>
            <a:r>
              <a:rPr lang="ru-RU" sz="1800" b="1" strike="noStrike" spc="-1">
                <a:solidFill>
                  <a:srgbClr val="00359E"/>
                </a:solidFill>
                <a:latin typeface="Times New Roman"/>
                <a:ea typeface="Calibri"/>
              </a:rPr>
              <a:t>Выбор материала для колонных аппаратов</a:t>
            </a:r>
            <a:endParaRPr lang="ru-RU" sz="1800" b="0" strike="noStrike" spc="-1">
              <a:solidFill>
                <a:srgbClr val="000000"/>
              </a:solidFill>
              <a:latin typeface="Open Sans"/>
            </a:endParaRPr>
          </a:p>
        </p:txBody>
      </p:sp>
      <p:pic>
        <p:nvPicPr>
          <p:cNvPr id="416" name="Рисунок 3"/>
          <p:cNvPicPr/>
          <p:nvPr/>
        </p:nvPicPr>
        <p:blipFill>
          <a:blip r:embed="rId7"/>
          <a:stretch/>
        </p:blipFill>
        <p:spPr>
          <a:xfrm>
            <a:off x="1763640" y="598320"/>
            <a:ext cx="5470200" cy="4514760"/>
          </a:xfrm>
          <a:prstGeom prst="rect">
            <a:avLst/>
          </a:prstGeom>
          <a:ln w="0">
            <a:noFill/>
          </a:ln>
        </p:spPr>
      </p:pic>
      <p:sp>
        <p:nvSpPr>
          <p:cNvPr id="417" name="Прямоугольник 416"/>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E29F5BBB-DB94-4197-ADE0-2428344C9F2F}" type="slidenum">
              <a:rPr lang="ru-RU" sz="2400" b="1" strike="noStrike" spc="-1">
                <a:solidFill>
                  <a:srgbClr val="000000"/>
                </a:solidFill>
                <a:latin typeface="Noto Sans"/>
              </a:rPr>
              <a:t>30</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 name="PlaceHolder 1"/>
          <p:cNvSpPr>
            <a:spLocks noGrp="1"/>
          </p:cNvSpPr>
          <p:nvPr>
            <p:ph type="title"/>
          </p:nvPr>
        </p:nvSpPr>
        <p:spPr>
          <a:xfrm>
            <a:off x="266760" y="1672560"/>
            <a:ext cx="4969440" cy="1788120"/>
          </a:xfrm>
          <a:prstGeom prst="rect">
            <a:avLst/>
          </a:prstGeom>
          <a:noFill/>
          <a:ln w="0">
            <a:noFill/>
          </a:ln>
        </p:spPr>
        <p:txBody>
          <a:bodyPr lIns="91440" tIns="45720" rIns="91440" bIns="45720" anchor="ctr">
            <a:noAutofit/>
          </a:bodyPr>
          <a:lstStyle/>
          <a:p>
            <a:pPr indent="0" defTabSz="685800">
              <a:lnSpc>
                <a:spcPct val="90000"/>
              </a:lnSpc>
              <a:buNone/>
              <a:tabLst>
                <a:tab pos="0" algn="l"/>
              </a:tabLst>
            </a:pPr>
            <a:r>
              <a:rPr lang="ru-RU" sz="5400" b="1" strike="noStrike" spc="-1">
                <a:solidFill>
                  <a:srgbClr val="002060"/>
                </a:solidFill>
                <a:latin typeface="Times New Roman"/>
              </a:rPr>
              <a:t>Абсорбция и </a:t>
            </a:r>
            <a:r>
              <a:rPr sz="5400"/>
              <a:t/>
            </a:r>
            <a:br>
              <a:rPr sz="5400"/>
            </a:br>
            <a:r>
              <a:rPr lang="ru-RU" sz="5400" b="1" strike="noStrike" spc="-1">
                <a:solidFill>
                  <a:srgbClr val="002060"/>
                </a:solidFill>
                <a:latin typeface="Times New Roman"/>
              </a:rPr>
              <a:t>Десорбция</a:t>
            </a:r>
            <a:endParaRPr lang="ru-RU" sz="5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 name="PlaceHolder 1"/>
          <p:cNvSpPr>
            <a:spLocks noGrp="1"/>
          </p:cNvSpPr>
          <p:nvPr>
            <p:ph type="title"/>
          </p:nvPr>
        </p:nvSpPr>
        <p:spPr>
          <a:xfrm>
            <a:off x="560160" y="426240"/>
            <a:ext cx="7884360" cy="462600"/>
          </a:xfrm>
          <a:prstGeom prst="rect">
            <a:avLst/>
          </a:prstGeom>
          <a:noFill/>
          <a:ln w="0">
            <a:noFill/>
          </a:ln>
        </p:spPr>
        <p:txBody>
          <a:bodyPr lIns="91440" tIns="45720" rIns="91440" bIns="45720" anchor="ctr">
            <a:normAutofit fontScale="90000"/>
          </a:bodyPr>
          <a:lstStyle/>
          <a:p>
            <a:pPr indent="0" defTabSz="685800">
              <a:lnSpc>
                <a:spcPct val="90000"/>
              </a:lnSpc>
              <a:buNone/>
              <a:tabLst>
                <a:tab pos="0" algn="l"/>
              </a:tabLst>
            </a:pPr>
            <a:r>
              <a:rPr lang="ru-RU" sz="2700" b="1" strike="noStrike" spc="-1">
                <a:solidFill>
                  <a:schemeClr val="dk1"/>
                </a:solidFill>
                <a:latin typeface="Times New Roman"/>
              </a:rPr>
              <a:t>ФИЗИЧЕСКАЯ СУЩНОСТЬ ПРОЦЕССА АБСОРБЦИИ</a:t>
            </a:r>
            <a:endParaRPr lang="ru-RU" sz="2700" b="0" strike="noStrike" spc="-1">
              <a:solidFill>
                <a:srgbClr val="000000"/>
              </a:solidFill>
              <a:latin typeface="Open Sans"/>
            </a:endParaRPr>
          </a:p>
        </p:txBody>
      </p:sp>
      <p:sp>
        <p:nvSpPr>
          <p:cNvPr id="420" name="TextBox 28"/>
          <p:cNvSpPr/>
          <p:nvPr/>
        </p:nvSpPr>
        <p:spPr>
          <a:xfrm>
            <a:off x="502920" y="993240"/>
            <a:ext cx="7998480" cy="638280"/>
          </a:xfrm>
          <a:prstGeom prst="rect">
            <a:avLst/>
          </a:prstGeom>
          <a:solidFill>
            <a:srgbClr val="FFFFFF"/>
          </a:solidFill>
          <a:ln>
            <a:solidFill>
              <a:srgbClr val="4472C4"/>
            </a:solidFill>
          </a:ln>
        </p:spPr>
        <p:style>
          <a:lnRef idx="2">
            <a:schemeClr val="accent1"/>
          </a:lnRef>
          <a:fillRef idx="1">
            <a:schemeClr val="lt1"/>
          </a:fillRef>
          <a:effectRef idx="0">
            <a:schemeClr val="accent1"/>
          </a:effectRef>
          <a:fontRef idx="minor"/>
        </p:style>
        <p:txBody>
          <a:bodyPr lIns="90000" tIns="45000" rIns="90000" bIns="45000" anchor="t">
            <a:spAutoFit/>
          </a:bodyPr>
          <a:lstStyle/>
          <a:p>
            <a:pPr defTabSz="685800">
              <a:lnSpc>
                <a:spcPct val="100000"/>
              </a:lnSpc>
            </a:pPr>
            <a:r>
              <a:rPr lang="ru-RU" sz="1800" b="1" strike="noStrike" spc="-1">
                <a:solidFill>
                  <a:srgbClr val="000000"/>
                </a:solidFill>
                <a:latin typeface="Times New Roman"/>
              </a:rPr>
              <a:t>Абсорбция</a:t>
            </a:r>
            <a:r>
              <a:rPr lang="ru-RU" sz="1800" b="0" strike="noStrike" spc="-1">
                <a:solidFill>
                  <a:srgbClr val="000000"/>
                </a:solidFill>
                <a:latin typeface="Times New Roman"/>
              </a:rPr>
              <a:t> — процесс избирательного поглощения компонентов газовой смеси жидким поглотителем (абсорбентом). </a:t>
            </a:r>
            <a:endParaRPr lang="ru-RU" sz="1800" b="0" strike="noStrike" spc="-1">
              <a:solidFill>
                <a:srgbClr val="000000"/>
              </a:solidFill>
              <a:latin typeface="Open Sans"/>
            </a:endParaRPr>
          </a:p>
        </p:txBody>
      </p:sp>
      <p:sp>
        <p:nvSpPr>
          <p:cNvPr id="421" name="TextBox 30"/>
          <p:cNvSpPr/>
          <p:nvPr/>
        </p:nvSpPr>
        <p:spPr>
          <a:xfrm>
            <a:off x="3940920" y="1718280"/>
            <a:ext cx="4569480" cy="546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500" b="0" strike="noStrike" spc="-1">
                <a:solidFill>
                  <a:srgbClr val="000000"/>
                </a:solidFill>
                <a:latin typeface="Times New Roman"/>
              </a:rPr>
              <a:t>для протекания абсорбции необходимо, чтобы газ и абсорбент </a:t>
            </a:r>
            <a:r>
              <a:rPr lang="ru-RU" sz="1500" b="1" strike="noStrike" spc="-1">
                <a:solidFill>
                  <a:srgbClr val="000000"/>
                </a:solidFill>
                <a:latin typeface="Times New Roman"/>
              </a:rPr>
              <a:t>не находились в состоянии равновесия</a:t>
            </a:r>
            <a:r>
              <a:rPr lang="ru-RU" sz="1500" b="0" strike="noStrike" spc="-1">
                <a:solidFill>
                  <a:srgbClr val="000000"/>
                </a:solidFill>
                <a:latin typeface="Times New Roman"/>
              </a:rPr>
              <a:t>.</a:t>
            </a:r>
            <a:endParaRPr lang="ru-RU" sz="1500" b="0" strike="noStrike" spc="-1">
              <a:solidFill>
                <a:srgbClr val="000000"/>
              </a:solidFill>
              <a:latin typeface="Open Sans"/>
            </a:endParaRPr>
          </a:p>
        </p:txBody>
      </p:sp>
      <p:sp>
        <p:nvSpPr>
          <p:cNvPr id="422" name="TextBox 31"/>
          <p:cNvSpPr/>
          <p:nvPr/>
        </p:nvSpPr>
        <p:spPr>
          <a:xfrm>
            <a:off x="652320" y="1822320"/>
            <a:ext cx="2602800" cy="318240"/>
          </a:xfrm>
          <a:prstGeom prst="rect">
            <a:avLst/>
          </a:prstGeom>
          <a:solidFill>
            <a:srgbClr val="4472C4"/>
          </a:solidFill>
          <a:ln>
            <a:solidFill>
              <a:srgbClr val="FFFFFF"/>
            </a:solidFill>
          </a:ln>
        </p:spPr>
        <p:style>
          <a:lnRef idx="3">
            <a:schemeClr val="lt1"/>
          </a:lnRef>
          <a:fillRef idx="1">
            <a:schemeClr val="accent1"/>
          </a:fillRef>
          <a:effectRef idx="1">
            <a:schemeClr val="accent1"/>
          </a:effectRef>
          <a:fontRef idx="minor"/>
        </p:style>
        <p:txBody>
          <a:bodyPr wrap="none" lIns="90000" tIns="45000" rIns="90000" bIns="45000" anchor="t">
            <a:spAutoFit/>
          </a:bodyPr>
          <a:lstStyle/>
          <a:p>
            <a:pPr defTabSz="685800">
              <a:lnSpc>
                <a:spcPct val="100000"/>
              </a:lnSpc>
            </a:pPr>
            <a:r>
              <a:rPr lang="ru-RU" sz="1500" b="0" strike="noStrike" spc="-1">
                <a:solidFill>
                  <a:srgbClr val="FFFFFF"/>
                </a:solidFill>
                <a:latin typeface="Times New Roman"/>
              </a:rPr>
              <a:t>Когда происходит абсорбция?</a:t>
            </a:r>
            <a:endParaRPr lang="ru-RU" sz="1500" b="0" strike="noStrike" spc="-1">
              <a:solidFill>
                <a:srgbClr val="000000"/>
              </a:solidFill>
              <a:latin typeface="Open Sans"/>
            </a:endParaRPr>
          </a:p>
        </p:txBody>
      </p:sp>
      <p:sp>
        <p:nvSpPr>
          <p:cNvPr id="423" name="Стрелка: вправо 32"/>
          <p:cNvSpPr/>
          <p:nvPr/>
        </p:nvSpPr>
        <p:spPr>
          <a:xfrm>
            <a:off x="3371400" y="1822320"/>
            <a:ext cx="427320" cy="297720"/>
          </a:xfrm>
          <a:prstGeom prst="rightArrow">
            <a:avLst>
              <a:gd name="adj1" fmla="val 50000"/>
              <a:gd name="adj2" fmla="val 50000"/>
            </a:avLst>
          </a:prstGeom>
          <a:solidFill>
            <a:srgbClr val="4472C4"/>
          </a:solidFill>
          <a:ln>
            <a:solidFill>
              <a:srgbClr val="FFFFFF"/>
            </a:solidFill>
          </a:ln>
        </p:spPr>
        <p:style>
          <a:lnRef idx="3">
            <a:schemeClr val="lt1"/>
          </a:lnRef>
          <a:fillRef idx="1">
            <a:schemeClr val="accent1"/>
          </a:fillRef>
          <a:effectRef idx="1">
            <a:schemeClr val="accent1"/>
          </a:effectRef>
          <a:fontRef idx="minor"/>
        </p:style>
        <p:txBody>
          <a:bodyPr lIns="90000" tIns="45000" rIns="90000" bIns="45000" anchor="ctr">
            <a:noAutofit/>
          </a:bodyPr>
          <a:lstStyle/>
          <a:p>
            <a:pPr algn="ctr" defTabSz="685800">
              <a:lnSpc>
                <a:spcPct val="100000"/>
              </a:lnSpc>
            </a:pPr>
            <a:endParaRPr lang="ru-RU" sz="1350" b="0" strike="noStrike" spc="-1">
              <a:solidFill>
                <a:srgbClr val="FFFFFF"/>
              </a:solidFill>
              <a:latin typeface="Times New Roman"/>
            </a:endParaRPr>
          </a:p>
        </p:txBody>
      </p:sp>
      <p:sp>
        <p:nvSpPr>
          <p:cNvPr id="424" name="TextBox 33"/>
          <p:cNvSpPr/>
          <p:nvPr/>
        </p:nvSpPr>
        <p:spPr>
          <a:xfrm>
            <a:off x="648360" y="2577240"/>
            <a:ext cx="2640960" cy="318240"/>
          </a:xfrm>
          <a:prstGeom prst="rect">
            <a:avLst/>
          </a:prstGeom>
          <a:solidFill>
            <a:srgbClr val="4472C4"/>
          </a:solidFill>
          <a:ln>
            <a:solidFill>
              <a:srgbClr val="FFFFFF"/>
            </a:solidFill>
          </a:ln>
        </p:spPr>
        <p:style>
          <a:lnRef idx="3">
            <a:schemeClr val="lt1"/>
          </a:lnRef>
          <a:fillRef idx="1">
            <a:schemeClr val="accent1"/>
          </a:fillRef>
          <a:effectRef idx="1">
            <a:schemeClr val="accent1"/>
          </a:effectRef>
          <a:fontRef idx="minor"/>
        </p:style>
        <p:txBody>
          <a:bodyPr wrap="none" lIns="90000" tIns="45000" rIns="90000" bIns="45000" anchor="t">
            <a:spAutoFit/>
          </a:bodyPr>
          <a:lstStyle/>
          <a:p>
            <a:pPr defTabSz="685800">
              <a:lnSpc>
                <a:spcPct val="100000"/>
              </a:lnSpc>
            </a:pPr>
            <a:r>
              <a:rPr lang="ru-RU" sz="1500" b="0" strike="noStrike" spc="-1">
                <a:solidFill>
                  <a:srgbClr val="FFFFFF"/>
                </a:solidFill>
                <a:latin typeface="Times New Roman"/>
              </a:rPr>
              <a:t>Движущая сила АБСОРБЦИИ</a:t>
            </a:r>
            <a:endParaRPr lang="ru-RU" sz="1500" b="0" strike="noStrike" spc="-1">
              <a:solidFill>
                <a:srgbClr val="000000"/>
              </a:solidFill>
              <a:latin typeface="Open Sans"/>
            </a:endParaRPr>
          </a:p>
        </p:txBody>
      </p:sp>
      <p:sp>
        <p:nvSpPr>
          <p:cNvPr id="425" name="Стрелка: вправо 34"/>
          <p:cNvSpPr/>
          <p:nvPr/>
        </p:nvSpPr>
        <p:spPr>
          <a:xfrm>
            <a:off x="3338640" y="2571840"/>
            <a:ext cx="427320" cy="297720"/>
          </a:xfrm>
          <a:prstGeom prst="rightArrow">
            <a:avLst>
              <a:gd name="adj1" fmla="val 50000"/>
              <a:gd name="adj2" fmla="val 50000"/>
            </a:avLst>
          </a:prstGeom>
          <a:solidFill>
            <a:srgbClr val="4472C4"/>
          </a:solidFill>
          <a:ln>
            <a:solidFill>
              <a:srgbClr val="FFFFFF"/>
            </a:solidFill>
          </a:ln>
        </p:spPr>
        <p:style>
          <a:lnRef idx="3">
            <a:schemeClr val="lt1"/>
          </a:lnRef>
          <a:fillRef idx="1">
            <a:schemeClr val="accent1"/>
          </a:fillRef>
          <a:effectRef idx="1">
            <a:schemeClr val="accent1"/>
          </a:effectRef>
          <a:fontRef idx="minor"/>
        </p:style>
        <p:txBody>
          <a:bodyPr lIns="90000" tIns="45000" rIns="90000" bIns="45000" anchor="ctr">
            <a:noAutofit/>
          </a:bodyPr>
          <a:lstStyle/>
          <a:p>
            <a:pPr algn="ctr" defTabSz="685800">
              <a:lnSpc>
                <a:spcPct val="100000"/>
              </a:lnSpc>
            </a:pPr>
            <a:endParaRPr lang="ru-RU" sz="1350" b="0" strike="noStrike" spc="-1">
              <a:solidFill>
                <a:srgbClr val="FFFFFF"/>
              </a:solidFill>
              <a:latin typeface="Times New Roman"/>
            </a:endParaRPr>
          </a:p>
        </p:txBody>
      </p:sp>
      <p:sp>
        <p:nvSpPr>
          <p:cNvPr id="426" name="TextBox 36"/>
          <p:cNvSpPr/>
          <p:nvPr/>
        </p:nvSpPr>
        <p:spPr>
          <a:xfrm>
            <a:off x="3940920" y="2294640"/>
            <a:ext cx="4838760" cy="1004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500" b="0" strike="noStrike" spc="-1">
                <a:solidFill>
                  <a:srgbClr val="000000"/>
                </a:solidFill>
                <a:latin typeface="Times New Roman"/>
              </a:rPr>
              <a:t>Различие в парциальном давлении извлекаемого компонента в газе и жидкости (абсорбента).</a:t>
            </a:r>
            <a:endParaRPr lang="ru-RU" sz="1500" b="0" strike="noStrike" spc="-1">
              <a:solidFill>
                <a:srgbClr val="000000"/>
              </a:solidFill>
              <a:latin typeface="Open Sans"/>
            </a:endParaRPr>
          </a:p>
          <a:p>
            <a:pPr defTabSz="685800">
              <a:lnSpc>
                <a:spcPct val="100000"/>
              </a:lnSpc>
            </a:pPr>
            <a:r>
              <a:rPr lang="ru-RU" sz="1500" b="0" i="1" strike="noStrike" spc="-1">
                <a:solidFill>
                  <a:srgbClr val="000000"/>
                </a:solidFill>
                <a:latin typeface="Times New Roman"/>
              </a:rPr>
              <a:t>Стремление перейти в ту фазу, где его концентрация меньше, чем это требуется по условию равновесия.</a:t>
            </a:r>
            <a:endParaRPr lang="ru-RU" sz="1500" b="0" strike="noStrike" spc="-1">
              <a:solidFill>
                <a:srgbClr val="000000"/>
              </a:solidFill>
              <a:latin typeface="Open Sans"/>
            </a:endParaRPr>
          </a:p>
        </p:txBody>
      </p:sp>
      <p:sp>
        <p:nvSpPr>
          <p:cNvPr id="427" name="TextBox 38"/>
          <p:cNvSpPr/>
          <p:nvPr/>
        </p:nvSpPr>
        <p:spPr>
          <a:xfrm>
            <a:off x="631080" y="3526920"/>
            <a:ext cx="7998480" cy="775440"/>
          </a:xfrm>
          <a:prstGeom prst="rect">
            <a:avLst/>
          </a:prstGeom>
          <a:solidFill>
            <a:srgbClr val="FFFFFF"/>
          </a:solidFill>
          <a:ln>
            <a:solidFill>
              <a:srgbClr val="70AD47"/>
            </a:solidFill>
          </a:ln>
        </p:spPr>
        <p:style>
          <a:lnRef idx="2">
            <a:schemeClr val="accent6"/>
          </a:lnRef>
          <a:fillRef idx="1">
            <a:schemeClr val="lt1"/>
          </a:fillRef>
          <a:effectRef idx="0">
            <a:schemeClr val="accent6"/>
          </a:effectRef>
          <a:fontRef idx="minor"/>
        </p:style>
        <p:txBody>
          <a:bodyPr lIns="90000" tIns="45000" rIns="90000" bIns="45000" anchor="t">
            <a:spAutoFit/>
          </a:bodyPr>
          <a:lstStyle/>
          <a:p>
            <a:pPr algn="just" defTabSz="685800">
              <a:lnSpc>
                <a:spcPct val="100000"/>
              </a:lnSpc>
            </a:pPr>
            <a:r>
              <a:rPr lang="ru-RU" sz="1500" b="1" strike="noStrike" spc="-1">
                <a:solidFill>
                  <a:srgbClr val="000000"/>
                </a:solidFill>
                <a:latin typeface="Times New Roman"/>
              </a:rPr>
              <a:t>Парциа́льное давление </a:t>
            </a:r>
            <a:r>
              <a:rPr lang="ru-RU" sz="1500" b="0" strike="noStrike" spc="-1">
                <a:solidFill>
                  <a:srgbClr val="000000"/>
                </a:solidFill>
                <a:latin typeface="Times New Roman"/>
              </a:rPr>
              <a:t>(лат. partialis — частичный, от лат. pars — часть) — давление, которое имел бы газ, входящий в состав газовой смеси, если бы он один занимал объём, равный объёму смеси при той же температуре. </a:t>
            </a:r>
            <a:endParaRPr lang="ru-RU" sz="1500" b="0" strike="noStrike" spc="-1">
              <a:solidFill>
                <a:srgbClr val="000000"/>
              </a:solidFill>
              <a:latin typeface="Open Sans"/>
            </a:endParaRPr>
          </a:p>
        </p:txBody>
      </p:sp>
      <p:sp>
        <p:nvSpPr>
          <p:cNvPr id="428" name="Прямоугольник 427"/>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AB077A8F-0F1C-4B42-96DB-53D2CFCAD7B1}" type="slidenum">
              <a:rPr lang="ru-RU" sz="2400" b="1" strike="noStrike" spc="-1">
                <a:solidFill>
                  <a:srgbClr val="000000"/>
                </a:solidFill>
                <a:latin typeface="Noto Sans"/>
              </a:rPr>
              <a:t>32</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 name="PlaceHolder 1"/>
          <p:cNvSpPr>
            <a:spLocks noGrp="1"/>
          </p:cNvSpPr>
          <p:nvPr>
            <p:ph type="title"/>
          </p:nvPr>
        </p:nvSpPr>
        <p:spPr>
          <a:xfrm>
            <a:off x="560160" y="426240"/>
            <a:ext cx="7884360" cy="462600"/>
          </a:xfrm>
          <a:prstGeom prst="rect">
            <a:avLst/>
          </a:prstGeom>
          <a:noFill/>
          <a:ln w="0">
            <a:noFill/>
          </a:ln>
        </p:spPr>
        <p:txBody>
          <a:bodyPr lIns="91440" tIns="45720" rIns="91440" bIns="45720" anchor="ctr">
            <a:normAutofit fontScale="90000"/>
          </a:bodyPr>
          <a:lstStyle/>
          <a:p>
            <a:pPr indent="0" defTabSz="685800">
              <a:lnSpc>
                <a:spcPct val="90000"/>
              </a:lnSpc>
              <a:buNone/>
              <a:tabLst>
                <a:tab pos="0" algn="l"/>
              </a:tabLst>
            </a:pPr>
            <a:r>
              <a:rPr lang="ru-RU" sz="2700" b="1" strike="noStrike" spc="-1">
                <a:solidFill>
                  <a:schemeClr val="dk1"/>
                </a:solidFill>
                <a:latin typeface="Times New Roman"/>
              </a:rPr>
              <a:t>ФИЗИЧЕСКАЯ СУЩНОСТЬ ПРОЦЕССА АБСОРБЦИИ</a:t>
            </a:r>
            <a:endParaRPr lang="ru-RU" sz="2700" b="0" strike="noStrike" spc="-1">
              <a:solidFill>
                <a:srgbClr val="000000"/>
              </a:solidFill>
              <a:latin typeface="Open Sans"/>
            </a:endParaRPr>
          </a:p>
        </p:txBody>
      </p:sp>
      <p:sp>
        <p:nvSpPr>
          <p:cNvPr id="430" name="TextBox 28"/>
          <p:cNvSpPr/>
          <p:nvPr/>
        </p:nvSpPr>
        <p:spPr>
          <a:xfrm>
            <a:off x="3553560" y="1072800"/>
            <a:ext cx="1244160" cy="638280"/>
          </a:xfrm>
          <a:prstGeom prst="rect">
            <a:avLst/>
          </a:prstGeom>
          <a:solidFill>
            <a:srgbClr val="FFFFFF"/>
          </a:solidFill>
          <a:ln>
            <a:solidFill>
              <a:srgbClr val="4472C4"/>
            </a:solidFill>
          </a:ln>
        </p:spPr>
        <p:style>
          <a:lnRef idx="2">
            <a:schemeClr val="accent1"/>
          </a:lnRef>
          <a:fillRef idx="1">
            <a:schemeClr val="lt1"/>
          </a:fillRef>
          <a:effectRef idx="0">
            <a:schemeClr val="accent1"/>
          </a:effectRef>
          <a:fontRef idx="minor"/>
        </p:style>
        <p:txBody>
          <a:bodyPr lIns="90000" tIns="45000" rIns="90000" bIns="45000" anchor="t">
            <a:spAutoFit/>
          </a:bodyPr>
          <a:lstStyle/>
          <a:p>
            <a:pPr defTabSz="685800">
              <a:lnSpc>
                <a:spcPct val="100000"/>
              </a:lnSpc>
            </a:pPr>
            <a:r>
              <a:rPr lang="ru-RU" sz="1800" b="1" strike="noStrike" spc="-1">
                <a:solidFill>
                  <a:srgbClr val="000000"/>
                </a:solidFill>
                <a:latin typeface="Times New Roman"/>
              </a:rPr>
              <a:t>Абсорбция</a:t>
            </a:r>
            <a:endParaRPr lang="ru-RU" sz="1800" b="0" strike="noStrike" spc="-1">
              <a:solidFill>
                <a:srgbClr val="000000"/>
              </a:solidFill>
              <a:latin typeface="Open Sans"/>
            </a:endParaRPr>
          </a:p>
        </p:txBody>
      </p:sp>
      <p:sp>
        <p:nvSpPr>
          <p:cNvPr id="431" name="TextBox 31"/>
          <p:cNvSpPr/>
          <p:nvPr/>
        </p:nvSpPr>
        <p:spPr>
          <a:xfrm>
            <a:off x="1305360" y="1531080"/>
            <a:ext cx="2034360" cy="318240"/>
          </a:xfrm>
          <a:prstGeom prst="rect">
            <a:avLst/>
          </a:prstGeom>
          <a:solidFill>
            <a:srgbClr val="4472C4"/>
          </a:solidFill>
          <a:ln>
            <a:solidFill>
              <a:srgbClr val="FFFFFF"/>
            </a:solidFill>
          </a:ln>
        </p:spPr>
        <p:style>
          <a:lnRef idx="3">
            <a:schemeClr val="lt1"/>
          </a:lnRef>
          <a:fillRef idx="1">
            <a:schemeClr val="accent1"/>
          </a:fillRef>
          <a:effectRef idx="1">
            <a:schemeClr val="accent1"/>
          </a:effectRef>
          <a:fontRef idx="minor"/>
        </p:style>
        <p:txBody>
          <a:bodyPr wrap="none" lIns="90000" tIns="45000" rIns="90000" bIns="45000" anchor="t">
            <a:spAutoFit/>
          </a:bodyPr>
          <a:lstStyle/>
          <a:p>
            <a:pPr defTabSz="685800">
              <a:lnSpc>
                <a:spcPct val="100000"/>
              </a:lnSpc>
            </a:pPr>
            <a:r>
              <a:rPr lang="ru-RU" sz="1500" b="0" strike="noStrike" spc="-1">
                <a:solidFill>
                  <a:srgbClr val="FFFFFF"/>
                </a:solidFill>
                <a:latin typeface="Times New Roman"/>
              </a:rPr>
              <a:t>Физическая абсорбция</a:t>
            </a:r>
            <a:endParaRPr lang="ru-RU" sz="1500" b="0" strike="noStrike" spc="-1">
              <a:solidFill>
                <a:srgbClr val="000000"/>
              </a:solidFill>
              <a:latin typeface="Open Sans"/>
            </a:endParaRPr>
          </a:p>
        </p:txBody>
      </p:sp>
      <p:sp>
        <p:nvSpPr>
          <p:cNvPr id="432" name="TextBox 10"/>
          <p:cNvSpPr/>
          <p:nvPr/>
        </p:nvSpPr>
        <p:spPr>
          <a:xfrm>
            <a:off x="5196960" y="1508400"/>
            <a:ext cx="2066400" cy="546840"/>
          </a:xfrm>
          <a:prstGeom prst="rect">
            <a:avLst/>
          </a:prstGeom>
          <a:solidFill>
            <a:srgbClr val="4472C4"/>
          </a:solidFill>
          <a:ln>
            <a:solidFill>
              <a:srgbClr val="FFFFFF"/>
            </a:solidFill>
          </a:ln>
        </p:spPr>
        <p:style>
          <a:lnRef idx="3">
            <a:schemeClr val="lt1"/>
          </a:lnRef>
          <a:fillRef idx="1">
            <a:schemeClr val="accent1"/>
          </a:fillRef>
          <a:effectRef idx="1">
            <a:schemeClr val="accent1"/>
          </a:effectRef>
          <a:fontRef idx="minor"/>
        </p:style>
        <p:txBody>
          <a:bodyPr wrap="none" lIns="90000" tIns="45000" rIns="90000" bIns="45000" anchor="t">
            <a:spAutoFit/>
          </a:bodyPr>
          <a:lstStyle/>
          <a:p>
            <a:pPr defTabSz="685800">
              <a:lnSpc>
                <a:spcPct val="100000"/>
              </a:lnSpc>
            </a:pPr>
            <a:r>
              <a:rPr lang="ru-RU" sz="1500" b="0" strike="noStrike" spc="-1">
                <a:solidFill>
                  <a:srgbClr val="FFFFFF"/>
                </a:solidFill>
                <a:latin typeface="Times New Roman"/>
              </a:rPr>
              <a:t>Химическая абсорбция</a:t>
            </a:r>
            <a:endParaRPr lang="ru-RU" sz="1500" b="0" strike="noStrike" spc="-1">
              <a:solidFill>
                <a:srgbClr val="000000"/>
              </a:solidFill>
              <a:latin typeface="Open Sans"/>
            </a:endParaRPr>
          </a:p>
          <a:p>
            <a:pPr algn="ctr" defTabSz="685800">
              <a:lnSpc>
                <a:spcPct val="100000"/>
              </a:lnSpc>
            </a:pPr>
            <a:r>
              <a:rPr lang="ru-RU" sz="1500" b="0" strike="noStrike" spc="-1">
                <a:solidFill>
                  <a:srgbClr val="FFFFFF"/>
                </a:solidFill>
                <a:latin typeface="Times New Roman"/>
              </a:rPr>
              <a:t>(Хемосорбция)</a:t>
            </a:r>
            <a:endParaRPr lang="ru-RU" sz="1500" b="0" strike="noStrike" spc="-1">
              <a:solidFill>
                <a:srgbClr val="000000"/>
              </a:solidFill>
              <a:latin typeface="Open Sans"/>
            </a:endParaRPr>
          </a:p>
        </p:txBody>
      </p:sp>
      <p:sp>
        <p:nvSpPr>
          <p:cNvPr id="433" name="TextBox 12"/>
          <p:cNvSpPr/>
          <p:nvPr/>
        </p:nvSpPr>
        <p:spPr>
          <a:xfrm>
            <a:off x="373320" y="1943280"/>
            <a:ext cx="4196160" cy="1004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57040" indent="-257040" defTabSz="685800">
              <a:lnSpc>
                <a:spcPct val="100000"/>
              </a:lnSpc>
              <a:buClr>
                <a:srgbClr val="000000"/>
              </a:buClr>
              <a:buFont typeface="OpenSymbol"/>
              <a:buAutoNum type="arabicPeriod"/>
            </a:pPr>
            <a:r>
              <a:rPr lang="ru-RU" sz="1500" b="0" strike="noStrike" spc="-1">
                <a:solidFill>
                  <a:srgbClr val="000000"/>
                </a:solidFill>
                <a:latin typeface="Times New Roman"/>
              </a:rPr>
              <a:t>Извлечение компонентов из газа происходит </a:t>
            </a:r>
            <a:r>
              <a:rPr lang="ru-RU" sz="1500" b="1" strike="noStrike" spc="-1">
                <a:solidFill>
                  <a:srgbClr val="000000"/>
                </a:solidFill>
                <a:latin typeface="Times New Roman"/>
              </a:rPr>
              <a:t>благодаря их растворимости в абсорбентах.</a:t>
            </a:r>
            <a:endParaRPr lang="ru-RU" sz="1500" b="0" strike="noStrike" spc="-1">
              <a:solidFill>
                <a:srgbClr val="000000"/>
              </a:solidFill>
              <a:latin typeface="Open Sans"/>
            </a:endParaRPr>
          </a:p>
          <a:p>
            <a:pPr marL="257040" indent="-257040" defTabSz="685800">
              <a:lnSpc>
                <a:spcPct val="100000"/>
              </a:lnSpc>
              <a:buClr>
                <a:srgbClr val="000000"/>
              </a:buClr>
              <a:buFont typeface="OpenSymbol"/>
              <a:buAutoNum type="arabicPeriod"/>
            </a:pPr>
            <a:r>
              <a:rPr lang="ru-RU" sz="1500" b="0" strike="noStrike" spc="-1">
                <a:solidFill>
                  <a:srgbClr val="000000"/>
                </a:solidFill>
                <a:latin typeface="Times New Roman"/>
              </a:rPr>
              <a:t>Определяется диффузионными процессами</a:t>
            </a:r>
            <a:endParaRPr lang="ru-RU" sz="1500" b="0" strike="noStrike" spc="-1">
              <a:solidFill>
                <a:srgbClr val="000000"/>
              </a:solidFill>
              <a:latin typeface="Open Sans"/>
            </a:endParaRPr>
          </a:p>
        </p:txBody>
      </p:sp>
      <p:cxnSp>
        <p:nvCxnSpPr>
          <p:cNvPr id="434" name="Прямая со стрелкой 4"/>
          <p:cNvCxnSpPr>
            <a:stCxn id="430" idx="2"/>
            <a:endCxn id="431" idx="0"/>
          </p:cNvCxnSpPr>
          <p:nvPr/>
        </p:nvCxnSpPr>
        <p:spPr>
          <a:xfrm flipH="1" flipV="1">
            <a:off x="2322360" y="1531080"/>
            <a:ext cx="1854000" cy="180720"/>
          </a:xfrm>
          <a:prstGeom prst="straightConnector1">
            <a:avLst/>
          </a:prstGeom>
          <a:ln w="0">
            <a:solidFill>
              <a:srgbClr val="4472C4"/>
            </a:solidFill>
            <a:tailEnd type="triangle" w="med" len="med"/>
          </a:ln>
        </p:spPr>
      </p:cxnSp>
      <p:cxnSp>
        <p:nvCxnSpPr>
          <p:cNvPr id="435" name="Прямая со стрелкой 6"/>
          <p:cNvCxnSpPr>
            <a:stCxn id="430" idx="2"/>
          </p:cNvCxnSpPr>
          <p:nvPr/>
        </p:nvCxnSpPr>
        <p:spPr>
          <a:xfrm flipV="1">
            <a:off x="4175640" y="1508400"/>
            <a:ext cx="2163960" cy="203400"/>
          </a:xfrm>
          <a:prstGeom prst="straightConnector1">
            <a:avLst/>
          </a:prstGeom>
          <a:ln w="0">
            <a:solidFill>
              <a:srgbClr val="4472C4"/>
            </a:solidFill>
            <a:tailEnd type="triangle" w="med" len="med"/>
          </a:ln>
        </p:spPr>
      </p:cxnSp>
      <p:sp>
        <p:nvSpPr>
          <p:cNvPr id="436" name="TextBox 18"/>
          <p:cNvSpPr/>
          <p:nvPr/>
        </p:nvSpPr>
        <p:spPr>
          <a:xfrm>
            <a:off x="4714920" y="2035800"/>
            <a:ext cx="3945960" cy="1461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57040" indent="-257040" defTabSz="685800">
              <a:lnSpc>
                <a:spcPct val="100000"/>
              </a:lnSpc>
              <a:buClr>
                <a:srgbClr val="000000"/>
              </a:buClr>
              <a:buFont typeface="OpenSymbol"/>
              <a:buAutoNum type="arabicPeriod"/>
            </a:pPr>
            <a:r>
              <a:rPr lang="ru-RU" sz="1500" b="0" strike="noStrike" spc="-1">
                <a:solidFill>
                  <a:srgbClr val="000000"/>
                </a:solidFill>
                <a:latin typeface="Times New Roman"/>
              </a:rPr>
              <a:t>Основано на </a:t>
            </a:r>
            <a:r>
              <a:rPr lang="ru-RU" sz="1500" b="1" strike="noStrike" spc="-1">
                <a:solidFill>
                  <a:srgbClr val="000000"/>
                </a:solidFill>
                <a:latin typeface="Times New Roman"/>
              </a:rPr>
              <a:t>химическом взаимодействии </a:t>
            </a:r>
            <a:r>
              <a:rPr lang="ru-RU" sz="1500" b="0" strike="noStrike" spc="-1">
                <a:solidFill>
                  <a:srgbClr val="000000"/>
                </a:solidFill>
                <a:latin typeface="Times New Roman"/>
              </a:rPr>
              <a:t>извлекаемых компонентов с активной частью абсорбента. </a:t>
            </a:r>
            <a:endParaRPr lang="ru-RU" sz="1500" b="0" strike="noStrike" spc="-1">
              <a:solidFill>
                <a:srgbClr val="000000"/>
              </a:solidFill>
              <a:latin typeface="Open Sans"/>
            </a:endParaRPr>
          </a:p>
          <a:p>
            <a:pPr marL="257040" indent="-257040" defTabSz="685800">
              <a:lnSpc>
                <a:spcPct val="100000"/>
              </a:lnSpc>
              <a:buClr>
                <a:srgbClr val="000000"/>
              </a:buClr>
              <a:buFont typeface="OpenSymbol"/>
              <a:buAutoNum type="arabicPeriod"/>
            </a:pPr>
            <a:r>
              <a:rPr lang="ru-RU" sz="1500" b="0" strike="noStrike" spc="-1">
                <a:solidFill>
                  <a:srgbClr val="000000"/>
                </a:solidFill>
                <a:latin typeface="Times New Roman"/>
              </a:rPr>
              <a:t>Зависит от скорости диффузии и химической реакции.</a:t>
            </a:r>
            <a:endParaRPr lang="ru-RU" sz="1500" b="0" strike="noStrike" spc="-1">
              <a:solidFill>
                <a:srgbClr val="000000"/>
              </a:solidFill>
              <a:latin typeface="Open Sans"/>
            </a:endParaRPr>
          </a:p>
        </p:txBody>
      </p:sp>
      <p:sp>
        <p:nvSpPr>
          <p:cNvPr id="437" name="Стрелка: вправо с вырезом 9"/>
          <p:cNvSpPr/>
          <p:nvPr/>
        </p:nvSpPr>
        <p:spPr>
          <a:xfrm rot="5400000">
            <a:off x="3826080" y="2602440"/>
            <a:ext cx="949320" cy="1015920"/>
          </a:xfrm>
          <a:prstGeom prst="notchedRightArrow">
            <a:avLst>
              <a:gd name="adj1" fmla="val 50000"/>
              <a:gd name="adj2" fmla="val 50000"/>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685800">
              <a:lnSpc>
                <a:spcPct val="100000"/>
              </a:lnSpc>
            </a:pPr>
            <a:endParaRPr lang="ru-RU" sz="1350" b="0" strike="noStrike" spc="-1">
              <a:solidFill>
                <a:srgbClr val="FFFFFF"/>
              </a:solidFill>
              <a:latin typeface="Times New Roman"/>
            </a:endParaRPr>
          </a:p>
        </p:txBody>
      </p:sp>
      <p:sp>
        <p:nvSpPr>
          <p:cNvPr id="438" name="TextBox 22"/>
          <p:cNvSpPr/>
          <p:nvPr/>
        </p:nvSpPr>
        <p:spPr>
          <a:xfrm>
            <a:off x="619200" y="3641760"/>
            <a:ext cx="804168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14200" indent="-214200" defTabSz="685800">
              <a:lnSpc>
                <a:spcPct val="100000"/>
              </a:lnSpc>
              <a:buClr>
                <a:srgbClr val="000000"/>
              </a:buClr>
              <a:buFont typeface="Arial"/>
              <a:buChar char="•"/>
            </a:pPr>
            <a:r>
              <a:rPr lang="ru-RU" sz="1800" b="0" strike="noStrike" spc="-1">
                <a:solidFill>
                  <a:srgbClr val="000000"/>
                </a:solidFill>
                <a:latin typeface="Times New Roman"/>
              </a:rPr>
              <a:t>Поглощение компонентов газовой смеси сопровождается </a:t>
            </a:r>
            <a:r>
              <a:rPr lang="ru-RU" sz="1800" b="1" strike="noStrike" spc="-1">
                <a:solidFill>
                  <a:srgbClr val="000000"/>
                </a:solidFill>
                <a:latin typeface="Times New Roman"/>
              </a:rPr>
              <a:t>выделением тепла</a:t>
            </a:r>
            <a:endParaRPr lang="ru-RU" sz="1800" b="0" strike="noStrike" spc="-1">
              <a:solidFill>
                <a:srgbClr val="000000"/>
              </a:solidFill>
              <a:latin typeface="Open Sans"/>
            </a:endParaRPr>
          </a:p>
          <a:p>
            <a:pPr marL="214200" indent="-214200" defTabSz="685800">
              <a:lnSpc>
                <a:spcPct val="100000"/>
              </a:lnSpc>
              <a:buClr>
                <a:srgbClr val="000000"/>
              </a:buClr>
              <a:buFont typeface="Arial"/>
              <a:buChar char="•"/>
            </a:pPr>
            <a:r>
              <a:rPr lang="ru-RU" sz="1800" b="0" strike="noStrike" spc="-1">
                <a:solidFill>
                  <a:srgbClr val="000000"/>
                </a:solidFill>
                <a:latin typeface="Times New Roman"/>
              </a:rPr>
              <a:t>Процесс абсорбции обратимый                                   </a:t>
            </a:r>
            <a:r>
              <a:rPr lang="ru-RU" sz="1800" b="1" strike="noStrike" spc="-1">
                <a:solidFill>
                  <a:srgbClr val="000000"/>
                </a:solidFill>
                <a:latin typeface="Times New Roman"/>
              </a:rPr>
              <a:t>Десорбция</a:t>
            </a:r>
            <a:r>
              <a:rPr lang="ru-RU" sz="1800" b="0" strike="noStrike" spc="-1">
                <a:solidFill>
                  <a:srgbClr val="000000"/>
                </a:solidFill>
                <a:latin typeface="Times New Roman"/>
              </a:rPr>
              <a:t>.</a:t>
            </a:r>
            <a:endParaRPr lang="ru-RU" sz="1800" b="0" strike="noStrike" spc="-1">
              <a:solidFill>
                <a:srgbClr val="000000"/>
              </a:solidFill>
              <a:latin typeface="Open Sans"/>
            </a:endParaRPr>
          </a:p>
        </p:txBody>
      </p:sp>
      <p:cxnSp>
        <p:nvCxnSpPr>
          <p:cNvPr id="439" name="Прямая со стрелкой 14"/>
          <p:cNvCxnSpPr/>
          <p:nvPr/>
        </p:nvCxnSpPr>
        <p:spPr>
          <a:xfrm>
            <a:off x="4295520" y="4097160"/>
            <a:ext cx="1158480" cy="2520"/>
          </a:xfrm>
          <a:prstGeom prst="straightConnector1">
            <a:avLst/>
          </a:prstGeom>
          <a:ln w="0">
            <a:solidFill>
              <a:srgbClr val="4472C4"/>
            </a:solidFill>
            <a:tailEnd type="triangle" w="med" len="med"/>
          </a:ln>
        </p:spPr>
      </p:cxnSp>
      <p:sp>
        <p:nvSpPr>
          <p:cNvPr id="440" name="Прямоугольник 439"/>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F9CE096B-E99E-4B82-BEA9-9BA4DC0ED388}" type="slidenum">
              <a:rPr lang="ru-RU" sz="2400" b="1" strike="noStrike" spc="-1">
                <a:solidFill>
                  <a:srgbClr val="000000"/>
                </a:solidFill>
                <a:latin typeface="Noto Sans"/>
              </a:rPr>
              <a:t>33</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 name="PlaceHolder 1"/>
          <p:cNvSpPr>
            <a:spLocks noGrp="1"/>
          </p:cNvSpPr>
          <p:nvPr>
            <p:ph type="title"/>
          </p:nvPr>
        </p:nvSpPr>
        <p:spPr>
          <a:xfrm>
            <a:off x="560160" y="426240"/>
            <a:ext cx="7884360" cy="462600"/>
          </a:xfrm>
          <a:prstGeom prst="rect">
            <a:avLst/>
          </a:prstGeom>
          <a:noFill/>
          <a:ln w="0">
            <a:noFill/>
          </a:ln>
        </p:spPr>
        <p:txBody>
          <a:bodyPr lIns="91440" tIns="45720" rIns="91440" bIns="45720" anchor="ctr">
            <a:normAutofit/>
          </a:bodyPr>
          <a:lstStyle/>
          <a:p>
            <a:pPr indent="0" defTabSz="685800">
              <a:lnSpc>
                <a:spcPct val="90000"/>
              </a:lnSpc>
              <a:buNone/>
              <a:tabLst>
                <a:tab pos="0" algn="l"/>
              </a:tabLst>
            </a:pPr>
            <a:r>
              <a:rPr lang="ru-RU" sz="2700" b="1" strike="noStrike" spc="-1">
                <a:solidFill>
                  <a:schemeClr val="dk1"/>
                </a:solidFill>
                <a:latin typeface="Calibri Light"/>
              </a:rPr>
              <a:t>ФИЗИЧЕСКАЯ СУЩНОСТЬ ПРОЦЕССА АБСОРБЦИИ</a:t>
            </a:r>
            <a:endParaRPr lang="ru-RU" sz="2700" b="0" strike="noStrike" spc="-1">
              <a:solidFill>
                <a:srgbClr val="000000"/>
              </a:solidFill>
              <a:latin typeface="Open Sans"/>
            </a:endParaRPr>
          </a:p>
        </p:txBody>
      </p:sp>
      <p:sp>
        <p:nvSpPr>
          <p:cNvPr id="442" name="TextBox 28"/>
          <p:cNvSpPr/>
          <p:nvPr/>
        </p:nvSpPr>
        <p:spPr>
          <a:xfrm>
            <a:off x="697320" y="873000"/>
            <a:ext cx="2052000" cy="363960"/>
          </a:xfrm>
          <a:prstGeom prst="rect">
            <a:avLst/>
          </a:prstGeom>
          <a:solidFill>
            <a:srgbClr val="FFFFFF"/>
          </a:solidFill>
          <a:ln>
            <a:solidFill>
              <a:srgbClr val="4472C4"/>
            </a:solidFill>
          </a:ln>
        </p:spPr>
        <p:style>
          <a:lnRef idx="2">
            <a:schemeClr val="accent1"/>
          </a:lnRef>
          <a:fillRef idx="1">
            <a:schemeClr val="lt1"/>
          </a:fillRef>
          <a:effectRef idx="0">
            <a:schemeClr val="accent1"/>
          </a:effectRef>
          <a:fontRef idx="minor"/>
        </p:style>
        <p:txBody>
          <a:bodyPr lIns="90000" tIns="45000" rIns="90000" bIns="45000" anchor="t">
            <a:spAutoFit/>
          </a:bodyPr>
          <a:lstStyle/>
          <a:p>
            <a:pPr defTabSz="685800">
              <a:lnSpc>
                <a:spcPct val="100000"/>
              </a:lnSpc>
            </a:pPr>
            <a:r>
              <a:rPr lang="ru-RU" sz="1800" b="1" strike="noStrike" spc="-1">
                <a:solidFill>
                  <a:srgbClr val="000000"/>
                </a:solidFill>
                <a:latin typeface="Calibri"/>
              </a:rPr>
              <a:t>Выбор абсорбента</a:t>
            </a:r>
            <a:endParaRPr lang="ru-RU" sz="1800" b="0" strike="noStrike" spc="-1">
              <a:solidFill>
                <a:srgbClr val="000000"/>
              </a:solidFill>
              <a:latin typeface="Open Sans"/>
            </a:endParaRPr>
          </a:p>
        </p:txBody>
      </p:sp>
      <p:sp>
        <p:nvSpPr>
          <p:cNvPr id="443" name="TextBox 16"/>
          <p:cNvSpPr/>
          <p:nvPr/>
        </p:nvSpPr>
        <p:spPr>
          <a:xfrm>
            <a:off x="615600" y="1292400"/>
            <a:ext cx="4095720" cy="1004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500" b="1" strike="noStrike" spc="-1">
                <a:solidFill>
                  <a:srgbClr val="000000"/>
                </a:solidFill>
                <a:latin typeface="Calibri"/>
              </a:rPr>
              <a:t>УЧИТЫВАЮТ: (по процессу)</a:t>
            </a:r>
            <a:endParaRPr lang="ru-RU" sz="1500" b="0" strike="noStrike" spc="-1">
              <a:solidFill>
                <a:srgbClr val="000000"/>
              </a:solidFill>
              <a:latin typeface="Open Sans"/>
            </a:endParaRPr>
          </a:p>
          <a:p>
            <a:pPr marL="343080" indent="-343080" defTabSz="685800">
              <a:lnSpc>
                <a:spcPct val="100000"/>
              </a:lnSpc>
              <a:buClr>
                <a:srgbClr val="000000"/>
              </a:buClr>
              <a:buFont typeface="Calibri Light"/>
              <a:buAutoNum type="arabicPeriod"/>
            </a:pPr>
            <a:r>
              <a:rPr lang="ru-RU" sz="1500" b="0" strike="noStrike" spc="-1">
                <a:solidFill>
                  <a:srgbClr val="000000"/>
                </a:solidFill>
                <a:latin typeface="Calibri"/>
              </a:rPr>
              <a:t>Состав разделяемого газа, </a:t>
            </a:r>
            <a:endParaRPr lang="ru-RU" sz="1500" b="0" strike="noStrike" spc="-1">
              <a:solidFill>
                <a:srgbClr val="000000"/>
              </a:solidFill>
              <a:latin typeface="Open Sans"/>
            </a:endParaRPr>
          </a:p>
          <a:p>
            <a:pPr marL="343080" indent="-343080" defTabSz="685800">
              <a:lnSpc>
                <a:spcPct val="100000"/>
              </a:lnSpc>
              <a:buClr>
                <a:srgbClr val="000000"/>
              </a:buClr>
              <a:buFont typeface="Calibri Light"/>
              <a:buAutoNum type="arabicPeriod"/>
            </a:pPr>
            <a:r>
              <a:rPr lang="ru-RU" sz="1500" b="0" strike="noStrike" spc="-1">
                <a:solidFill>
                  <a:srgbClr val="000000"/>
                </a:solidFill>
                <a:latin typeface="Calibri"/>
              </a:rPr>
              <a:t>Давление и температуру процесса, </a:t>
            </a:r>
            <a:endParaRPr lang="ru-RU" sz="1500" b="0" strike="noStrike" spc="-1">
              <a:solidFill>
                <a:srgbClr val="000000"/>
              </a:solidFill>
              <a:latin typeface="Open Sans"/>
            </a:endParaRPr>
          </a:p>
          <a:p>
            <a:pPr marL="343080" indent="-343080" defTabSz="685800">
              <a:lnSpc>
                <a:spcPct val="100000"/>
              </a:lnSpc>
              <a:buClr>
                <a:srgbClr val="000000"/>
              </a:buClr>
              <a:buFont typeface="Calibri Light"/>
              <a:buAutoNum type="arabicPeriod"/>
            </a:pPr>
            <a:r>
              <a:rPr lang="ru-RU" sz="1500" b="0" strike="noStrike" spc="-1">
                <a:solidFill>
                  <a:srgbClr val="000000"/>
                </a:solidFill>
                <a:latin typeface="Calibri"/>
              </a:rPr>
              <a:t>Производительность установки.</a:t>
            </a:r>
            <a:endParaRPr lang="ru-RU" sz="1500" b="0" strike="noStrike" spc="-1">
              <a:solidFill>
                <a:srgbClr val="000000"/>
              </a:solidFill>
              <a:latin typeface="Open Sans"/>
            </a:endParaRPr>
          </a:p>
        </p:txBody>
      </p:sp>
      <p:sp>
        <p:nvSpPr>
          <p:cNvPr id="444" name="TextBox 17"/>
          <p:cNvSpPr/>
          <p:nvPr/>
        </p:nvSpPr>
        <p:spPr>
          <a:xfrm>
            <a:off x="4713840" y="856800"/>
            <a:ext cx="4095720" cy="1461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500" b="1" strike="noStrike" spc="-1">
                <a:solidFill>
                  <a:srgbClr val="000000"/>
                </a:solidFill>
                <a:latin typeface="Calibri"/>
              </a:rPr>
              <a:t>УЧИТЫВАЮТ: (по абсорбенту)</a:t>
            </a:r>
            <a:endParaRPr lang="ru-RU" sz="1500" b="0" strike="noStrike" spc="-1">
              <a:solidFill>
                <a:srgbClr val="000000"/>
              </a:solidFill>
              <a:latin typeface="Open Sans"/>
            </a:endParaRPr>
          </a:p>
          <a:p>
            <a:pPr marL="343080" indent="-343080" defTabSz="685800">
              <a:lnSpc>
                <a:spcPct val="100000"/>
              </a:lnSpc>
              <a:buClr>
                <a:srgbClr val="000000"/>
              </a:buClr>
              <a:buFont typeface="Calibri Light"/>
              <a:buAutoNum type="arabicPeriod"/>
            </a:pPr>
            <a:r>
              <a:rPr lang="ru-RU" sz="1500" b="0" strike="noStrike" spc="-1">
                <a:solidFill>
                  <a:srgbClr val="000000"/>
                </a:solidFill>
                <a:latin typeface="Calibri"/>
              </a:rPr>
              <a:t>Селективность, </a:t>
            </a:r>
            <a:endParaRPr lang="ru-RU" sz="1500" b="0" strike="noStrike" spc="-1">
              <a:solidFill>
                <a:srgbClr val="000000"/>
              </a:solidFill>
              <a:latin typeface="Open Sans"/>
            </a:endParaRPr>
          </a:p>
          <a:p>
            <a:pPr marL="343080" indent="-343080" defTabSz="685800">
              <a:lnSpc>
                <a:spcPct val="100000"/>
              </a:lnSpc>
              <a:buClr>
                <a:srgbClr val="000000"/>
              </a:buClr>
              <a:buFont typeface="Calibri Light"/>
              <a:buAutoNum type="arabicPeriod"/>
            </a:pPr>
            <a:r>
              <a:rPr lang="ru-RU" sz="1500" b="0" strike="noStrike" spc="-1">
                <a:solidFill>
                  <a:srgbClr val="000000"/>
                </a:solidFill>
                <a:latin typeface="Calibri"/>
              </a:rPr>
              <a:t>Поглотительная способность, </a:t>
            </a:r>
            <a:endParaRPr lang="ru-RU" sz="1500" b="0" strike="noStrike" spc="-1">
              <a:solidFill>
                <a:srgbClr val="000000"/>
              </a:solidFill>
              <a:latin typeface="Open Sans"/>
            </a:endParaRPr>
          </a:p>
          <a:p>
            <a:pPr marL="343080" indent="-343080" defTabSz="685800">
              <a:lnSpc>
                <a:spcPct val="100000"/>
              </a:lnSpc>
              <a:buClr>
                <a:srgbClr val="000000"/>
              </a:buClr>
              <a:buFont typeface="Calibri Light"/>
              <a:buAutoNum type="arabicPeriod"/>
            </a:pPr>
            <a:r>
              <a:rPr lang="ru-RU" sz="1500" b="0" strike="noStrike" spc="-1">
                <a:solidFill>
                  <a:srgbClr val="000000"/>
                </a:solidFill>
                <a:latin typeface="Calibri"/>
              </a:rPr>
              <a:t>Коррозионная активность, </a:t>
            </a:r>
            <a:endParaRPr lang="ru-RU" sz="1500" b="0" strike="noStrike" spc="-1">
              <a:solidFill>
                <a:srgbClr val="000000"/>
              </a:solidFill>
              <a:latin typeface="Open Sans"/>
            </a:endParaRPr>
          </a:p>
          <a:p>
            <a:pPr marL="343080" indent="-343080" defTabSz="685800">
              <a:lnSpc>
                <a:spcPct val="100000"/>
              </a:lnSpc>
              <a:buClr>
                <a:srgbClr val="000000"/>
              </a:buClr>
              <a:buFont typeface="Calibri Light"/>
              <a:buAutoNum type="arabicPeriod"/>
            </a:pPr>
            <a:r>
              <a:rPr lang="ru-RU" sz="1500" b="0" strike="noStrike" spc="-1">
                <a:solidFill>
                  <a:srgbClr val="000000"/>
                </a:solidFill>
                <a:latin typeface="Calibri"/>
              </a:rPr>
              <a:t>Стоимость, </a:t>
            </a:r>
            <a:endParaRPr lang="ru-RU" sz="1500" b="0" strike="noStrike" spc="-1">
              <a:solidFill>
                <a:srgbClr val="000000"/>
              </a:solidFill>
              <a:latin typeface="Open Sans"/>
            </a:endParaRPr>
          </a:p>
          <a:p>
            <a:pPr marL="343080" indent="-343080" defTabSz="685800">
              <a:lnSpc>
                <a:spcPct val="100000"/>
              </a:lnSpc>
              <a:buClr>
                <a:srgbClr val="000000"/>
              </a:buClr>
              <a:buFont typeface="Calibri Light"/>
              <a:buAutoNum type="arabicPeriod"/>
            </a:pPr>
            <a:r>
              <a:rPr lang="ru-RU" sz="1500" b="0" strike="noStrike" spc="-1">
                <a:solidFill>
                  <a:srgbClr val="000000"/>
                </a:solidFill>
                <a:latin typeface="Calibri"/>
              </a:rPr>
              <a:t>Токсичность.</a:t>
            </a:r>
            <a:endParaRPr lang="ru-RU" sz="1500" b="0" strike="noStrike" spc="-1">
              <a:solidFill>
                <a:srgbClr val="000000"/>
              </a:solidFill>
              <a:latin typeface="Open Sans"/>
            </a:endParaRPr>
          </a:p>
        </p:txBody>
      </p:sp>
      <p:sp>
        <p:nvSpPr>
          <p:cNvPr id="445" name="TextBox 19"/>
          <p:cNvSpPr/>
          <p:nvPr/>
        </p:nvSpPr>
        <p:spPr>
          <a:xfrm>
            <a:off x="1217160" y="2345040"/>
            <a:ext cx="6706800" cy="363960"/>
          </a:xfrm>
          <a:prstGeom prst="rect">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spAutoFit/>
          </a:bodyPr>
          <a:lstStyle/>
          <a:p>
            <a:pPr defTabSz="685800">
              <a:lnSpc>
                <a:spcPct val="100000"/>
              </a:lnSpc>
            </a:pPr>
            <a:r>
              <a:rPr lang="ru-RU" sz="1800" b="1" strike="noStrike" spc="-1">
                <a:solidFill>
                  <a:srgbClr val="FFFFFF"/>
                </a:solidFill>
                <a:latin typeface="Calibri"/>
              </a:rPr>
              <a:t>ОБЛАСТЬ ПРИМЕНЕНИЯ в нефтяной и газовой промышленности</a:t>
            </a:r>
            <a:endParaRPr lang="ru-RU" sz="1800" b="0" strike="noStrike" spc="-1">
              <a:solidFill>
                <a:srgbClr val="000000"/>
              </a:solidFill>
              <a:latin typeface="Open Sans"/>
            </a:endParaRPr>
          </a:p>
        </p:txBody>
      </p:sp>
      <p:cxnSp>
        <p:nvCxnSpPr>
          <p:cNvPr id="446" name="Прямая со стрелкой 13"/>
          <p:cNvCxnSpPr>
            <a:stCxn id="445" idx="2"/>
          </p:cNvCxnSpPr>
          <p:nvPr/>
        </p:nvCxnSpPr>
        <p:spPr>
          <a:xfrm flipH="1">
            <a:off x="1937520" y="2709000"/>
            <a:ext cx="2633760" cy="111960"/>
          </a:xfrm>
          <a:prstGeom prst="straightConnector1">
            <a:avLst/>
          </a:prstGeom>
          <a:ln w="0">
            <a:solidFill>
              <a:srgbClr val="4472C4"/>
            </a:solidFill>
            <a:tailEnd type="triangle" w="med" len="med"/>
          </a:ln>
        </p:spPr>
      </p:cxnSp>
      <p:sp>
        <p:nvSpPr>
          <p:cNvPr id="447" name="TextBox 23"/>
          <p:cNvSpPr/>
          <p:nvPr/>
        </p:nvSpPr>
        <p:spPr>
          <a:xfrm>
            <a:off x="457200" y="2858400"/>
            <a:ext cx="2292120" cy="363960"/>
          </a:xfrm>
          <a:prstGeom prst="rect">
            <a:avLst/>
          </a:prstGeom>
          <a:solidFill>
            <a:srgbClr val="FFFFFF"/>
          </a:solidFill>
          <a:ln>
            <a:solidFill>
              <a:srgbClr val="4472C4"/>
            </a:solidFill>
          </a:ln>
        </p:spPr>
        <p:style>
          <a:lnRef idx="2">
            <a:schemeClr val="accent1"/>
          </a:lnRef>
          <a:fillRef idx="1">
            <a:schemeClr val="lt1"/>
          </a:fillRef>
          <a:effectRef idx="0">
            <a:schemeClr val="accent1"/>
          </a:effectRef>
          <a:fontRef idx="minor"/>
        </p:style>
        <p:txBody>
          <a:bodyPr lIns="90000" tIns="45000" rIns="90000" bIns="45000" anchor="t">
            <a:spAutoFit/>
          </a:bodyPr>
          <a:lstStyle/>
          <a:p>
            <a:pPr defTabSz="685800">
              <a:lnSpc>
                <a:spcPct val="100000"/>
              </a:lnSpc>
            </a:pPr>
            <a:r>
              <a:rPr lang="ru-RU" sz="1800" b="1" strike="noStrike" spc="-1">
                <a:solidFill>
                  <a:srgbClr val="000000"/>
                </a:solidFill>
                <a:latin typeface="Calibri"/>
              </a:rPr>
              <a:t>Разделение УВ газов</a:t>
            </a:r>
            <a:endParaRPr lang="ru-RU" sz="1800" b="0" strike="noStrike" spc="-1">
              <a:solidFill>
                <a:srgbClr val="000000"/>
              </a:solidFill>
              <a:latin typeface="Open Sans"/>
            </a:endParaRPr>
          </a:p>
        </p:txBody>
      </p:sp>
      <p:sp>
        <p:nvSpPr>
          <p:cNvPr id="448" name="TextBox 24"/>
          <p:cNvSpPr/>
          <p:nvPr/>
        </p:nvSpPr>
        <p:spPr>
          <a:xfrm>
            <a:off x="3448440" y="2900520"/>
            <a:ext cx="2014560" cy="363960"/>
          </a:xfrm>
          <a:prstGeom prst="rect">
            <a:avLst/>
          </a:prstGeom>
          <a:solidFill>
            <a:srgbClr val="FFFFFF"/>
          </a:solidFill>
          <a:ln>
            <a:solidFill>
              <a:srgbClr val="4472C4"/>
            </a:solidFill>
          </a:ln>
        </p:spPr>
        <p:style>
          <a:lnRef idx="2">
            <a:schemeClr val="accent1"/>
          </a:lnRef>
          <a:fillRef idx="1">
            <a:schemeClr val="lt1"/>
          </a:fillRef>
          <a:effectRef idx="0">
            <a:schemeClr val="accent1"/>
          </a:effectRef>
          <a:fontRef idx="minor"/>
        </p:style>
        <p:txBody>
          <a:bodyPr lIns="90000" tIns="45000" rIns="90000" bIns="45000" anchor="t">
            <a:spAutoFit/>
          </a:bodyPr>
          <a:lstStyle/>
          <a:p>
            <a:pPr algn="ctr" defTabSz="685800">
              <a:lnSpc>
                <a:spcPct val="100000"/>
              </a:lnSpc>
            </a:pPr>
            <a:r>
              <a:rPr lang="ru-RU" sz="1800" b="1" strike="noStrike" spc="-1">
                <a:solidFill>
                  <a:srgbClr val="000000"/>
                </a:solidFill>
                <a:latin typeface="Calibri"/>
              </a:rPr>
              <a:t>Осушка УВ газов</a:t>
            </a:r>
            <a:endParaRPr lang="ru-RU" sz="1800" b="0" strike="noStrike" spc="-1">
              <a:solidFill>
                <a:srgbClr val="000000"/>
              </a:solidFill>
              <a:latin typeface="Open Sans"/>
            </a:endParaRPr>
          </a:p>
        </p:txBody>
      </p:sp>
      <p:sp>
        <p:nvSpPr>
          <p:cNvPr id="449" name="TextBox 25"/>
          <p:cNvSpPr/>
          <p:nvPr/>
        </p:nvSpPr>
        <p:spPr>
          <a:xfrm>
            <a:off x="6392160" y="2916000"/>
            <a:ext cx="2014560" cy="363960"/>
          </a:xfrm>
          <a:prstGeom prst="rect">
            <a:avLst/>
          </a:prstGeom>
          <a:solidFill>
            <a:srgbClr val="FFFFFF"/>
          </a:solidFill>
          <a:ln>
            <a:solidFill>
              <a:srgbClr val="4472C4"/>
            </a:solidFill>
          </a:ln>
        </p:spPr>
        <p:style>
          <a:lnRef idx="2">
            <a:schemeClr val="accent1"/>
          </a:lnRef>
          <a:fillRef idx="1">
            <a:schemeClr val="lt1"/>
          </a:fillRef>
          <a:effectRef idx="0">
            <a:schemeClr val="accent1"/>
          </a:effectRef>
          <a:fontRef idx="minor"/>
        </p:style>
        <p:txBody>
          <a:bodyPr lIns="90000" tIns="45000" rIns="90000" bIns="45000" anchor="t">
            <a:spAutoFit/>
          </a:bodyPr>
          <a:lstStyle/>
          <a:p>
            <a:pPr algn="ctr" defTabSz="685800">
              <a:lnSpc>
                <a:spcPct val="100000"/>
              </a:lnSpc>
            </a:pPr>
            <a:r>
              <a:rPr lang="ru-RU" sz="1800" b="1" strike="noStrike" spc="-1">
                <a:solidFill>
                  <a:srgbClr val="000000"/>
                </a:solidFill>
                <a:latin typeface="Calibri"/>
              </a:rPr>
              <a:t>Очистка УВ газов</a:t>
            </a:r>
            <a:endParaRPr lang="ru-RU" sz="1800" b="0" strike="noStrike" spc="-1">
              <a:solidFill>
                <a:srgbClr val="000000"/>
              </a:solidFill>
              <a:latin typeface="Open Sans"/>
            </a:endParaRPr>
          </a:p>
        </p:txBody>
      </p:sp>
      <p:cxnSp>
        <p:nvCxnSpPr>
          <p:cNvPr id="450" name="Прямая со стрелкой 21"/>
          <p:cNvCxnSpPr>
            <a:stCxn id="445" idx="2"/>
          </p:cNvCxnSpPr>
          <p:nvPr/>
        </p:nvCxnSpPr>
        <p:spPr>
          <a:xfrm>
            <a:off x="4570560" y="2709000"/>
            <a:ext cx="3960" cy="193680"/>
          </a:xfrm>
          <a:prstGeom prst="straightConnector1">
            <a:avLst/>
          </a:prstGeom>
          <a:ln w="0">
            <a:solidFill>
              <a:srgbClr val="4472C4"/>
            </a:solidFill>
            <a:tailEnd type="triangle" w="med" len="med"/>
          </a:ln>
        </p:spPr>
      </p:cxnSp>
      <p:cxnSp>
        <p:nvCxnSpPr>
          <p:cNvPr id="451" name="Прямая со стрелкой 27"/>
          <p:cNvCxnSpPr>
            <a:stCxn id="445" idx="2"/>
            <a:endCxn id="449" idx="0"/>
          </p:cNvCxnSpPr>
          <p:nvPr/>
        </p:nvCxnSpPr>
        <p:spPr>
          <a:xfrm>
            <a:off x="4570560" y="2709000"/>
            <a:ext cx="2829600" cy="207720"/>
          </a:xfrm>
          <a:prstGeom prst="straightConnector1">
            <a:avLst/>
          </a:prstGeom>
          <a:ln w="0">
            <a:solidFill>
              <a:srgbClr val="4472C4"/>
            </a:solidFill>
            <a:tailEnd type="triangle" w="med" len="med"/>
          </a:ln>
        </p:spPr>
      </p:cxnSp>
      <p:sp>
        <p:nvSpPr>
          <p:cNvPr id="452" name="TextBox 32"/>
          <p:cNvSpPr/>
          <p:nvPr/>
        </p:nvSpPr>
        <p:spPr>
          <a:xfrm>
            <a:off x="418320" y="3246840"/>
            <a:ext cx="2784600" cy="1461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500" b="0" strike="noStrike" spc="-1">
                <a:solidFill>
                  <a:srgbClr val="000000"/>
                </a:solidFill>
                <a:latin typeface="Calibri"/>
              </a:rPr>
              <a:t>Из природных и попутных нефтяных газов извлекают:</a:t>
            </a:r>
            <a:endParaRPr lang="ru-RU" sz="1500" b="0" strike="noStrike" spc="-1">
              <a:solidFill>
                <a:srgbClr val="000000"/>
              </a:solidFill>
              <a:latin typeface="Open Sans"/>
            </a:endParaRPr>
          </a:p>
          <a:p>
            <a:pPr marL="214200" indent="-214200" defTabSz="685800">
              <a:lnSpc>
                <a:spcPct val="100000"/>
              </a:lnSpc>
              <a:buClr>
                <a:srgbClr val="000000"/>
              </a:buClr>
              <a:buFont typeface="Arial"/>
              <a:buChar char="•"/>
            </a:pPr>
            <a:r>
              <a:rPr lang="ru-RU" sz="1500" b="0" strike="noStrike" spc="-1">
                <a:solidFill>
                  <a:srgbClr val="000000"/>
                </a:solidFill>
                <a:latin typeface="Calibri"/>
              </a:rPr>
              <a:t>этан, </a:t>
            </a:r>
            <a:endParaRPr lang="ru-RU" sz="1500" b="0" strike="noStrike" spc="-1">
              <a:solidFill>
                <a:srgbClr val="000000"/>
              </a:solidFill>
              <a:latin typeface="Open Sans"/>
            </a:endParaRPr>
          </a:p>
          <a:p>
            <a:pPr marL="214200" indent="-214200" defTabSz="685800">
              <a:lnSpc>
                <a:spcPct val="100000"/>
              </a:lnSpc>
              <a:buClr>
                <a:srgbClr val="000000"/>
              </a:buClr>
              <a:buFont typeface="Arial"/>
              <a:buChar char="•"/>
            </a:pPr>
            <a:r>
              <a:rPr lang="ru-RU" sz="1500" b="0" strike="noStrike" spc="-1">
                <a:solidFill>
                  <a:srgbClr val="000000"/>
                </a:solidFill>
                <a:latin typeface="Calibri"/>
              </a:rPr>
              <a:t>пропан, </a:t>
            </a:r>
            <a:endParaRPr lang="ru-RU" sz="1500" b="0" strike="noStrike" spc="-1">
              <a:solidFill>
                <a:srgbClr val="000000"/>
              </a:solidFill>
              <a:latin typeface="Open Sans"/>
            </a:endParaRPr>
          </a:p>
          <a:p>
            <a:pPr marL="214200" indent="-214200" defTabSz="685800">
              <a:lnSpc>
                <a:spcPct val="100000"/>
              </a:lnSpc>
              <a:buClr>
                <a:srgbClr val="000000"/>
              </a:buClr>
              <a:buFont typeface="Arial"/>
              <a:buChar char="•"/>
            </a:pPr>
            <a:r>
              <a:rPr lang="ru-RU" sz="1500" b="0" strike="noStrike" spc="-1">
                <a:solidFill>
                  <a:srgbClr val="000000"/>
                </a:solidFill>
                <a:latin typeface="Calibri"/>
              </a:rPr>
              <a:t>бутан и компоненты бензина;</a:t>
            </a:r>
            <a:endParaRPr lang="ru-RU" sz="1500" b="0" strike="noStrike" spc="-1">
              <a:solidFill>
                <a:srgbClr val="000000"/>
              </a:solidFill>
              <a:latin typeface="Open Sans"/>
            </a:endParaRPr>
          </a:p>
        </p:txBody>
      </p:sp>
      <p:sp>
        <p:nvSpPr>
          <p:cNvPr id="453" name="TextBox 33"/>
          <p:cNvSpPr/>
          <p:nvPr/>
        </p:nvSpPr>
        <p:spPr>
          <a:xfrm>
            <a:off x="5898960" y="3201840"/>
            <a:ext cx="3000960" cy="1918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500" b="0" strike="noStrike" spc="-1">
                <a:solidFill>
                  <a:srgbClr val="000000"/>
                </a:solidFill>
                <a:latin typeface="Calibri"/>
              </a:rPr>
              <a:t>Для очистки от кислых компонентов (сероводорода), для:</a:t>
            </a:r>
            <a:endParaRPr lang="ru-RU" sz="1500" b="0" strike="noStrike" spc="-1">
              <a:solidFill>
                <a:srgbClr val="000000"/>
              </a:solidFill>
              <a:latin typeface="Open Sans"/>
            </a:endParaRPr>
          </a:p>
          <a:p>
            <a:pPr marL="257040" indent="-257040" defTabSz="685800">
              <a:lnSpc>
                <a:spcPct val="100000"/>
              </a:lnSpc>
              <a:buClr>
                <a:srgbClr val="000000"/>
              </a:buClr>
              <a:buFont typeface="Arial"/>
              <a:buChar char="•"/>
            </a:pPr>
            <a:r>
              <a:rPr lang="ru-RU" sz="1500" b="0" strike="noStrike" spc="-1">
                <a:solidFill>
                  <a:srgbClr val="000000"/>
                </a:solidFill>
                <a:latin typeface="Calibri"/>
              </a:rPr>
              <a:t>производства серы, </a:t>
            </a:r>
            <a:endParaRPr lang="ru-RU" sz="1500" b="0" strike="noStrike" spc="-1">
              <a:solidFill>
                <a:srgbClr val="000000"/>
              </a:solidFill>
              <a:latin typeface="Open Sans"/>
            </a:endParaRPr>
          </a:p>
          <a:p>
            <a:pPr marL="257040" indent="-257040" defTabSz="685800">
              <a:lnSpc>
                <a:spcPct val="100000"/>
              </a:lnSpc>
              <a:buClr>
                <a:srgbClr val="000000"/>
              </a:buClr>
              <a:buFont typeface="Arial"/>
              <a:buChar char="•"/>
            </a:pPr>
            <a:r>
              <a:rPr lang="ru-RU" sz="1500" b="0" strike="noStrike" spc="-1">
                <a:solidFill>
                  <a:srgbClr val="000000"/>
                </a:solidFill>
                <a:latin typeface="Calibri"/>
              </a:rPr>
              <a:t>диоксида углерода, </a:t>
            </a:r>
            <a:endParaRPr lang="ru-RU" sz="1500" b="0" strike="noStrike" spc="-1">
              <a:solidFill>
                <a:srgbClr val="000000"/>
              </a:solidFill>
              <a:latin typeface="Open Sans"/>
            </a:endParaRPr>
          </a:p>
          <a:p>
            <a:pPr marL="257040" indent="-257040" defTabSz="685800">
              <a:lnSpc>
                <a:spcPct val="100000"/>
              </a:lnSpc>
              <a:buClr>
                <a:srgbClr val="000000"/>
              </a:buClr>
              <a:buFont typeface="Arial"/>
              <a:buChar char="•"/>
            </a:pPr>
            <a:r>
              <a:rPr lang="ru-RU" sz="1500" b="0" strike="noStrike" spc="-1">
                <a:solidFill>
                  <a:srgbClr val="000000"/>
                </a:solidFill>
                <a:latin typeface="Calibri"/>
              </a:rPr>
              <a:t>серооксида углерода, </a:t>
            </a:r>
            <a:endParaRPr lang="ru-RU" sz="1500" b="0" strike="noStrike" spc="-1">
              <a:solidFill>
                <a:srgbClr val="000000"/>
              </a:solidFill>
              <a:latin typeface="Open Sans"/>
            </a:endParaRPr>
          </a:p>
          <a:p>
            <a:pPr marL="257040" indent="-257040" defTabSz="685800">
              <a:lnSpc>
                <a:spcPct val="100000"/>
              </a:lnSpc>
              <a:buClr>
                <a:srgbClr val="000000"/>
              </a:buClr>
              <a:buFont typeface="Arial"/>
              <a:buChar char="•"/>
            </a:pPr>
            <a:r>
              <a:rPr lang="ru-RU" sz="1500" b="0" strike="noStrike" spc="-1">
                <a:solidFill>
                  <a:srgbClr val="000000"/>
                </a:solidFill>
                <a:latin typeface="Calibri"/>
              </a:rPr>
              <a:t>сероуглерода, </a:t>
            </a:r>
            <a:endParaRPr lang="ru-RU" sz="1500" b="0" strike="noStrike" spc="-1">
              <a:solidFill>
                <a:srgbClr val="000000"/>
              </a:solidFill>
              <a:latin typeface="Open Sans"/>
            </a:endParaRPr>
          </a:p>
          <a:p>
            <a:pPr marL="257040" indent="-257040" defTabSz="685800">
              <a:lnSpc>
                <a:spcPct val="100000"/>
              </a:lnSpc>
              <a:buClr>
                <a:srgbClr val="000000"/>
              </a:buClr>
              <a:buFont typeface="Arial"/>
              <a:buChar char="•"/>
            </a:pPr>
            <a:r>
              <a:rPr lang="ru-RU" sz="1500" b="0" strike="noStrike" spc="-1">
                <a:solidFill>
                  <a:srgbClr val="000000"/>
                </a:solidFill>
                <a:latin typeface="Calibri"/>
              </a:rPr>
              <a:t>тиолов (меркаптанов) и т.п.;</a:t>
            </a:r>
            <a:endParaRPr lang="ru-RU" sz="1500" b="0" strike="noStrike" spc="-1">
              <a:solidFill>
                <a:srgbClr val="000000"/>
              </a:solidFill>
              <a:latin typeface="Open Sans"/>
            </a:endParaRPr>
          </a:p>
        </p:txBody>
      </p:sp>
      <p:sp>
        <p:nvSpPr>
          <p:cNvPr id="454" name="TextBox 35"/>
          <p:cNvSpPr/>
          <p:nvPr/>
        </p:nvSpPr>
        <p:spPr>
          <a:xfrm>
            <a:off x="3211920" y="3262320"/>
            <a:ext cx="2631600" cy="70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350" b="0" strike="noStrike" spc="-1">
                <a:solidFill>
                  <a:srgbClr val="000000"/>
                </a:solidFill>
                <a:latin typeface="Arial"/>
              </a:rPr>
              <a:t>Для извлечения из газа водяных паров и тяжелых углево­дородов. </a:t>
            </a:r>
            <a:endParaRPr lang="ru-RU" sz="1350" b="0" strike="noStrike" spc="-1">
              <a:solidFill>
                <a:srgbClr val="000000"/>
              </a:solidFill>
              <a:latin typeface="Open Sans"/>
            </a:endParaRPr>
          </a:p>
        </p:txBody>
      </p:sp>
      <p:sp>
        <p:nvSpPr>
          <p:cNvPr id="455" name="Прямоугольник 454"/>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D2B731AD-C339-45B8-8EE6-EBDD069F6491}" type="slidenum">
              <a:rPr lang="ru-RU" sz="2400" b="1" strike="noStrike" spc="-1">
                <a:solidFill>
                  <a:srgbClr val="000000"/>
                </a:solidFill>
                <a:latin typeface="Noto Sans"/>
              </a:rPr>
              <a:t>34</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6" name="PlaceHolder 1"/>
          <p:cNvSpPr>
            <a:spLocks noGrp="1"/>
          </p:cNvSpPr>
          <p:nvPr>
            <p:ph type="title"/>
          </p:nvPr>
        </p:nvSpPr>
        <p:spPr>
          <a:xfrm>
            <a:off x="303840" y="343080"/>
            <a:ext cx="8704440" cy="462600"/>
          </a:xfrm>
          <a:prstGeom prst="rect">
            <a:avLst/>
          </a:prstGeom>
          <a:noFill/>
          <a:ln w="0">
            <a:noFill/>
          </a:ln>
        </p:spPr>
        <p:txBody>
          <a:bodyPr lIns="91440" tIns="45720" rIns="91440" bIns="45720" anchor="ctr">
            <a:noAutofit/>
          </a:bodyPr>
          <a:lstStyle/>
          <a:p>
            <a:pPr indent="0" defTabSz="685800">
              <a:lnSpc>
                <a:spcPct val="90000"/>
              </a:lnSpc>
              <a:buNone/>
              <a:tabLst>
                <a:tab pos="0" algn="l"/>
              </a:tabLst>
            </a:pPr>
            <a:r>
              <a:rPr lang="ru-RU" sz="2550" b="1" strike="noStrike" spc="-1">
                <a:solidFill>
                  <a:schemeClr val="dk1"/>
                </a:solidFill>
                <a:latin typeface="Calibri Light"/>
              </a:rPr>
              <a:t>ОСНОВНОЕ УРАВНЕНИЕ МАССОПЕРЕДАЧИ ПРИ АБСОРБЦИИ</a:t>
            </a:r>
            <a:endParaRPr lang="ru-RU" sz="2550" b="0" strike="noStrike" spc="-1">
              <a:solidFill>
                <a:srgbClr val="000000"/>
              </a:solidFill>
              <a:latin typeface="Open Sans"/>
            </a:endParaRPr>
          </a:p>
        </p:txBody>
      </p:sp>
      <p:pic>
        <p:nvPicPr>
          <p:cNvPr id="457" name="Рисунок 2"/>
          <p:cNvPicPr/>
          <p:nvPr/>
        </p:nvPicPr>
        <p:blipFill>
          <a:blip r:embed="rId2"/>
          <a:stretch/>
        </p:blipFill>
        <p:spPr>
          <a:xfrm>
            <a:off x="2238480" y="2115720"/>
            <a:ext cx="4835160" cy="1185480"/>
          </a:xfrm>
          <a:prstGeom prst="rect">
            <a:avLst/>
          </a:prstGeom>
          <a:ln w="0">
            <a:noFill/>
          </a:ln>
        </p:spPr>
      </p:pic>
      <p:sp>
        <p:nvSpPr>
          <p:cNvPr id="458" name="TextBox 15"/>
          <p:cNvSpPr/>
          <p:nvPr/>
        </p:nvSpPr>
        <p:spPr>
          <a:xfrm>
            <a:off x="1571400" y="3350160"/>
            <a:ext cx="6169680" cy="318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685800">
              <a:lnSpc>
                <a:spcPct val="100000"/>
              </a:lnSpc>
            </a:pPr>
            <a:r>
              <a:rPr lang="ru-RU" sz="1500" b="1" strike="noStrike" spc="-1">
                <a:solidFill>
                  <a:srgbClr val="000000"/>
                </a:solidFill>
                <a:latin typeface="Calibri"/>
              </a:rPr>
              <a:t>Схема переноса компонентов при контакте газа с абсорбентом</a:t>
            </a:r>
            <a:endParaRPr lang="ru-RU" sz="1500" b="0" strike="noStrike" spc="-1">
              <a:solidFill>
                <a:srgbClr val="000000"/>
              </a:solidFill>
              <a:latin typeface="Open Sans"/>
            </a:endParaRPr>
          </a:p>
        </p:txBody>
      </p:sp>
      <p:sp>
        <p:nvSpPr>
          <p:cNvPr id="459" name="TextBox 17"/>
          <p:cNvSpPr/>
          <p:nvPr/>
        </p:nvSpPr>
        <p:spPr>
          <a:xfrm>
            <a:off x="468720" y="1323360"/>
            <a:ext cx="3825720" cy="706320"/>
          </a:xfrm>
          <a:prstGeom prst="rect">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spAutoFit/>
          </a:bodyPr>
          <a:lstStyle/>
          <a:p>
            <a:pPr defTabSz="685800">
              <a:lnSpc>
                <a:spcPct val="100000"/>
              </a:lnSpc>
            </a:pPr>
            <a:r>
              <a:rPr lang="ru-RU" sz="1350" b="0" strike="noStrike" spc="-1">
                <a:solidFill>
                  <a:srgbClr val="FFFFFF"/>
                </a:solidFill>
                <a:latin typeface="Calibri"/>
              </a:rPr>
              <a:t>Если  &gt;  то компонент газа переходит в жидкость, т.е. протекает процесс </a:t>
            </a:r>
            <a:r>
              <a:rPr lang="ru-RU" sz="1350" b="1" strike="noStrike" spc="-1">
                <a:solidFill>
                  <a:srgbClr val="FFFFFF"/>
                </a:solidFill>
                <a:highlight>
                  <a:srgbClr val="66C737"/>
                </a:highlight>
                <a:latin typeface="Calibri"/>
              </a:rPr>
              <a:t>абсорбции</a:t>
            </a:r>
            <a:r>
              <a:rPr lang="ru-RU" sz="1350" b="0" strike="noStrike" spc="-1">
                <a:solidFill>
                  <a:srgbClr val="FFFFFF"/>
                </a:solidFill>
                <a:latin typeface="Calibri"/>
              </a:rPr>
              <a:t> </a:t>
            </a:r>
            <a:endParaRPr lang="ru-RU" sz="1350" b="0" strike="noStrike" spc="-1">
              <a:solidFill>
                <a:srgbClr val="000000"/>
              </a:solidFill>
              <a:latin typeface="Open Sans"/>
            </a:endParaRPr>
          </a:p>
          <a:p>
            <a:pPr defTabSz="685800">
              <a:lnSpc>
                <a:spcPct val="100000"/>
              </a:lnSpc>
            </a:pPr>
            <a:r>
              <a:rPr lang="ru-RU" sz="1350" b="0" strike="noStrike" spc="-1">
                <a:solidFill>
                  <a:srgbClr val="FFFFFF"/>
                </a:solidFill>
                <a:latin typeface="Calibri"/>
              </a:rPr>
              <a:t>(рис. а). </a:t>
            </a:r>
            <a:endParaRPr lang="ru-RU" sz="1350" b="0" strike="noStrike" spc="-1">
              <a:solidFill>
                <a:srgbClr val="000000"/>
              </a:solidFill>
              <a:latin typeface="Open Sans"/>
            </a:endParaRPr>
          </a:p>
        </p:txBody>
      </p:sp>
      <p:cxnSp>
        <p:nvCxnSpPr>
          <p:cNvPr id="460" name="Прямая со стрелкой 6"/>
          <p:cNvCxnSpPr/>
          <p:nvPr/>
        </p:nvCxnSpPr>
        <p:spPr>
          <a:xfrm>
            <a:off x="3376800" y="1944720"/>
            <a:ext cx="184680" cy="629280"/>
          </a:xfrm>
          <a:prstGeom prst="straightConnector1">
            <a:avLst/>
          </a:prstGeom>
          <a:ln w="0">
            <a:solidFill>
              <a:srgbClr val="ED7D31"/>
            </a:solidFill>
            <a:tailEnd type="triangle" w="med" len="med"/>
          </a:ln>
        </p:spPr>
      </p:cxnSp>
      <p:sp>
        <p:nvSpPr>
          <p:cNvPr id="461" name="TextBox 22"/>
          <p:cNvSpPr/>
          <p:nvPr/>
        </p:nvSpPr>
        <p:spPr>
          <a:xfrm>
            <a:off x="434160" y="794880"/>
            <a:ext cx="5935320" cy="546840"/>
          </a:xfrm>
          <a:prstGeom prst="rect">
            <a:avLst/>
          </a:prstGeom>
          <a:solidFill>
            <a:srgbClr val="FFFFFF"/>
          </a:solidFill>
          <a:ln>
            <a:solidFill>
              <a:srgbClr val="4472C4"/>
            </a:solidFill>
          </a:ln>
        </p:spPr>
        <p:style>
          <a:lnRef idx="2">
            <a:schemeClr val="accent1"/>
          </a:lnRef>
          <a:fillRef idx="1">
            <a:schemeClr val="lt1"/>
          </a:fillRef>
          <a:effectRef idx="0">
            <a:schemeClr val="accent1"/>
          </a:effectRef>
          <a:fontRef idx="minor"/>
        </p:style>
        <p:txBody>
          <a:bodyPr lIns="90000" tIns="45000" rIns="90000" bIns="45000" anchor="t">
            <a:spAutoFit/>
          </a:bodyPr>
          <a:lstStyle/>
          <a:p>
            <a:pPr defTabSz="685800">
              <a:lnSpc>
                <a:spcPct val="100000"/>
              </a:lnSpc>
            </a:pPr>
            <a:endParaRPr lang="ru-RU" sz="1500" b="0" strike="noStrike" spc="-1">
              <a:solidFill>
                <a:srgbClr val="000000"/>
              </a:solidFill>
              <a:latin typeface="Open Sans"/>
            </a:endParaRPr>
          </a:p>
          <a:p>
            <a:pPr defTabSz="685800">
              <a:lnSpc>
                <a:spcPct val="100000"/>
              </a:lnSpc>
            </a:pPr>
            <a:r>
              <a:rPr lang="ru-RU" sz="1500" b="0" strike="noStrike" spc="-1">
                <a:solidFill>
                  <a:srgbClr val="000000"/>
                </a:solidFill>
                <a:latin typeface="Calibri"/>
              </a:rPr>
              <a:t>- парциальное давление того же компонента в газовой фазе</a:t>
            </a:r>
            <a:endParaRPr lang="ru-RU" sz="1500" b="0" strike="noStrike" spc="-1">
              <a:solidFill>
                <a:srgbClr val="000000"/>
              </a:solidFill>
              <a:latin typeface="Open Sans"/>
            </a:endParaRPr>
          </a:p>
        </p:txBody>
      </p:sp>
      <p:sp>
        <p:nvSpPr>
          <p:cNvPr id="462" name="TextBox 26"/>
          <p:cNvSpPr/>
          <p:nvPr/>
        </p:nvSpPr>
        <p:spPr>
          <a:xfrm>
            <a:off x="4726080" y="1327320"/>
            <a:ext cx="4021920" cy="706320"/>
          </a:xfrm>
          <a:prstGeom prst="rect">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spAutoFit/>
          </a:bodyPr>
          <a:lstStyle/>
          <a:p>
            <a:pPr defTabSz="685800">
              <a:lnSpc>
                <a:spcPct val="100000"/>
              </a:lnSpc>
            </a:pPr>
            <a:r>
              <a:rPr lang="ru-RU" sz="1350" b="0" strike="noStrike" spc="-1">
                <a:solidFill>
                  <a:srgbClr val="FFFFFF"/>
                </a:solidFill>
                <a:latin typeface="Calibri"/>
              </a:rPr>
              <a:t>Если  </a:t>
            </a:r>
            <a:r>
              <a:rPr lang="en-US" sz="1350" b="0" strike="noStrike" spc="-1">
                <a:solidFill>
                  <a:srgbClr val="FFFFFF"/>
                </a:solidFill>
                <a:latin typeface="Calibri"/>
              </a:rPr>
              <a:t>&lt; </a:t>
            </a:r>
            <a:r>
              <a:rPr lang="ru-RU" sz="1350" b="0" strike="noStrike" spc="-1">
                <a:solidFill>
                  <a:srgbClr val="FFFFFF"/>
                </a:solidFill>
                <a:latin typeface="Calibri"/>
              </a:rPr>
              <a:t>то поглощенные компоненты газа переходят из абсорбента в газовую фазу</a:t>
            </a:r>
            <a:r>
              <a:rPr lang="en-US" sz="1350" b="0" strike="noStrike" spc="-1">
                <a:solidFill>
                  <a:srgbClr val="FFFFFF"/>
                </a:solidFill>
                <a:latin typeface="Calibri"/>
              </a:rPr>
              <a:t> - </a:t>
            </a:r>
            <a:r>
              <a:rPr lang="ru-RU" sz="1350" b="0" strike="noStrike" spc="-1">
                <a:solidFill>
                  <a:srgbClr val="FFFFFF"/>
                </a:solidFill>
                <a:latin typeface="Calibri"/>
              </a:rPr>
              <a:t>процесс </a:t>
            </a:r>
            <a:r>
              <a:rPr lang="ru-RU" sz="1350" b="1" strike="noStrike" spc="-1">
                <a:solidFill>
                  <a:srgbClr val="FFFFFF"/>
                </a:solidFill>
                <a:highlight>
                  <a:srgbClr val="25B038"/>
                </a:highlight>
                <a:latin typeface="Calibri"/>
              </a:rPr>
              <a:t>десорбции</a:t>
            </a:r>
            <a:r>
              <a:rPr lang="ru-RU" sz="1350" b="0" strike="noStrike" spc="-1">
                <a:solidFill>
                  <a:srgbClr val="FFFFFF"/>
                </a:solidFill>
                <a:latin typeface="Calibri"/>
              </a:rPr>
              <a:t> (рис. б).</a:t>
            </a:r>
            <a:endParaRPr lang="ru-RU" sz="1350" b="0" strike="noStrike" spc="-1">
              <a:solidFill>
                <a:srgbClr val="000000"/>
              </a:solidFill>
              <a:latin typeface="Open Sans"/>
            </a:endParaRPr>
          </a:p>
        </p:txBody>
      </p:sp>
      <p:cxnSp>
        <p:nvCxnSpPr>
          <p:cNvPr id="463" name="Прямая со стрелкой 28"/>
          <p:cNvCxnSpPr/>
          <p:nvPr/>
        </p:nvCxnSpPr>
        <p:spPr>
          <a:xfrm>
            <a:off x="5243040" y="2047680"/>
            <a:ext cx="679680" cy="587520"/>
          </a:xfrm>
          <a:prstGeom prst="straightConnector1">
            <a:avLst/>
          </a:prstGeom>
          <a:ln w="0">
            <a:solidFill>
              <a:srgbClr val="ED7D31"/>
            </a:solidFill>
            <a:tailEnd type="triangle" w="med" len="med"/>
          </a:ln>
        </p:spPr>
      </p:cxnSp>
      <p:sp>
        <p:nvSpPr>
          <p:cNvPr id="464" name="TextBox 29"/>
          <p:cNvSpPr/>
          <p:nvPr/>
        </p:nvSpPr>
        <p:spPr>
          <a:xfrm>
            <a:off x="549000" y="3710880"/>
            <a:ext cx="5835600" cy="295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350" b="0" strike="noStrike" spc="-1">
                <a:solidFill>
                  <a:srgbClr val="000000"/>
                </a:solidFill>
                <a:latin typeface="Calibri"/>
              </a:rPr>
              <a:t>Чем больше величина  - , тем интенсивнее осуществляется переход.</a:t>
            </a:r>
            <a:endParaRPr lang="ru-RU" sz="1350" b="0" strike="noStrike" spc="-1">
              <a:solidFill>
                <a:srgbClr val="000000"/>
              </a:solidFill>
              <a:latin typeface="Open Sans"/>
            </a:endParaRPr>
          </a:p>
        </p:txBody>
      </p:sp>
      <p:sp>
        <p:nvSpPr>
          <p:cNvPr id="465" name="TextBox 31"/>
          <p:cNvSpPr/>
          <p:nvPr/>
        </p:nvSpPr>
        <p:spPr>
          <a:xfrm>
            <a:off x="549000" y="4071600"/>
            <a:ext cx="8077320" cy="546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500" b="0" strike="noStrike" spc="-1">
                <a:solidFill>
                  <a:srgbClr val="000000"/>
                </a:solidFill>
                <a:latin typeface="Calibri"/>
              </a:rPr>
              <a:t>Движущая сила процесса абсорбции или десорбции </a:t>
            </a:r>
            <a:r>
              <a:rPr lang="ru-RU" sz="1500" b="1" strike="noStrike" spc="-1">
                <a:solidFill>
                  <a:srgbClr val="000000"/>
                </a:solidFill>
                <a:latin typeface="Calibri"/>
              </a:rPr>
              <a:t>через разность концентраций </a:t>
            </a:r>
            <a:r>
              <a:rPr lang="ru-RU" sz="1500" b="0" strike="noStrike" spc="-1">
                <a:solidFill>
                  <a:srgbClr val="000000"/>
                </a:solidFill>
                <a:latin typeface="Calibri"/>
              </a:rPr>
              <a:t>компонента </a:t>
            </a:r>
            <a:r>
              <a:rPr lang="ru-RU" sz="1500" b="0" strike="noStrike" spc="-1">
                <a:solidFill>
                  <a:srgbClr val="000000"/>
                </a:solidFill>
                <a:highlight>
                  <a:srgbClr val="FFFF00"/>
                </a:highlight>
                <a:latin typeface="Calibri"/>
              </a:rPr>
              <a:t>в газовой ∆у = у — </a:t>
            </a:r>
            <a:r>
              <a:rPr lang="ru-RU" sz="1500" b="0" strike="noStrike" spc="-1">
                <a:solidFill>
                  <a:srgbClr val="000000"/>
                </a:solidFill>
                <a:latin typeface="Calibri"/>
              </a:rPr>
              <a:t> или </a:t>
            </a:r>
            <a:r>
              <a:rPr lang="ru-RU" sz="1500" b="0" strike="noStrike" spc="-1">
                <a:solidFill>
                  <a:srgbClr val="000000"/>
                </a:solidFill>
                <a:highlight>
                  <a:srgbClr val="FFFF00"/>
                </a:highlight>
                <a:latin typeface="Calibri"/>
              </a:rPr>
              <a:t>жидкой фазе ∆ х =  — х.</a:t>
            </a:r>
            <a:endParaRPr lang="ru-RU" sz="1500" b="0" strike="noStrike" spc="-1">
              <a:solidFill>
                <a:srgbClr val="000000"/>
              </a:solidFill>
              <a:latin typeface="Open Sans"/>
            </a:endParaRPr>
          </a:p>
        </p:txBody>
      </p:sp>
      <p:sp>
        <p:nvSpPr>
          <p:cNvPr id="466" name="Прямоугольник 465"/>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E46D13C9-5331-4028-9FDF-69A044E24A2B}" type="slidenum">
              <a:rPr lang="ru-RU" sz="2400" b="1" strike="noStrike" spc="-1">
                <a:solidFill>
                  <a:srgbClr val="000000"/>
                </a:solidFill>
                <a:latin typeface="Noto Sans"/>
              </a:rPr>
              <a:t>35</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 name="PlaceHolder 1"/>
          <p:cNvSpPr>
            <a:spLocks noGrp="1"/>
          </p:cNvSpPr>
          <p:nvPr>
            <p:ph type="title"/>
          </p:nvPr>
        </p:nvSpPr>
        <p:spPr>
          <a:xfrm>
            <a:off x="303840" y="343080"/>
            <a:ext cx="8704440" cy="462600"/>
          </a:xfrm>
          <a:prstGeom prst="rect">
            <a:avLst/>
          </a:prstGeom>
          <a:noFill/>
          <a:ln w="0">
            <a:noFill/>
          </a:ln>
        </p:spPr>
        <p:txBody>
          <a:bodyPr lIns="91440" tIns="45720" rIns="91440" bIns="45720" anchor="ctr">
            <a:noAutofit/>
          </a:bodyPr>
          <a:lstStyle/>
          <a:p>
            <a:pPr indent="0" defTabSz="685800">
              <a:lnSpc>
                <a:spcPct val="90000"/>
              </a:lnSpc>
              <a:buNone/>
              <a:tabLst>
                <a:tab pos="0" algn="l"/>
              </a:tabLst>
            </a:pPr>
            <a:r>
              <a:rPr lang="ru-RU" sz="2550" b="1" strike="noStrike" spc="-1">
                <a:solidFill>
                  <a:schemeClr val="dk1"/>
                </a:solidFill>
                <a:latin typeface="Calibri Light"/>
              </a:rPr>
              <a:t>ОСНОВНОЕ УРАВНЕНИЕ МАССОПЕРЕДАЧИ ПРИ АБСОРБЦИИ</a:t>
            </a:r>
            <a:endParaRPr lang="ru-RU" sz="2550" b="0" strike="noStrike" spc="-1">
              <a:solidFill>
                <a:srgbClr val="000000"/>
              </a:solidFill>
              <a:latin typeface="Open Sans"/>
            </a:endParaRPr>
          </a:p>
        </p:txBody>
      </p:sp>
      <p:sp>
        <p:nvSpPr>
          <p:cNvPr id="468" name="TextBox 22"/>
          <p:cNvSpPr/>
          <p:nvPr/>
        </p:nvSpPr>
        <p:spPr>
          <a:xfrm>
            <a:off x="636120" y="2245320"/>
            <a:ext cx="4511520" cy="363960"/>
          </a:xfrm>
          <a:prstGeom prst="rect">
            <a:avLst/>
          </a:prstGeom>
          <a:solidFill>
            <a:srgbClr val="FFFFFF"/>
          </a:solidFill>
          <a:ln>
            <a:solidFill>
              <a:srgbClr val="4472C4"/>
            </a:solidFill>
          </a:ln>
        </p:spPr>
        <p:style>
          <a:lnRef idx="2">
            <a:schemeClr val="accent1"/>
          </a:lnRef>
          <a:fillRef idx="1">
            <a:schemeClr val="lt1"/>
          </a:fillRef>
          <a:effectRef idx="0">
            <a:schemeClr val="accent1"/>
          </a:effectRef>
          <a:fontRef idx="minor"/>
        </p:style>
        <p:txBody>
          <a:bodyPr lIns="90000" tIns="45000" rIns="90000" bIns="45000" anchor="t">
            <a:spAutoFit/>
          </a:bodyPr>
          <a:lstStyle/>
          <a:p>
            <a:pPr defTabSz="685800">
              <a:lnSpc>
                <a:spcPct val="100000"/>
              </a:lnSpc>
            </a:pPr>
            <a:r>
              <a:rPr lang="ru-RU" sz="1800" b="1" strike="noStrike" spc="-1">
                <a:solidFill>
                  <a:srgbClr val="000000"/>
                </a:solidFill>
                <a:latin typeface="Calibri"/>
              </a:rPr>
              <a:t>Уравнение массопередачи при абсорбции:</a:t>
            </a:r>
            <a:endParaRPr lang="ru-RU" sz="1800" b="0" strike="noStrike" spc="-1">
              <a:solidFill>
                <a:srgbClr val="000000"/>
              </a:solidFill>
              <a:latin typeface="Open Sans"/>
            </a:endParaRPr>
          </a:p>
        </p:txBody>
      </p:sp>
      <p:pic>
        <p:nvPicPr>
          <p:cNvPr id="469" name="Рисунок 3"/>
          <p:cNvPicPr/>
          <p:nvPr/>
        </p:nvPicPr>
        <p:blipFill>
          <a:blip r:embed="rId2"/>
          <a:stretch/>
        </p:blipFill>
        <p:spPr>
          <a:xfrm>
            <a:off x="531720" y="2725200"/>
            <a:ext cx="5084640" cy="531720"/>
          </a:xfrm>
          <a:prstGeom prst="rect">
            <a:avLst/>
          </a:prstGeom>
          <a:ln w="0">
            <a:noFill/>
          </a:ln>
        </p:spPr>
      </p:pic>
      <p:pic>
        <p:nvPicPr>
          <p:cNvPr id="470" name="Рисунок 4"/>
          <p:cNvPicPr/>
          <p:nvPr/>
        </p:nvPicPr>
        <p:blipFill>
          <a:blip r:embed="rId3"/>
          <a:stretch/>
        </p:blipFill>
        <p:spPr>
          <a:xfrm>
            <a:off x="3509640" y="3099240"/>
            <a:ext cx="4995720" cy="743400"/>
          </a:xfrm>
          <a:prstGeom prst="rect">
            <a:avLst/>
          </a:prstGeom>
          <a:ln w="0">
            <a:noFill/>
          </a:ln>
        </p:spPr>
      </p:pic>
      <p:sp>
        <p:nvSpPr>
          <p:cNvPr id="471" name="TextBox 14"/>
          <p:cNvSpPr/>
          <p:nvPr/>
        </p:nvSpPr>
        <p:spPr>
          <a:xfrm>
            <a:off x="531720" y="3826080"/>
            <a:ext cx="8155440" cy="945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685800">
              <a:lnSpc>
                <a:spcPct val="100000"/>
              </a:lnSpc>
            </a:pPr>
            <a:r>
              <a:rPr lang="ru-RU" sz="1870" b="1" strike="noStrike" spc="-1">
                <a:solidFill>
                  <a:srgbClr val="000000"/>
                </a:solidFill>
                <a:latin typeface="Calibri"/>
              </a:rPr>
              <a:t>Коэффициент К </a:t>
            </a:r>
            <a:r>
              <a:rPr lang="ru-RU" sz="1870" b="0" strike="noStrike" spc="-1">
                <a:solidFill>
                  <a:srgbClr val="000000"/>
                </a:solidFill>
                <a:latin typeface="Calibri"/>
              </a:rPr>
              <a:t>называется </a:t>
            </a:r>
            <a:r>
              <a:rPr lang="ru-RU" sz="1870" b="1" strike="noStrike" spc="-1">
                <a:solidFill>
                  <a:srgbClr val="000000"/>
                </a:solidFill>
                <a:highlight>
                  <a:srgbClr val="FFFF00"/>
                </a:highlight>
                <a:latin typeface="Calibri"/>
              </a:rPr>
              <a:t>коэффициентом массопередачи </a:t>
            </a:r>
            <a:r>
              <a:rPr lang="ru-RU" sz="1870" b="0" strike="noStrike" spc="-1">
                <a:solidFill>
                  <a:srgbClr val="000000"/>
                </a:solidFill>
                <a:latin typeface="Calibri"/>
              </a:rPr>
              <a:t>при абсорбции и </a:t>
            </a:r>
            <a:r>
              <a:rPr lang="ru-RU" sz="1870" b="0" strike="noStrike" spc="-1">
                <a:solidFill>
                  <a:srgbClr val="000000"/>
                </a:solidFill>
                <a:highlight>
                  <a:srgbClr val="FFFF00"/>
                </a:highlight>
                <a:latin typeface="Calibri"/>
              </a:rPr>
              <a:t>характеризует массу вещества, переданную в единицу времени через единицу поверхности контакта фаз при движущей силе, равной единице.</a:t>
            </a:r>
            <a:endParaRPr lang="ru-RU" sz="1870" b="0" strike="noStrike" spc="-1">
              <a:solidFill>
                <a:srgbClr val="000000"/>
              </a:solidFill>
              <a:latin typeface="Open Sans"/>
            </a:endParaRPr>
          </a:p>
        </p:txBody>
      </p:sp>
      <p:sp>
        <p:nvSpPr>
          <p:cNvPr id="472" name="TextBox 16"/>
          <p:cNvSpPr/>
          <p:nvPr/>
        </p:nvSpPr>
        <p:spPr>
          <a:xfrm>
            <a:off x="349920" y="755280"/>
            <a:ext cx="8487720" cy="1461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500" b="1" strike="noStrike" spc="-1">
                <a:solidFill>
                  <a:srgbClr val="000000"/>
                </a:solidFill>
                <a:latin typeface="Calibri"/>
              </a:rPr>
              <a:t>Количество вещества М</a:t>
            </a:r>
            <a:r>
              <a:rPr lang="ru-RU" sz="1500" b="0" strike="noStrike" spc="-1">
                <a:solidFill>
                  <a:srgbClr val="000000"/>
                </a:solidFill>
                <a:latin typeface="Calibri"/>
              </a:rPr>
              <a:t>, поглощаемого в единицу времени при абсорбции или выделяемого при десорбции, </a:t>
            </a:r>
            <a:r>
              <a:rPr lang="ru-RU" sz="1500" b="1" strike="noStrike" spc="-1">
                <a:solidFill>
                  <a:srgbClr val="000000"/>
                </a:solidFill>
                <a:latin typeface="Calibri"/>
              </a:rPr>
              <a:t>прямо пропорционально:</a:t>
            </a:r>
            <a:endParaRPr lang="ru-RU" sz="1500" b="0" strike="noStrike" spc="-1">
              <a:solidFill>
                <a:srgbClr val="000000"/>
              </a:solidFill>
              <a:latin typeface="Open Sans"/>
            </a:endParaRPr>
          </a:p>
          <a:p>
            <a:pPr marL="257040" indent="-257040" defTabSz="685800">
              <a:lnSpc>
                <a:spcPct val="100000"/>
              </a:lnSpc>
              <a:buClr>
                <a:srgbClr val="000000"/>
              </a:buClr>
              <a:buFont typeface="Arial"/>
              <a:buChar char="•"/>
            </a:pPr>
            <a:r>
              <a:rPr lang="ru-RU" sz="1500" b="1" strike="noStrike" spc="-1">
                <a:solidFill>
                  <a:srgbClr val="000000"/>
                </a:solidFill>
                <a:latin typeface="Calibri"/>
              </a:rPr>
              <a:t>поверхности контакта газовой и жидкой фаз F,</a:t>
            </a:r>
            <a:r>
              <a:rPr lang="ru-RU" sz="1500" b="0" strike="noStrike" spc="-1">
                <a:solidFill>
                  <a:srgbClr val="000000"/>
                </a:solidFill>
                <a:latin typeface="Calibri"/>
              </a:rPr>
              <a:t> </a:t>
            </a:r>
            <a:endParaRPr lang="ru-RU" sz="1500" b="0" strike="noStrike" spc="-1">
              <a:solidFill>
                <a:srgbClr val="000000"/>
              </a:solidFill>
              <a:latin typeface="Open Sans"/>
            </a:endParaRPr>
          </a:p>
          <a:p>
            <a:pPr marL="257040" indent="-257040" defTabSz="685800">
              <a:lnSpc>
                <a:spcPct val="100000"/>
              </a:lnSpc>
              <a:buClr>
                <a:srgbClr val="000000"/>
              </a:buClr>
              <a:buFont typeface="Arial"/>
              <a:buChar char="•"/>
            </a:pPr>
            <a:r>
              <a:rPr lang="ru-RU" sz="1500" b="1" strike="noStrike" spc="-1">
                <a:solidFill>
                  <a:srgbClr val="000000"/>
                </a:solidFill>
                <a:latin typeface="Calibri"/>
              </a:rPr>
              <a:t>движущей силе процесса</a:t>
            </a:r>
            <a:r>
              <a:rPr lang="ru-RU" sz="1500" b="0" strike="noStrike" spc="-1">
                <a:solidFill>
                  <a:srgbClr val="000000"/>
                </a:solidFill>
                <a:latin typeface="Calibri"/>
              </a:rPr>
              <a:t> ( -  или у — )</a:t>
            </a:r>
            <a:endParaRPr lang="ru-RU" sz="1500" b="0" strike="noStrike" spc="-1">
              <a:solidFill>
                <a:srgbClr val="000000"/>
              </a:solidFill>
              <a:latin typeface="Open Sans"/>
            </a:endParaRPr>
          </a:p>
          <a:p>
            <a:pPr marL="257040" indent="-257040" defTabSz="685800">
              <a:lnSpc>
                <a:spcPct val="100000"/>
              </a:lnSpc>
              <a:buClr>
                <a:srgbClr val="000000"/>
              </a:buClr>
              <a:buFont typeface="Arial"/>
              <a:buChar char="•"/>
            </a:pPr>
            <a:r>
              <a:rPr lang="ru-RU" sz="1500" b="1" strike="noStrike" spc="-1">
                <a:solidFill>
                  <a:srgbClr val="000000"/>
                </a:solidFill>
                <a:latin typeface="Calibri"/>
              </a:rPr>
              <a:t>коэффициенту пропорциональности К  </a:t>
            </a:r>
            <a:r>
              <a:rPr lang="ru-RU" sz="1500" b="0" strike="noStrike" spc="-1">
                <a:solidFill>
                  <a:srgbClr val="000000"/>
                </a:solidFill>
                <a:latin typeface="Calibri"/>
              </a:rPr>
              <a:t>(зависящему от гидродинамического режима процесса и физико-химических свойств системы)</a:t>
            </a:r>
            <a:endParaRPr lang="ru-RU" sz="1500" b="0" strike="noStrike" spc="-1">
              <a:solidFill>
                <a:srgbClr val="000000"/>
              </a:solidFill>
              <a:latin typeface="Open Sans"/>
            </a:endParaRPr>
          </a:p>
        </p:txBody>
      </p:sp>
      <p:sp>
        <p:nvSpPr>
          <p:cNvPr id="473" name="Рамка 8"/>
          <p:cNvSpPr/>
          <p:nvPr/>
        </p:nvSpPr>
        <p:spPr>
          <a:xfrm>
            <a:off x="2170080" y="712800"/>
            <a:ext cx="335880" cy="343800"/>
          </a:xfrm>
          <a:prstGeom prst="frame">
            <a:avLst>
              <a:gd name="adj1" fmla="val 12500"/>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685800">
              <a:lnSpc>
                <a:spcPct val="100000"/>
              </a:lnSpc>
            </a:pPr>
            <a:endParaRPr lang="ru-RU" sz="1350" b="0" strike="noStrike" spc="-1">
              <a:solidFill>
                <a:srgbClr val="000000"/>
              </a:solidFill>
              <a:latin typeface="Calibri"/>
            </a:endParaRPr>
          </a:p>
        </p:txBody>
      </p:sp>
      <p:sp>
        <p:nvSpPr>
          <p:cNvPr id="474" name="TextBox 9"/>
          <p:cNvSpPr/>
          <p:nvPr/>
        </p:nvSpPr>
        <p:spPr>
          <a:xfrm>
            <a:off x="6108480" y="2992320"/>
            <a:ext cx="622440" cy="318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en-US" sz="1500" b="1" strike="noStrike" spc="-1">
                <a:solidFill>
                  <a:srgbClr val="000000"/>
                </a:solidFill>
                <a:highlight>
                  <a:srgbClr val="FFFF00"/>
                </a:highlight>
                <a:latin typeface="Calibri"/>
              </a:rPr>
              <a:t>(1)</a:t>
            </a:r>
            <a:endParaRPr lang="ru-RU" sz="1500" b="0" strike="noStrike" spc="-1">
              <a:solidFill>
                <a:srgbClr val="000000"/>
              </a:solidFill>
              <a:latin typeface="Open Sans"/>
            </a:endParaRPr>
          </a:p>
        </p:txBody>
      </p:sp>
      <p:sp>
        <p:nvSpPr>
          <p:cNvPr id="475" name="Прямоугольник 474"/>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1B1B696D-98EC-4AD6-9D9C-435D47F531C1}" type="slidenum">
              <a:rPr lang="ru-RU" sz="2400" b="1" strike="noStrike" spc="-1">
                <a:solidFill>
                  <a:srgbClr val="000000"/>
                </a:solidFill>
                <a:latin typeface="Noto Sans"/>
              </a:rPr>
              <a:t>36</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6" name="PlaceHolder 1"/>
          <p:cNvSpPr>
            <a:spLocks noGrp="1"/>
          </p:cNvSpPr>
          <p:nvPr>
            <p:ph type="title"/>
          </p:nvPr>
        </p:nvSpPr>
        <p:spPr>
          <a:xfrm>
            <a:off x="303840" y="343080"/>
            <a:ext cx="8704440" cy="462600"/>
          </a:xfrm>
          <a:prstGeom prst="rect">
            <a:avLst/>
          </a:prstGeom>
          <a:noFill/>
          <a:ln w="0">
            <a:noFill/>
          </a:ln>
        </p:spPr>
        <p:txBody>
          <a:bodyPr lIns="91440" tIns="45720" rIns="91440" bIns="45720" anchor="ctr">
            <a:noAutofit/>
          </a:bodyPr>
          <a:lstStyle/>
          <a:p>
            <a:pPr indent="0" defTabSz="685800">
              <a:lnSpc>
                <a:spcPct val="90000"/>
              </a:lnSpc>
              <a:buNone/>
              <a:tabLst>
                <a:tab pos="0" algn="l"/>
              </a:tabLst>
            </a:pPr>
            <a:r>
              <a:rPr lang="ru-RU" sz="2550" b="1" strike="noStrike" spc="-1">
                <a:solidFill>
                  <a:schemeClr val="dk1"/>
                </a:solidFill>
                <a:latin typeface="Calibri Light"/>
              </a:rPr>
              <a:t>ОСНОВНОЕ УРАВНЕНИЕ МАССОПЕРЕДАЧИ ПРИ АБСОРБЦИИ</a:t>
            </a:r>
            <a:endParaRPr lang="ru-RU" sz="2550" b="0" strike="noStrike" spc="-1">
              <a:solidFill>
                <a:srgbClr val="000000"/>
              </a:solidFill>
              <a:latin typeface="Open Sans"/>
            </a:endParaRPr>
          </a:p>
        </p:txBody>
      </p:sp>
      <p:sp>
        <p:nvSpPr>
          <p:cNvPr id="477" name="TextBox 22"/>
          <p:cNvSpPr/>
          <p:nvPr/>
        </p:nvSpPr>
        <p:spPr>
          <a:xfrm>
            <a:off x="636120" y="2245320"/>
            <a:ext cx="4511520" cy="363960"/>
          </a:xfrm>
          <a:prstGeom prst="rect">
            <a:avLst/>
          </a:prstGeom>
          <a:solidFill>
            <a:srgbClr val="FFFFFF"/>
          </a:solidFill>
          <a:ln>
            <a:solidFill>
              <a:srgbClr val="4472C4"/>
            </a:solidFill>
          </a:ln>
        </p:spPr>
        <p:style>
          <a:lnRef idx="2">
            <a:schemeClr val="accent1"/>
          </a:lnRef>
          <a:fillRef idx="1">
            <a:schemeClr val="lt1"/>
          </a:fillRef>
          <a:effectRef idx="0">
            <a:schemeClr val="accent1"/>
          </a:effectRef>
          <a:fontRef idx="minor"/>
        </p:style>
        <p:txBody>
          <a:bodyPr lIns="90000" tIns="45000" rIns="90000" bIns="45000" anchor="t">
            <a:spAutoFit/>
          </a:bodyPr>
          <a:lstStyle/>
          <a:p>
            <a:pPr defTabSz="685800">
              <a:lnSpc>
                <a:spcPct val="100000"/>
              </a:lnSpc>
            </a:pPr>
            <a:r>
              <a:rPr lang="ru-RU" sz="1800" b="1" strike="noStrike" spc="-1">
                <a:solidFill>
                  <a:srgbClr val="000000"/>
                </a:solidFill>
                <a:latin typeface="Calibri"/>
              </a:rPr>
              <a:t>Уравнение массопередачи при абсорбции:</a:t>
            </a:r>
            <a:endParaRPr lang="ru-RU" sz="1800" b="0" strike="noStrike" spc="-1">
              <a:solidFill>
                <a:srgbClr val="000000"/>
              </a:solidFill>
              <a:latin typeface="Open Sans"/>
            </a:endParaRPr>
          </a:p>
        </p:txBody>
      </p:sp>
      <p:pic>
        <p:nvPicPr>
          <p:cNvPr id="478" name="Рисунок 3"/>
          <p:cNvPicPr/>
          <p:nvPr/>
        </p:nvPicPr>
        <p:blipFill>
          <a:blip r:embed="rId2"/>
          <a:stretch/>
        </p:blipFill>
        <p:spPr>
          <a:xfrm>
            <a:off x="531720" y="2725200"/>
            <a:ext cx="5084640" cy="531720"/>
          </a:xfrm>
          <a:prstGeom prst="rect">
            <a:avLst/>
          </a:prstGeom>
          <a:ln w="0">
            <a:noFill/>
          </a:ln>
        </p:spPr>
      </p:pic>
      <p:pic>
        <p:nvPicPr>
          <p:cNvPr id="479" name="Рисунок 4"/>
          <p:cNvPicPr/>
          <p:nvPr/>
        </p:nvPicPr>
        <p:blipFill>
          <a:blip r:embed="rId3"/>
          <a:stretch/>
        </p:blipFill>
        <p:spPr>
          <a:xfrm>
            <a:off x="3509640" y="3099240"/>
            <a:ext cx="4995720" cy="743400"/>
          </a:xfrm>
          <a:prstGeom prst="rect">
            <a:avLst/>
          </a:prstGeom>
          <a:ln w="0">
            <a:noFill/>
          </a:ln>
        </p:spPr>
      </p:pic>
      <p:sp>
        <p:nvSpPr>
          <p:cNvPr id="480" name="TextBox 14"/>
          <p:cNvSpPr/>
          <p:nvPr/>
        </p:nvSpPr>
        <p:spPr>
          <a:xfrm>
            <a:off x="531720" y="3826080"/>
            <a:ext cx="8155440" cy="945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685800">
              <a:lnSpc>
                <a:spcPct val="100000"/>
              </a:lnSpc>
            </a:pPr>
            <a:r>
              <a:rPr lang="ru-RU" sz="1870" b="1" strike="noStrike" spc="-1">
                <a:solidFill>
                  <a:srgbClr val="000000"/>
                </a:solidFill>
                <a:latin typeface="Calibri"/>
              </a:rPr>
              <a:t>Коэффициент К </a:t>
            </a:r>
            <a:r>
              <a:rPr lang="ru-RU" sz="1870" b="0" strike="noStrike" spc="-1">
                <a:solidFill>
                  <a:srgbClr val="000000"/>
                </a:solidFill>
                <a:latin typeface="Calibri"/>
              </a:rPr>
              <a:t>называется </a:t>
            </a:r>
            <a:r>
              <a:rPr lang="ru-RU" sz="1870" b="1" strike="noStrike" spc="-1">
                <a:solidFill>
                  <a:srgbClr val="000000"/>
                </a:solidFill>
                <a:highlight>
                  <a:srgbClr val="FFFF00"/>
                </a:highlight>
                <a:latin typeface="Calibri"/>
              </a:rPr>
              <a:t>коэффициентом массопередачи </a:t>
            </a:r>
            <a:r>
              <a:rPr lang="ru-RU" sz="1870" b="0" strike="noStrike" spc="-1">
                <a:solidFill>
                  <a:srgbClr val="000000"/>
                </a:solidFill>
                <a:latin typeface="Calibri"/>
              </a:rPr>
              <a:t>при абсорбции и </a:t>
            </a:r>
            <a:r>
              <a:rPr lang="ru-RU" sz="1870" b="0" strike="noStrike" spc="-1">
                <a:solidFill>
                  <a:srgbClr val="000000"/>
                </a:solidFill>
                <a:highlight>
                  <a:srgbClr val="FFFF00"/>
                </a:highlight>
                <a:latin typeface="Calibri"/>
              </a:rPr>
              <a:t>характеризует массу вещества, переданную в единицу времени через единицу поверхности контакта фаз при движущей силе, равной единице.</a:t>
            </a:r>
            <a:endParaRPr lang="ru-RU" sz="1870" b="0" strike="noStrike" spc="-1">
              <a:solidFill>
                <a:srgbClr val="000000"/>
              </a:solidFill>
              <a:latin typeface="Open Sans"/>
            </a:endParaRPr>
          </a:p>
        </p:txBody>
      </p:sp>
      <p:sp>
        <p:nvSpPr>
          <p:cNvPr id="481" name="TextBox 16"/>
          <p:cNvSpPr/>
          <p:nvPr/>
        </p:nvSpPr>
        <p:spPr>
          <a:xfrm>
            <a:off x="349920" y="755280"/>
            <a:ext cx="8487720" cy="1461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500" b="1" strike="noStrike" spc="-1">
                <a:solidFill>
                  <a:srgbClr val="000000"/>
                </a:solidFill>
                <a:latin typeface="Calibri"/>
              </a:rPr>
              <a:t>Количество вещества М</a:t>
            </a:r>
            <a:r>
              <a:rPr lang="ru-RU" sz="1500" b="0" strike="noStrike" spc="-1">
                <a:solidFill>
                  <a:srgbClr val="000000"/>
                </a:solidFill>
                <a:latin typeface="Calibri"/>
              </a:rPr>
              <a:t>, поглощаемого в единицу времени при абсорбции или выделяемого при десорбции, </a:t>
            </a:r>
            <a:r>
              <a:rPr lang="ru-RU" sz="1500" b="1" strike="noStrike" spc="-1">
                <a:solidFill>
                  <a:srgbClr val="000000"/>
                </a:solidFill>
                <a:latin typeface="Calibri"/>
              </a:rPr>
              <a:t>прямо пропорционально:</a:t>
            </a:r>
            <a:endParaRPr lang="ru-RU" sz="1500" b="0" strike="noStrike" spc="-1">
              <a:solidFill>
                <a:srgbClr val="000000"/>
              </a:solidFill>
              <a:latin typeface="Open Sans"/>
            </a:endParaRPr>
          </a:p>
          <a:p>
            <a:pPr marL="257040" indent="-257040" defTabSz="685800">
              <a:lnSpc>
                <a:spcPct val="100000"/>
              </a:lnSpc>
              <a:buClr>
                <a:srgbClr val="000000"/>
              </a:buClr>
              <a:buFont typeface="Arial"/>
              <a:buChar char="•"/>
            </a:pPr>
            <a:r>
              <a:rPr lang="ru-RU" sz="1500" b="1" strike="noStrike" spc="-1">
                <a:solidFill>
                  <a:srgbClr val="000000"/>
                </a:solidFill>
                <a:latin typeface="Calibri"/>
              </a:rPr>
              <a:t>поверхности контакта газовой и жидкой фаз F,</a:t>
            </a:r>
            <a:r>
              <a:rPr lang="ru-RU" sz="1500" b="0" strike="noStrike" spc="-1">
                <a:solidFill>
                  <a:srgbClr val="000000"/>
                </a:solidFill>
                <a:latin typeface="Calibri"/>
              </a:rPr>
              <a:t> </a:t>
            </a:r>
            <a:endParaRPr lang="ru-RU" sz="1500" b="0" strike="noStrike" spc="-1">
              <a:solidFill>
                <a:srgbClr val="000000"/>
              </a:solidFill>
              <a:latin typeface="Open Sans"/>
            </a:endParaRPr>
          </a:p>
          <a:p>
            <a:pPr marL="257040" indent="-257040" defTabSz="685800">
              <a:lnSpc>
                <a:spcPct val="100000"/>
              </a:lnSpc>
              <a:buClr>
                <a:srgbClr val="000000"/>
              </a:buClr>
              <a:buFont typeface="Arial"/>
              <a:buChar char="•"/>
            </a:pPr>
            <a:r>
              <a:rPr lang="ru-RU" sz="1500" b="1" strike="noStrike" spc="-1">
                <a:solidFill>
                  <a:srgbClr val="000000"/>
                </a:solidFill>
                <a:latin typeface="Calibri"/>
              </a:rPr>
              <a:t>движущей силе процесса</a:t>
            </a:r>
            <a:r>
              <a:rPr lang="ru-RU" sz="1500" b="0" strike="noStrike" spc="-1">
                <a:solidFill>
                  <a:srgbClr val="000000"/>
                </a:solidFill>
                <a:latin typeface="Calibri"/>
              </a:rPr>
              <a:t> ( -  или у — )</a:t>
            </a:r>
            <a:endParaRPr lang="ru-RU" sz="1500" b="0" strike="noStrike" spc="-1">
              <a:solidFill>
                <a:srgbClr val="000000"/>
              </a:solidFill>
              <a:latin typeface="Open Sans"/>
            </a:endParaRPr>
          </a:p>
          <a:p>
            <a:pPr marL="257040" indent="-257040" defTabSz="685800">
              <a:lnSpc>
                <a:spcPct val="100000"/>
              </a:lnSpc>
              <a:buClr>
                <a:srgbClr val="000000"/>
              </a:buClr>
              <a:buFont typeface="Arial"/>
              <a:buChar char="•"/>
            </a:pPr>
            <a:r>
              <a:rPr lang="ru-RU" sz="1500" b="1" strike="noStrike" spc="-1">
                <a:solidFill>
                  <a:srgbClr val="000000"/>
                </a:solidFill>
                <a:latin typeface="Calibri"/>
              </a:rPr>
              <a:t>коэффициенту пропорциональности К  </a:t>
            </a:r>
            <a:r>
              <a:rPr lang="ru-RU" sz="1500" b="0" strike="noStrike" spc="-1">
                <a:solidFill>
                  <a:srgbClr val="000000"/>
                </a:solidFill>
                <a:latin typeface="Calibri"/>
              </a:rPr>
              <a:t>(зависящему от гидродинамического режима процесса и физико-химических свойств системы)</a:t>
            </a:r>
            <a:endParaRPr lang="ru-RU" sz="1500" b="0" strike="noStrike" spc="-1">
              <a:solidFill>
                <a:srgbClr val="000000"/>
              </a:solidFill>
              <a:latin typeface="Open Sans"/>
            </a:endParaRPr>
          </a:p>
        </p:txBody>
      </p:sp>
      <p:sp>
        <p:nvSpPr>
          <p:cNvPr id="482" name="Рамка 8"/>
          <p:cNvSpPr/>
          <p:nvPr/>
        </p:nvSpPr>
        <p:spPr>
          <a:xfrm>
            <a:off x="2170080" y="712800"/>
            <a:ext cx="335880" cy="343800"/>
          </a:xfrm>
          <a:prstGeom prst="frame">
            <a:avLst>
              <a:gd name="adj1" fmla="val 12500"/>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685800">
              <a:lnSpc>
                <a:spcPct val="100000"/>
              </a:lnSpc>
            </a:pPr>
            <a:endParaRPr lang="ru-RU" sz="1350" b="0" strike="noStrike" spc="-1">
              <a:solidFill>
                <a:srgbClr val="000000"/>
              </a:solidFill>
              <a:latin typeface="Calibri"/>
            </a:endParaRPr>
          </a:p>
        </p:txBody>
      </p:sp>
      <p:cxnSp>
        <p:nvCxnSpPr>
          <p:cNvPr id="483" name="Прямая со стрелкой 5"/>
          <p:cNvCxnSpPr>
            <a:stCxn id="482" idx="2"/>
          </p:cNvCxnSpPr>
          <p:nvPr/>
        </p:nvCxnSpPr>
        <p:spPr>
          <a:xfrm flipH="1">
            <a:off x="737640" y="1056960"/>
            <a:ext cx="1601280" cy="1775520"/>
          </a:xfrm>
          <a:prstGeom prst="straightConnector1">
            <a:avLst/>
          </a:prstGeom>
          <a:ln w="0">
            <a:solidFill>
              <a:srgbClr val="4472C4"/>
            </a:solidFill>
            <a:tailEnd type="triangle" w="med" len="med"/>
          </a:ln>
        </p:spPr>
      </p:cxnSp>
      <p:sp>
        <p:nvSpPr>
          <p:cNvPr id="484" name="TextBox 9"/>
          <p:cNvSpPr/>
          <p:nvPr/>
        </p:nvSpPr>
        <p:spPr>
          <a:xfrm>
            <a:off x="6108480" y="2992320"/>
            <a:ext cx="622440" cy="318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en-US" sz="1500" b="1" strike="noStrike" spc="-1">
                <a:solidFill>
                  <a:srgbClr val="000000"/>
                </a:solidFill>
                <a:highlight>
                  <a:srgbClr val="FFFF00"/>
                </a:highlight>
                <a:latin typeface="Calibri"/>
              </a:rPr>
              <a:t>(1)</a:t>
            </a:r>
            <a:endParaRPr lang="ru-RU" sz="1500" b="0" strike="noStrike" spc="-1">
              <a:solidFill>
                <a:srgbClr val="000000"/>
              </a:solidFill>
              <a:latin typeface="Open Sans"/>
            </a:endParaRPr>
          </a:p>
        </p:txBody>
      </p:sp>
      <p:sp>
        <p:nvSpPr>
          <p:cNvPr id="485" name="Прямоугольник 484"/>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70DF96DF-F2E6-4423-9127-DB8A521E7DF3}" type="slidenum">
              <a:rPr lang="ru-RU" sz="2400" b="1" strike="noStrike" spc="-1">
                <a:solidFill>
                  <a:srgbClr val="000000"/>
                </a:solidFill>
                <a:latin typeface="Noto Sans"/>
              </a:rPr>
              <a:t>37</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6" name="PlaceHolder 1"/>
          <p:cNvSpPr>
            <a:spLocks noGrp="1"/>
          </p:cNvSpPr>
          <p:nvPr>
            <p:ph type="title"/>
          </p:nvPr>
        </p:nvSpPr>
        <p:spPr>
          <a:xfrm>
            <a:off x="303840" y="343080"/>
            <a:ext cx="8704440" cy="462600"/>
          </a:xfrm>
          <a:prstGeom prst="rect">
            <a:avLst/>
          </a:prstGeom>
          <a:noFill/>
          <a:ln w="0">
            <a:noFill/>
          </a:ln>
        </p:spPr>
        <p:txBody>
          <a:bodyPr lIns="91440" tIns="45720" rIns="91440" bIns="45720" anchor="ctr">
            <a:noAutofit/>
          </a:bodyPr>
          <a:lstStyle/>
          <a:p>
            <a:pPr indent="0" defTabSz="685800">
              <a:lnSpc>
                <a:spcPct val="90000"/>
              </a:lnSpc>
              <a:buNone/>
              <a:tabLst>
                <a:tab pos="0" algn="l"/>
              </a:tabLst>
            </a:pPr>
            <a:r>
              <a:rPr lang="ru-RU" sz="2550" b="1" strike="noStrike" spc="-1">
                <a:solidFill>
                  <a:schemeClr val="dk1"/>
                </a:solidFill>
                <a:latin typeface="Calibri Light"/>
              </a:rPr>
              <a:t>ОСНОВНОЕ УРАВНЕНИЕ МАССОПЕРЕДАЧИ ПРИ АБСОРБЦИИ</a:t>
            </a:r>
            <a:endParaRPr lang="ru-RU" sz="2550" b="0" strike="noStrike" spc="-1">
              <a:solidFill>
                <a:srgbClr val="000000"/>
              </a:solidFill>
              <a:latin typeface="Open Sans"/>
            </a:endParaRPr>
          </a:p>
        </p:txBody>
      </p:sp>
      <p:sp>
        <p:nvSpPr>
          <p:cNvPr id="487" name="TextBox 22"/>
          <p:cNvSpPr/>
          <p:nvPr/>
        </p:nvSpPr>
        <p:spPr>
          <a:xfrm>
            <a:off x="636120" y="2245320"/>
            <a:ext cx="4511520" cy="363960"/>
          </a:xfrm>
          <a:prstGeom prst="rect">
            <a:avLst/>
          </a:prstGeom>
          <a:solidFill>
            <a:srgbClr val="FFFFFF"/>
          </a:solidFill>
          <a:ln>
            <a:solidFill>
              <a:srgbClr val="4472C4"/>
            </a:solidFill>
          </a:ln>
        </p:spPr>
        <p:style>
          <a:lnRef idx="2">
            <a:schemeClr val="accent1"/>
          </a:lnRef>
          <a:fillRef idx="1">
            <a:schemeClr val="lt1"/>
          </a:fillRef>
          <a:effectRef idx="0">
            <a:schemeClr val="accent1"/>
          </a:effectRef>
          <a:fontRef idx="minor"/>
        </p:style>
        <p:txBody>
          <a:bodyPr lIns="90000" tIns="45000" rIns="90000" bIns="45000" anchor="t">
            <a:spAutoFit/>
          </a:bodyPr>
          <a:lstStyle/>
          <a:p>
            <a:pPr defTabSz="685800">
              <a:lnSpc>
                <a:spcPct val="100000"/>
              </a:lnSpc>
            </a:pPr>
            <a:r>
              <a:rPr lang="ru-RU" sz="1800" b="1" strike="noStrike" spc="-1">
                <a:solidFill>
                  <a:srgbClr val="000000"/>
                </a:solidFill>
                <a:latin typeface="Calibri"/>
              </a:rPr>
              <a:t>Уравнение массопередачи при абсорбции:</a:t>
            </a:r>
            <a:endParaRPr lang="ru-RU" sz="1800" b="0" strike="noStrike" spc="-1">
              <a:solidFill>
                <a:srgbClr val="000000"/>
              </a:solidFill>
              <a:latin typeface="Open Sans"/>
            </a:endParaRPr>
          </a:p>
        </p:txBody>
      </p:sp>
      <p:pic>
        <p:nvPicPr>
          <p:cNvPr id="488" name="Рисунок 3"/>
          <p:cNvPicPr/>
          <p:nvPr/>
        </p:nvPicPr>
        <p:blipFill>
          <a:blip r:embed="rId2"/>
          <a:stretch/>
        </p:blipFill>
        <p:spPr>
          <a:xfrm>
            <a:off x="531720" y="2725200"/>
            <a:ext cx="5084640" cy="531720"/>
          </a:xfrm>
          <a:prstGeom prst="rect">
            <a:avLst/>
          </a:prstGeom>
          <a:ln w="0">
            <a:noFill/>
          </a:ln>
        </p:spPr>
      </p:pic>
      <p:pic>
        <p:nvPicPr>
          <p:cNvPr id="489" name="Рисунок 4"/>
          <p:cNvPicPr/>
          <p:nvPr/>
        </p:nvPicPr>
        <p:blipFill>
          <a:blip r:embed="rId3"/>
          <a:stretch/>
        </p:blipFill>
        <p:spPr>
          <a:xfrm>
            <a:off x="3475080" y="3115440"/>
            <a:ext cx="4995720" cy="743400"/>
          </a:xfrm>
          <a:prstGeom prst="rect">
            <a:avLst/>
          </a:prstGeom>
          <a:ln w="0">
            <a:noFill/>
          </a:ln>
        </p:spPr>
      </p:pic>
      <p:sp>
        <p:nvSpPr>
          <p:cNvPr id="490" name="TextBox 14"/>
          <p:cNvSpPr/>
          <p:nvPr/>
        </p:nvSpPr>
        <p:spPr>
          <a:xfrm>
            <a:off x="531720" y="3826080"/>
            <a:ext cx="8155440" cy="945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685800">
              <a:lnSpc>
                <a:spcPct val="100000"/>
              </a:lnSpc>
            </a:pPr>
            <a:r>
              <a:rPr lang="ru-RU" sz="1870" b="1" strike="noStrike" spc="-1">
                <a:solidFill>
                  <a:srgbClr val="000000"/>
                </a:solidFill>
                <a:latin typeface="Calibri"/>
              </a:rPr>
              <a:t>Коэффициент К </a:t>
            </a:r>
            <a:r>
              <a:rPr lang="ru-RU" sz="1870" b="0" strike="noStrike" spc="-1">
                <a:solidFill>
                  <a:srgbClr val="000000"/>
                </a:solidFill>
                <a:latin typeface="Calibri"/>
              </a:rPr>
              <a:t>называется </a:t>
            </a:r>
            <a:r>
              <a:rPr lang="ru-RU" sz="1870" b="1" strike="noStrike" spc="-1">
                <a:solidFill>
                  <a:srgbClr val="000000"/>
                </a:solidFill>
                <a:highlight>
                  <a:srgbClr val="FFFF00"/>
                </a:highlight>
                <a:latin typeface="Calibri"/>
              </a:rPr>
              <a:t>коэффициентом массопередачи </a:t>
            </a:r>
            <a:r>
              <a:rPr lang="ru-RU" sz="1870" b="0" strike="noStrike" spc="-1">
                <a:solidFill>
                  <a:srgbClr val="000000"/>
                </a:solidFill>
                <a:latin typeface="Calibri"/>
              </a:rPr>
              <a:t>при абсорбции и </a:t>
            </a:r>
            <a:r>
              <a:rPr lang="ru-RU" sz="1870" b="0" strike="noStrike" spc="-1">
                <a:solidFill>
                  <a:srgbClr val="000000"/>
                </a:solidFill>
                <a:highlight>
                  <a:srgbClr val="FFFF00"/>
                </a:highlight>
                <a:latin typeface="Calibri"/>
              </a:rPr>
              <a:t>характеризует массу вещества, переданную в единицу времени через единицу поверхности контакта фаз при движущей силе, равной единице.</a:t>
            </a:r>
            <a:endParaRPr lang="ru-RU" sz="1870" b="0" strike="noStrike" spc="-1">
              <a:solidFill>
                <a:srgbClr val="000000"/>
              </a:solidFill>
              <a:latin typeface="Open Sans"/>
            </a:endParaRPr>
          </a:p>
        </p:txBody>
      </p:sp>
      <p:sp>
        <p:nvSpPr>
          <p:cNvPr id="491" name="TextBox 16"/>
          <p:cNvSpPr/>
          <p:nvPr/>
        </p:nvSpPr>
        <p:spPr>
          <a:xfrm>
            <a:off x="349920" y="755280"/>
            <a:ext cx="8487720" cy="1461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500" b="1" strike="noStrike" spc="-1">
                <a:solidFill>
                  <a:srgbClr val="000000"/>
                </a:solidFill>
                <a:latin typeface="Calibri"/>
              </a:rPr>
              <a:t>Количество вещества М</a:t>
            </a:r>
            <a:r>
              <a:rPr lang="ru-RU" sz="1500" b="0" strike="noStrike" spc="-1">
                <a:solidFill>
                  <a:srgbClr val="000000"/>
                </a:solidFill>
                <a:latin typeface="Calibri"/>
              </a:rPr>
              <a:t>, поглощаемого в единицу времени при абсорбции или выделяемого при десорбции, </a:t>
            </a:r>
            <a:r>
              <a:rPr lang="ru-RU" sz="1500" b="1" strike="noStrike" spc="-1">
                <a:solidFill>
                  <a:srgbClr val="000000"/>
                </a:solidFill>
                <a:latin typeface="Calibri"/>
              </a:rPr>
              <a:t>прямо пропорционально:</a:t>
            </a:r>
            <a:endParaRPr lang="ru-RU" sz="1500" b="0" strike="noStrike" spc="-1">
              <a:solidFill>
                <a:srgbClr val="000000"/>
              </a:solidFill>
              <a:latin typeface="Open Sans"/>
            </a:endParaRPr>
          </a:p>
          <a:p>
            <a:pPr marL="257040" indent="-257040" defTabSz="685800">
              <a:lnSpc>
                <a:spcPct val="100000"/>
              </a:lnSpc>
              <a:buClr>
                <a:srgbClr val="000000"/>
              </a:buClr>
              <a:buFont typeface="Arial"/>
              <a:buChar char="•"/>
            </a:pPr>
            <a:r>
              <a:rPr lang="ru-RU" sz="1500" b="1" strike="noStrike" spc="-1">
                <a:solidFill>
                  <a:srgbClr val="000000"/>
                </a:solidFill>
                <a:latin typeface="Calibri"/>
              </a:rPr>
              <a:t>поверхности контакта газовой и жидкой фаз F,</a:t>
            </a:r>
            <a:r>
              <a:rPr lang="ru-RU" sz="1500" b="0" strike="noStrike" spc="-1">
                <a:solidFill>
                  <a:srgbClr val="000000"/>
                </a:solidFill>
                <a:latin typeface="Calibri"/>
              </a:rPr>
              <a:t> </a:t>
            </a:r>
            <a:endParaRPr lang="ru-RU" sz="1500" b="0" strike="noStrike" spc="-1">
              <a:solidFill>
                <a:srgbClr val="000000"/>
              </a:solidFill>
              <a:latin typeface="Open Sans"/>
            </a:endParaRPr>
          </a:p>
          <a:p>
            <a:pPr marL="257040" indent="-257040" defTabSz="685800">
              <a:lnSpc>
                <a:spcPct val="100000"/>
              </a:lnSpc>
              <a:buClr>
                <a:srgbClr val="000000"/>
              </a:buClr>
              <a:buFont typeface="Arial"/>
              <a:buChar char="•"/>
            </a:pPr>
            <a:r>
              <a:rPr lang="ru-RU" sz="1500" b="1" strike="noStrike" spc="-1">
                <a:solidFill>
                  <a:srgbClr val="000000"/>
                </a:solidFill>
                <a:latin typeface="Calibri"/>
              </a:rPr>
              <a:t>движущей силе процесса</a:t>
            </a:r>
            <a:r>
              <a:rPr lang="ru-RU" sz="1500" b="0" strike="noStrike" spc="-1">
                <a:solidFill>
                  <a:srgbClr val="000000"/>
                </a:solidFill>
                <a:latin typeface="Calibri"/>
              </a:rPr>
              <a:t> ( -  или у — )</a:t>
            </a:r>
            <a:endParaRPr lang="ru-RU" sz="1500" b="0" strike="noStrike" spc="-1">
              <a:solidFill>
                <a:srgbClr val="000000"/>
              </a:solidFill>
              <a:latin typeface="Open Sans"/>
            </a:endParaRPr>
          </a:p>
          <a:p>
            <a:pPr marL="257040" indent="-257040" defTabSz="685800">
              <a:lnSpc>
                <a:spcPct val="100000"/>
              </a:lnSpc>
              <a:buClr>
                <a:srgbClr val="000000"/>
              </a:buClr>
              <a:buFont typeface="Arial"/>
              <a:buChar char="•"/>
            </a:pPr>
            <a:r>
              <a:rPr lang="ru-RU" sz="1500" b="1" strike="noStrike" spc="-1">
                <a:solidFill>
                  <a:srgbClr val="000000"/>
                </a:solidFill>
                <a:latin typeface="Calibri"/>
              </a:rPr>
              <a:t>коэффициенту пропорциональности К  </a:t>
            </a:r>
            <a:r>
              <a:rPr lang="ru-RU" sz="1500" b="0" strike="noStrike" spc="-1">
                <a:solidFill>
                  <a:srgbClr val="000000"/>
                </a:solidFill>
                <a:latin typeface="Calibri"/>
              </a:rPr>
              <a:t>(зависящему от гидродинамического режима процесса и физико-химических свойств системы)</a:t>
            </a:r>
            <a:endParaRPr lang="ru-RU" sz="1500" b="0" strike="noStrike" spc="-1">
              <a:solidFill>
                <a:srgbClr val="000000"/>
              </a:solidFill>
              <a:latin typeface="Open Sans"/>
            </a:endParaRPr>
          </a:p>
        </p:txBody>
      </p:sp>
      <p:sp>
        <p:nvSpPr>
          <p:cNvPr id="492" name="Рамка 8"/>
          <p:cNvSpPr/>
          <p:nvPr/>
        </p:nvSpPr>
        <p:spPr>
          <a:xfrm>
            <a:off x="2170080" y="712800"/>
            <a:ext cx="335880" cy="343800"/>
          </a:xfrm>
          <a:prstGeom prst="frame">
            <a:avLst>
              <a:gd name="adj1" fmla="val 12500"/>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685800">
              <a:lnSpc>
                <a:spcPct val="100000"/>
              </a:lnSpc>
            </a:pPr>
            <a:endParaRPr lang="ru-RU" sz="1350" b="0" strike="noStrike" spc="-1">
              <a:solidFill>
                <a:srgbClr val="000000"/>
              </a:solidFill>
              <a:latin typeface="Calibri"/>
            </a:endParaRPr>
          </a:p>
        </p:txBody>
      </p:sp>
      <p:cxnSp>
        <p:nvCxnSpPr>
          <p:cNvPr id="493" name="Прямая со стрелкой 10"/>
          <p:cNvCxnSpPr>
            <a:stCxn id="492" idx="2"/>
          </p:cNvCxnSpPr>
          <p:nvPr/>
        </p:nvCxnSpPr>
        <p:spPr>
          <a:xfrm flipH="1">
            <a:off x="763920" y="1056960"/>
            <a:ext cx="1575000" cy="1740600"/>
          </a:xfrm>
          <a:prstGeom prst="straightConnector1">
            <a:avLst/>
          </a:prstGeom>
          <a:ln w="0">
            <a:solidFill>
              <a:srgbClr val="4472C4"/>
            </a:solidFill>
            <a:tailEnd type="triangle" w="med" len="med"/>
          </a:ln>
        </p:spPr>
      </p:cxnSp>
      <p:sp>
        <p:nvSpPr>
          <p:cNvPr id="494" name="Рамка 9"/>
          <p:cNvSpPr/>
          <p:nvPr/>
        </p:nvSpPr>
        <p:spPr>
          <a:xfrm>
            <a:off x="4357800" y="1182600"/>
            <a:ext cx="297000" cy="317520"/>
          </a:xfrm>
          <a:prstGeom prst="frame">
            <a:avLst>
              <a:gd name="adj1" fmla="val 12500"/>
            </a:avLst>
          </a:prstGeom>
          <a:solidFill>
            <a:srgbClr val="ED7D31"/>
          </a:solidFill>
          <a:ln>
            <a:solidFill>
              <a:srgbClr val="AF5C24"/>
            </a:solidFill>
          </a:ln>
        </p:spPr>
        <p:style>
          <a:lnRef idx="2">
            <a:schemeClr val="accent2">
              <a:shade val="50000"/>
            </a:schemeClr>
          </a:lnRef>
          <a:fillRef idx="1">
            <a:schemeClr val="accent2"/>
          </a:fillRef>
          <a:effectRef idx="0">
            <a:schemeClr val="accent2"/>
          </a:effectRef>
          <a:fontRef idx="minor"/>
        </p:style>
        <p:txBody>
          <a:bodyPr lIns="90000" tIns="45000" rIns="90000" bIns="45000" anchor="ctr">
            <a:noAutofit/>
          </a:bodyPr>
          <a:lstStyle/>
          <a:p>
            <a:pPr algn="ctr" defTabSz="685800">
              <a:lnSpc>
                <a:spcPct val="100000"/>
              </a:lnSpc>
            </a:pPr>
            <a:endParaRPr lang="ru-RU" sz="1350" b="0" strike="noStrike" spc="-1">
              <a:solidFill>
                <a:srgbClr val="000000"/>
              </a:solidFill>
              <a:latin typeface="Calibri"/>
            </a:endParaRPr>
          </a:p>
        </p:txBody>
      </p:sp>
      <p:cxnSp>
        <p:nvCxnSpPr>
          <p:cNvPr id="495" name="Прямая со стрелкой 11"/>
          <p:cNvCxnSpPr>
            <a:stCxn id="494" idx="2"/>
          </p:cNvCxnSpPr>
          <p:nvPr/>
        </p:nvCxnSpPr>
        <p:spPr>
          <a:xfrm>
            <a:off x="4506480" y="1500480"/>
            <a:ext cx="153360" cy="1297080"/>
          </a:xfrm>
          <a:prstGeom prst="straightConnector1">
            <a:avLst/>
          </a:prstGeom>
          <a:ln w="0">
            <a:solidFill>
              <a:srgbClr val="ED7D31"/>
            </a:solidFill>
            <a:tailEnd type="triangle" w="med" len="med"/>
          </a:ln>
        </p:spPr>
      </p:cxnSp>
      <p:sp>
        <p:nvSpPr>
          <p:cNvPr id="496" name="TextBox 12"/>
          <p:cNvSpPr/>
          <p:nvPr/>
        </p:nvSpPr>
        <p:spPr>
          <a:xfrm>
            <a:off x="6108480" y="2992320"/>
            <a:ext cx="622440" cy="318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en-US" sz="1500" b="1" strike="noStrike" spc="-1">
                <a:solidFill>
                  <a:srgbClr val="000000"/>
                </a:solidFill>
                <a:highlight>
                  <a:srgbClr val="FFFF00"/>
                </a:highlight>
                <a:latin typeface="Calibri"/>
              </a:rPr>
              <a:t>(1)</a:t>
            </a:r>
            <a:endParaRPr lang="ru-RU" sz="1500" b="0" strike="noStrike" spc="-1">
              <a:solidFill>
                <a:srgbClr val="000000"/>
              </a:solidFill>
              <a:latin typeface="Open Sans"/>
            </a:endParaRPr>
          </a:p>
        </p:txBody>
      </p:sp>
      <p:sp>
        <p:nvSpPr>
          <p:cNvPr id="497" name="Прямоугольник 496"/>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F0B74D1F-13F3-4E80-AFE7-26B29C801929}" type="slidenum">
              <a:rPr lang="ru-RU" sz="2400" b="1" strike="noStrike" spc="-1">
                <a:solidFill>
                  <a:srgbClr val="000000"/>
                </a:solidFill>
                <a:latin typeface="Noto Sans"/>
              </a:rPr>
              <a:t>38</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 name="PlaceHolder 1"/>
          <p:cNvSpPr>
            <a:spLocks noGrp="1"/>
          </p:cNvSpPr>
          <p:nvPr>
            <p:ph type="title"/>
          </p:nvPr>
        </p:nvSpPr>
        <p:spPr>
          <a:xfrm>
            <a:off x="303840" y="343080"/>
            <a:ext cx="8704440" cy="462600"/>
          </a:xfrm>
          <a:prstGeom prst="rect">
            <a:avLst/>
          </a:prstGeom>
          <a:noFill/>
          <a:ln w="0">
            <a:noFill/>
          </a:ln>
        </p:spPr>
        <p:txBody>
          <a:bodyPr lIns="91440" tIns="45720" rIns="91440" bIns="45720" anchor="ctr">
            <a:noAutofit/>
          </a:bodyPr>
          <a:lstStyle/>
          <a:p>
            <a:pPr indent="0" defTabSz="685800">
              <a:lnSpc>
                <a:spcPct val="90000"/>
              </a:lnSpc>
              <a:buNone/>
              <a:tabLst>
                <a:tab pos="0" algn="l"/>
              </a:tabLst>
            </a:pPr>
            <a:r>
              <a:rPr lang="ru-RU" sz="2550" b="1" strike="noStrike" spc="-1">
                <a:solidFill>
                  <a:schemeClr val="dk1"/>
                </a:solidFill>
                <a:latin typeface="Calibri Light"/>
              </a:rPr>
              <a:t>ОСНОВНОЕ УРАВНЕНИЕ МАССОПЕРЕДАЧИ ПРИ АБСОРБЦИИ</a:t>
            </a:r>
            <a:endParaRPr lang="ru-RU" sz="2550" b="0" strike="noStrike" spc="-1">
              <a:solidFill>
                <a:srgbClr val="000000"/>
              </a:solidFill>
              <a:latin typeface="Open Sans"/>
            </a:endParaRPr>
          </a:p>
        </p:txBody>
      </p:sp>
      <p:sp>
        <p:nvSpPr>
          <p:cNvPr id="499" name="TextBox 22"/>
          <p:cNvSpPr/>
          <p:nvPr/>
        </p:nvSpPr>
        <p:spPr>
          <a:xfrm>
            <a:off x="636120" y="2245320"/>
            <a:ext cx="4511520" cy="363960"/>
          </a:xfrm>
          <a:prstGeom prst="rect">
            <a:avLst/>
          </a:prstGeom>
          <a:solidFill>
            <a:srgbClr val="FFFFFF"/>
          </a:solidFill>
          <a:ln>
            <a:solidFill>
              <a:srgbClr val="4472C4"/>
            </a:solidFill>
          </a:ln>
        </p:spPr>
        <p:style>
          <a:lnRef idx="2">
            <a:schemeClr val="accent1"/>
          </a:lnRef>
          <a:fillRef idx="1">
            <a:schemeClr val="lt1"/>
          </a:fillRef>
          <a:effectRef idx="0">
            <a:schemeClr val="accent1"/>
          </a:effectRef>
          <a:fontRef idx="minor"/>
        </p:style>
        <p:txBody>
          <a:bodyPr lIns="90000" tIns="45000" rIns="90000" bIns="45000" anchor="t">
            <a:spAutoFit/>
          </a:bodyPr>
          <a:lstStyle/>
          <a:p>
            <a:pPr defTabSz="685800">
              <a:lnSpc>
                <a:spcPct val="100000"/>
              </a:lnSpc>
            </a:pPr>
            <a:r>
              <a:rPr lang="ru-RU" sz="1800" b="1" strike="noStrike" spc="-1">
                <a:solidFill>
                  <a:srgbClr val="000000"/>
                </a:solidFill>
                <a:latin typeface="Calibri"/>
              </a:rPr>
              <a:t>Уравнение массопередачи при абсорбции:</a:t>
            </a:r>
            <a:endParaRPr lang="ru-RU" sz="1800" b="0" strike="noStrike" spc="-1">
              <a:solidFill>
                <a:srgbClr val="000000"/>
              </a:solidFill>
              <a:latin typeface="Open Sans"/>
            </a:endParaRPr>
          </a:p>
        </p:txBody>
      </p:sp>
      <p:pic>
        <p:nvPicPr>
          <p:cNvPr id="500" name="Рисунок 3"/>
          <p:cNvPicPr/>
          <p:nvPr/>
        </p:nvPicPr>
        <p:blipFill>
          <a:blip r:embed="rId2"/>
          <a:stretch/>
        </p:blipFill>
        <p:spPr>
          <a:xfrm>
            <a:off x="531720" y="2725200"/>
            <a:ext cx="5084640" cy="531720"/>
          </a:xfrm>
          <a:prstGeom prst="rect">
            <a:avLst/>
          </a:prstGeom>
          <a:ln w="0">
            <a:noFill/>
          </a:ln>
        </p:spPr>
      </p:pic>
      <p:pic>
        <p:nvPicPr>
          <p:cNvPr id="501" name="Рисунок 4"/>
          <p:cNvPicPr/>
          <p:nvPr/>
        </p:nvPicPr>
        <p:blipFill>
          <a:blip r:embed="rId3"/>
          <a:stretch/>
        </p:blipFill>
        <p:spPr>
          <a:xfrm>
            <a:off x="3475080" y="3115440"/>
            <a:ext cx="4995720" cy="743400"/>
          </a:xfrm>
          <a:prstGeom prst="rect">
            <a:avLst/>
          </a:prstGeom>
          <a:ln w="0">
            <a:noFill/>
          </a:ln>
        </p:spPr>
      </p:pic>
      <p:sp>
        <p:nvSpPr>
          <p:cNvPr id="502" name="TextBox 14"/>
          <p:cNvSpPr/>
          <p:nvPr/>
        </p:nvSpPr>
        <p:spPr>
          <a:xfrm>
            <a:off x="531720" y="3826080"/>
            <a:ext cx="8155440" cy="945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685800">
              <a:lnSpc>
                <a:spcPct val="100000"/>
              </a:lnSpc>
            </a:pPr>
            <a:r>
              <a:rPr lang="ru-RU" sz="1870" b="1" strike="noStrike" spc="-1">
                <a:solidFill>
                  <a:srgbClr val="000000"/>
                </a:solidFill>
                <a:latin typeface="Calibri"/>
              </a:rPr>
              <a:t>Коэффициент К </a:t>
            </a:r>
            <a:r>
              <a:rPr lang="ru-RU" sz="1870" b="0" strike="noStrike" spc="-1">
                <a:solidFill>
                  <a:srgbClr val="000000"/>
                </a:solidFill>
                <a:latin typeface="Calibri"/>
              </a:rPr>
              <a:t>называется </a:t>
            </a:r>
            <a:r>
              <a:rPr lang="ru-RU" sz="1870" b="1" strike="noStrike" spc="-1">
                <a:solidFill>
                  <a:srgbClr val="000000"/>
                </a:solidFill>
                <a:highlight>
                  <a:srgbClr val="FFFF00"/>
                </a:highlight>
                <a:latin typeface="Calibri"/>
              </a:rPr>
              <a:t>коэффициентом массопередачи </a:t>
            </a:r>
            <a:r>
              <a:rPr lang="ru-RU" sz="1870" b="0" strike="noStrike" spc="-1">
                <a:solidFill>
                  <a:srgbClr val="000000"/>
                </a:solidFill>
                <a:latin typeface="Calibri"/>
              </a:rPr>
              <a:t>при абсорбции и </a:t>
            </a:r>
            <a:r>
              <a:rPr lang="ru-RU" sz="1870" b="0" strike="noStrike" spc="-1">
                <a:solidFill>
                  <a:srgbClr val="000000"/>
                </a:solidFill>
                <a:highlight>
                  <a:srgbClr val="FFFF00"/>
                </a:highlight>
                <a:latin typeface="Calibri"/>
              </a:rPr>
              <a:t>характеризует массу вещества, переданную в единицу времени через единицу поверхности контакта фаз при движущей силе, равной единице.</a:t>
            </a:r>
            <a:endParaRPr lang="ru-RU" sz="1870" b="0" strike="noStrike" spc="-1">
              <a:solidFill>
                <a:srgbClr val="000000"/>
              </a:solidFill>
              <a:latin typeface="Open Sans"/>
            </a:endParaRPr>
          </a:p>
        </p:txBody>
      </p:sp>
      <p:sp>
        <p:nvSpPr>
          <p:cNvPr id="503" name="TextBox 16"/>
          <p:cNvSpPr/>
          <p:nvPr/>
        </p:nvSpPr>
        <p:spPr>
          <a:xfrm>
            <a:off x="349920" y="755280"/>
            <a:ext cx="8487720" cy="1461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500" b="1" strike="noStrike" spc="-1">
                <a:solidFill>
                  <a:srgbClr val="000000"/>
                </a:solidFill>
                <a:latin typeface="Calibri"/>
              </a:rPr>
              <a:t>Количество вещества М</a:t>
            </a:r>
            <a:r>
              <a:rPr lang="ru-RU" sz="1500" b="0" strike="noStrike" spc="-1">
                <a:solidFill>
                  <a:srgbClr val="000000"/>
                </a:solidFill>
                <a:latin typeface="Calibri"/>
              </a:rPr>
              <a:t>, поглощаемого в единицу времени при абсорбции или выделяемого при десорбции, </a:t>
            </a:r>
            <a:r>
              <a:rPr lang="ru-RU" sz="1500" b="1" strike="noStrike" spc="-1">
                <a:solidFill>
                  <a:srgbClr val="000000"/>
                </a:solidFill>
                <a:latin typeface="Calibri"/>
              </a:rPr>
              <a:t>прямо пропорционально:</a:t>
            </a:r>
            <a:endParaRPr lang="ru-RU" sz="1500" b="0" strike="noStrike" spc="-1">
              <a:solidFill>
                <a:srgbClr val="000000"/>
              </a:solidFill>
              <a:latin typeface="Open Sans"/>
            </a:endParaRPr>
          </a:p>
          <a:p>
            <a:pPr marL="257040" indent="-257040" defTabSz="685800">
              <a:lnSpc>
                <a:spcPct val="100000"/>
              </a:lnSpc>
              <a:buClr>
                <a:srgbClr val="000000"/>
              </a:buClr>
              <a:buFont typeface="Arial"/>
              <a:buChar char="•"/>
            </a:pPr>
            <a:r>
              <a:rPr lang="ru-RU" sz="1500" b="1" strike="noStrike" spc="-1">
                <a:solidFill>
                  <a:srgbClr val="000000"/>
                </a:solidFill>
                <a:latin typeface="Calibri"/>
              </a:rPr>
              <a:t>поверхности контакта газовой и жидкой фаз F,</a:t>
            </a:r>
            <a:r>
              <a:rPr lang="ru-RU" sz="1500" b="0" strike="noStrike" spc="-1">
                <a:solidFill>
                  <a:srgbClr val="000000"/>
                </a:solidFill>
                <a:latin typeface="Calibri"/>
              </a:rPr>
              <a:t> </a:t>
            </a:r>
            <a:endParaRPr lang="ru-RU" sz="1500" b="0" strike="noStrike" spc="-1">
              <a:solidFill>
                <a:srgbClr val="000000"/>
              </a:solidFill>
              <a:latin typeface="Open Sans"/>
            </a:endParaRPr>
          </a:p>
          <a:p>
            <a:pPr marL="257040" indent="-257040" defTabSz="685800">
              <a:lnSpc>
                <a:spcPct val="100000"/>
              </a:lnSpc>
              <a:buClr>
                <a:srgbClr val="000000"/>
              </a:buClr>
              <a:buFont typeface="Arial"/>
              <a:buChar char="•"/>
            </a:pPr>
            <a:r>
              <a:rPr lang="ru-RU" sz="1500" b="1" strike="noStrike" spc="-1">
                <a:solidFill>
                  <a:srgbClr val="000000"/>
                </a:solidFill>
                <a:latin typeface="Calibri"/>
              </a:rPr>
              <a:t>движущей силе процесса</a:t>
            </a:r>
            <a:r>
              <a:rPr lang="ru-RU" sz="1500" b="0" strike="noStrike" spc="-1">
                <a:solidFill>
                  <a:srgbClr val="000000"/>
                </a:solidFill>
                <a:latin typeface="Calibri"/>
              </a:rPr>
              <a:t> ( -  или у — )</a:t>
            </a:r>
            <a:endParaRPr lang="ru-RU" sz="1500" b="0" strike="noStrike" spc="-1">
              <a:solidFill>
                <a:srgbClr val="000000"/>
              </a:solidFill>
              <a:latin typeface="Open Sans"/>
            </a:endParaRPr>
          </a:p>
          <a:p>
            <a:pPr marL="257040" indent="-257040" defTabSz="685800">
              <a:lnSpc>
                <a:spcPct val="100000"/>
              </a:lnSpc>
              <a:buClr>
                <a:srgbClr val="000000"/>
              </a:buClr>
              <a:buFont typeface="Arial"/>
              <a:buChar char="•"/>
            </a:pPr>
            <a:r>
              <a:rPr lang="ru-RU" sz="1500" b="1" strike="noStrike" spc="-1">
                <a:solidFill>
                  <a:srgbClr val="000000"/>
                </a:solidFill>
                <a:latin typeface="Calibri"/>
              </a:rPr>
              <a:t>коэффициенту пропорциональности К  </a:t>
            </a:r>
            <a:r>
              <a:rPr lang="ru-RU" sz="1500" b="0" strike="noStrike" spc="-1">
                <a:solidFill>
                  <a:srgbClr val="000000"/>
                </a:solidFill>
                <a:latin typeface="Calibri"/>
              </a:rPr>
              <a:t>(зависящему от гидродинамического режима процесса и физико-химических свойств системы)</a:t>
            </a:r>
            <a:endParaRPr lang="ru-RU" sz="1500" b="0" strike="noStrike" spc="-1">
              <a:solidFill>
                <a:srgbClr val="000000"/>
              </a:solidFill>
              <a:latin typeface="Open Sans"/>
            </a:endParaRPr>
          </a:p>
        </p:txBody>
      </p:sp>
      <p:sp>
        <p:nvSpPr>
          <p:cNvPr id="504" name="Рамка 8"/>
          <p:cNvSpPr/>
          <p:nvPr/>
        </p:nvSpPr>
        <p:spPr>
          <a:xfrm>
            <a:off x="2170080" y="712800"/>
            <a:ext cx="335880" cy="343800"/>
          </a:xfrm>
          <a:prstGeom prst="frame">
            <a:avLst>
              <a:gd name="adj1" fmla="val 12500"/>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685800">
              <a:lnSpc>
                <a:spcPct val="100000"/>
              </a:lnSpc>
            </a:pPr>
            <a:endParaRPr lang="ru-RU" sz="1350" b="0" strike="noStrike" spc="-1">
              <a:solidFill>
                <a:srgbClr val="000000"/>
              </a:solidFill>
              <a:latin typeface="Calibri"/>
            </a:endParaRPr>
          </a:p>
        </p:txBody>
      </p:sp>
      <p:cxnSp>
        <p:nvCxnSpPr>
          <p:cNvPr id="505" name="Прямая со стрелкой 10"/>
          <p:cNvCxnSpPr>
            <a:stCxn id="504" idx="2"/>
          </p:cNvCxnSpPr>
          <p:nvPr/>
        </p:nvCxnSpPr>
        <p:spPr>
          <a:xfrm flipH="1">
            <a:off x="763920" y="1056960"/>
            <a:ext cx="1575000" cy="1740600"/>
          </a:xfrm>
          <a:prstGeom prst="straightConnector1">
            <a:avLst/>
          </a:prstGeom>
          <a:ln w="0">
            <a:solidFill>
              <a:srgbClr val="4472C4"/>
            </a:solidFill>
            <a:tailEnd type="triangle" w="med" len="med"/>
          </a:ln>
        </p:spPr>
      </p:cxnSp>
      <p:sp>
        <p:nvSpPr>
          <p:cNvPr id="506" name="Рамка 9"/>
          <p:cNvSpPr/>
          <p:nvPr/>
        </p:nvSpPr>
        <p:spPr>
          <a:xfrm>
            <a:off x="4357800" y="1182600"/>
            <a:ext cx="297000" cy="317520"/>
          </a:xfrm>
          <a:prstGeom prst="frame">
            <a:avLst>
              <a:gd name="adj1" fmla="val 12500"/>
            </a:avLst>
          </a:prstGeom>
          <a:solidFill>
            <a:srgbClr val="ED7D31"/>
          </a:solidFill>
          <a:ln>
            <a:solidFill>
              <a:srgbClr val="AF5C24"/>
            </a:solidFill>
          </a:ln>
        </p:spPr>
        <p:style>
          <a:lnRef idx="2">
            <a:schemeClr val="accent2">
              <a:shade val="50000"/>
            </a:schemeClr>
          </a:lnRef>
          <a:fillRef idx="1">
            <a:schemeClr val="accent2"/>
          </a:fillRef>
          <a:effectRef idx="0">
            <a:schemeClr val="accent2"/>
          </a:effectRef>
          <a:fontRef idx="minor"/>
        </p:style>
        <p:txBody>
          <a:bodyPr lIns="90000" tIns="45000" rIns="90000" bIns="45000" anchor="ctr">
            <a:noAutofit/>
          </a:bodyPr>
          <a:lstStyle/>
          <a:p>
            <a:pPr algn="ctr" defTabSz="685800">
              <a:lnSpc>
                <a:spcPct val="100000"/>
              </a:lnSpc>
            </a:pPr>
            <a:endParaRPr lang="ru-RU" sz="1350" b="0" strike="noStrike" spc="-1">
              <a:solidFill>
                <a:srgbClr val="000000"/>
              </a:solidFill>
              <a:latin typeface="Calibri"/>
            </a:endParaRPr>
          </a:p>
        </p:txBody>
      </p:sp>
      <p:cxnSp>
        <p:nvCxnSpPr>
          <p:cNvPr id="507" name="Прямая со стрелкой 11"/>
          <p:cNvCxnSpPr>
            <a:stCxn id="506" idx="2"/>
          </p:cNvCxnSpPr>
          <p:nvPr/>
        </p:nvCxnSpPr>
        <p:spPr>
          <a:xfrm>
            <a:off x="4506480" y="1500480"/>
            <a:ext cx="153360" cy="1297080"/>
          </a:xfrm>
          <a:prstGeom prst="straightConnector1">
            <a:avLst/>
          </a:prstGeom>
          <a:ln w="0">
            <a:solidFill>
              <a:srgbClr val="ED7D31"/>
            </a:solidFill>
            <a:tailEnd type="triangle" w="med" len="med"/>
          </a:ln>
        </p:spPr>
      </p:cxnSp>
      <p:cxnSp>
        <p:nvCxnSpPr>
          <p:cNvPr id="508" name="Прямая соединительная линия 7"/>
          <p:cNvCxnSpPr/>
          <p:nvPr/>
        </p:nvCxnSpPr>
        <p:spPr>
          <a:xfrm>
            <a:off x="2864520" y="1756800"/>
            <a:ext cx="1582560" cy="2520"/>
          </a:xfrm>
          <a:prstGeom prst="straightConnector1">
            <a:avLst/>
          </a:prstGeom>
          <a:ln w="0">
            <a:solidFill>
              <a:srgbClr val="70AD47"/>
            </a:solidFill>
          </a:ln>
        </p:spPr>
      </p:cxnSp>
      <p:cxnSp>
        <p:nvCxnSpPr>
          <p:cNvPr id="509" name="Прямая со стрелкой 15"/>
          <p:cNvCxnSpPr/>
          <p:nvPr/>
        </p:nvCxnSpPr>
        <p:spPr>
          <a:xfrm flipH="1">
            <a:off x="1953000" y="1756800"/>
            <a:ext cx="1643400" cy="1123920"/>
          </a:xfrm>
          <a:prstGeom prst="straightConnector1">
            <a:avLst/>
          </a:prstGeom>
          <a:ln w="0">
            <a:solidFill>
              <a:srgbClr val="70AD47"/>
            </a:solidFill>
            <a:tailEnd type="triangle" w="med" len="med"/>
          </a:ln>
        </p:spPr>
      </p:cxnSp>
      <p:sp>
        <p:nvSpPr>
          <p:cNvPr id="510" name="TextBox 13"/>
          <p:cNvSpPr/>
          <p:nvPr/>
        </p:nvSpPr>
        <p:spPr>
          <a:xfrm>
            <a:off x="6108480" y="2992320"/>
            <a:ext cx="622440" cy="318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en-US" sz="1500" b="1" strike="noStrike" spc="-1">
                <a:solidFill>
                  <a:srgbClr val="000000"/>
                </a:solidFill>
                <a:highlight>
                  <a:srgbClr val="FFFF00"/>
                </a:highlight>
                <a:latin typeface="Calibri"/>
              </a:rPr>
              <a:t>(1)</a:t>
            </a:r>
            <a:endParaRPr lang="ru-RU" sz="1500" b="0" strike="noStrike" spc="-1">
              <a:solidFill>
                <a:srgbClr val="000000"/>
              </a:solidFill>
              <a:latin typeface="Open Sans"/>
            </a:endParaRPr>
          </a:p>
        </p:txBody>
      </p:sp>
      <p:sp>
        <p:nvSpPr>
          <p:cNvPr id="511" name="Прямоугольник 510"/>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101BE0D1-9650-4527-8C8A-F9B27C1683B6}" type="slidenum">
              <a:rPr lang="ru-RU" sz="2400" b="1" strike="noStrike" spc="-1">
                <a:solidFill>
                  <a:srgbClr val="000000"/>
                </a:solidFill>
                <a:latin typeface="Noto Sans"/>
              </a:rPr>
              <a:t>39</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6" name="Picture 5" descr="F:\WORK\АГТУ\Общая\новый бренндбук\Мокапы\доп\Безырмянный-1.png"/>
          <p:cNvPicPr/>
          <p:nvPr/>
        </p:nvPicPr>
        <p:blipFill>
          <a:blip r:embed="rId2"/>
          <a:stretch/>
        </p:blipFill>
        <p:spPr>
          <a:xfrm>
            <a:off x="6804360" y="145440"/>
            <a:ext cx="1998360" cy="177840"/>
          </a:xfrm>
          <a:prstGeom prst="rect">
            <a:avLst/>
          </a:prstGeom>
          <a:ln w="0">
            <a:noFill/>
          </a:ln>
        </p:spPr>
      </p:pic>
      <p:pic>
        <p:nvPicPr>
          <p:cNvPr id="157" name="Picture 2" descr="F:\WORK\АГТУ\Общая\новый бренндбук\Мокапы\доп\Без имени-2.png"/>
          <p:cNvPicPr/>
          <p:nvPr/>
        </p:nvPicPr>
        <p:blipFill>
          <a:blip r:embed="rId3"/>
          <a:stretch/>
        </p:blipFill>
        <p:spPr>
          <a:xfrm>
            <a:off x="107640" y="-107280"/>
            <a:ext cx="5846040" cy="747360"/>
          </a:xfrm>
          <a:prstGeom prst="rect">
            <a:avLst/>
          </a:prstGeom>
          <a:ln w="0">
            <a:noFill/>
          </a:ln>
        </p:spPr>
      </p:pic>
      <p:sp>
        <p:nvSpPr>
          <p:cNvPr id="158" name="TextBox 57"/>
          <p:cNvSpPr/>
          <p:nvPr/>
        </p:nvSpPr>
        <p:spPr>
          <a:xfrm>
            <a:off x="319680" y="235440"/>
            <a:ext cx="4014360" cy="342360"/>
          </a:xfrm>
          <a:prstGeom prst="rect">
            <a:avLst/>
          </a:prstGeom>
          <a:noFill/>
          <a:ln w="0">
            <a:noFill/>
          </a:ln>
        </p:spPr>
        <p:style>
          <a:lnRef idx="0">
            <a:scrgbClr r="0" g="0" b="0"/>
          </a:lnRef>
          <a:fillRef idx="0">
            <a:scrgbClr r="0" g="0" b="0"/>
          </a:fillRef>
          <a:effectRef idx="0">
            <a:scrgbClr r="0" g="0" b="0"/>
          </a:effectRef>
          <a:fontRef idx="minor"/>
        </p:style>
        <p:txBody>
          <a:bodyPr wrap="none" lIns="68760" tIns="34200" rIns="68760" bIns="34200" anchor="t">
            <a:spAutoFit/>
          </a:bodyPr>
          <a:lstStyle/>
          <a:p>
            <a:pPr defTabSz="914400">
              <a:lnSpc>
                <a:spcPct val="100000"/>
              </a:lnSpc>
            </a:pPr>
            <a:r>
              <a:rPr lang="ru-RU" sz="1800" b="1" strike="noStrike" spc="-1">
                <a:solidFill>
                  <a:srgbClr val="00359E"/>
                </a:solidFill>
                <a:latin typeface="Times New Roman"/>
                <a:ea typeface="Calibri"/>
              </a:rPr>
              <a:t>Классификация колонных аппаратов</a:t>
            </a:r>
            <a:endParaRPr lang="ru-RU" sz="1800" b="0" strike="noStrike" spc="-1">
              <a:solidFill>
                <a:srgbClr val="000000"/>
              </a:solidFill>
              <a:latin typeface="Open Sans"/>
            </a:endParaRPr>
          </a:p>
        </p:txBody>
      </p:sp>
      <p:grpSp>
        <p:nvGrpSpPr>
          <p:cNvPr id="159" name="Группа 1"/>
          <p:cNvGrpSpPr/>
          <p:nvPr/>
        </p:nvGrpSpPr>
        <p:grpSpPr>
          <a:xfrm>
            <a:off x="179640" y="1125720"/>
            <a:ext cx="4812840" cy="2327400"/>
            <a:chOff x="179640" y="1125720"/>
            <a:chExt cx="4812840" cy="2327400"/>
          </a:xfrm>
        </p:grpSpPr>
        <p:sp>
          <p:nvSpPr>
            <p:cNvPr id="160" name="Скругленный прямоугольник 5"/>
            <p:cNvSpPr/>
            <p:nvPr/>
          </p:nvSpPr>
          <p:spPr>
            <a:xfrm>
              <a:off x="179640" y="1125720"/>
              <a:ext cx="4812840" cy="1690920"/>
            </a:xfrm>
            <a:prstGeom prst="roundRect">
              <a:avLst>
                <a:gd name="adj"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ru-RU" sz="1800" b="0" strike="noStrike" spc="-1">
                <a:solidFill>
                  <a:schemeClr val="lt1"/>
                </a:solidFill>
                <a:latin typeface="Calibri"/>
              </a:endParaRPr>
            </a:p>
          </p:txBody>
        </p:sp>
        <p:sp>
          <p:nvSpPr>
            <p:cNvPr id="161" name="Прямоугольник 4"/>
            <p:cNvSpPr/>
            <p:nvPr/>
          </p:nvSpPr>
          <p:spPr>
            <a:xfrm>
              <a:off x="469080" y="1168920"/>
              <a:ext cx="4268520" cy="2284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914400">
                <a:lnSpc>
                  <a:spcPct val="100000"/>
                </a:lnSpc>
              </a:pPr>
              <a:r>
                <a:rPr lang="ru-RU" sz="1200" b="1" strike="noStrike" spc="-1">
                  <a:solidFill>
                    <a:schemeClr val="lt1"/>
                  </a:solidFill>
                  <a:latin typeface="Times New Roman"/>
                </a:rPr>
                <a:t>1. По технологическому назначению (ректификационные колонны, абсорберы, экстракторы);</a:t>
              </a:r>
              <a:endParaRPr lang="ru-RU" sz="1200" b="0" strike="noStrike" spc="-1">
                <a:solidFill>
                  <a:srgbClr val="000000"/>
                </a:solidFill>
                <a:latin typeface="Open Sans"/>
              </a:endParaRPr>
            </a:p>
            <a:p>
              <a:pPr algn="just" defTabSz="914400">
                <a:lnSpc>
                  <a:spcPct val="100000"/>
                </a:lnSpc>
              </a:pPr>
              <a:endParaRPr lang="ru-RU" sz="1200" b="0" strike="noStrike" spc="-1">
                <a:solidFill>
                  <a:srgbClr val="000000"/>
                </a:solidFill>
                <a:latin typeface="Open Sans"/>
              </a:endParaRPr>
            </a:p>
            <a:p>
              <a:pPr algn="just" defTabSz="914400">
                <a:lnSpc>
                  <a:spcPct val="100000"/>
                </a:lnSpc>
              </a:pPr>
              <a:r>
                <a:rPr lang="ru-RU" sz="1200" b="1" strike="noStrike" spc="-1">
                  <a:solidFill>
                    <a:schemeClr val="lt1"/>
                  </a:solidFill>
                  <a:latin typeface="Times New Roman"/>
                </a:rPr>
                <a:t>2.В зависимости от применяемого давления (атмосферные, вакуумные, с избыточным давлением );</a:t>
              </a:r>
              <a:endParaRPr lang="ru-RU" sz="1200" b="0" strike="noStrike" spc="-1">
                <a:solidFill>
                  <a:srgbClr val="000000"/>
                </a:solidFill>
                <a:latin typeface="Open Sans"/>
              </a:endParaRPr>
            </a:p>
            <a:p>
              <a:pPr algn="just" defTabSz="914400">
                <a:lnSpc>
                  <a:spcPct val="100000"/>
                </a:lnSpc>
              </a:pPr>
              <a:endParaRPr lang="ru-RU" sz="1200" b="0" strike="noStrike" spc="-1">
                <a:solidFill>
                  <a:srgbClr val="000000"/>
                </a:solidFill>
                <a:latin typeface="Open Sans"/>
              </a:endParaRPr>
            </a:p>
            <a:p>
              <a:pPr algn="just" defTabSz="914400">
                <a:lnSpc>
                  <a:spcPct val="100000"/>
                </a:lnSpc>
              </a:pPr>
              <a:r>
                <a:rPr lang="ru-RU" sz="1200" b="1" strike="noStrike" spc="-1">
                  <a:solidFill>
                    <a:schemeClr val="lt1"/>
                  </a:solidFill>
                  <a:latin typeface="Times New Roman"/>
                </a:rPr>
                <a:t>3. По типу внутренних контактных устройств (тарельчатые, насадочные, роторные, пленочные)</a:t>
              </a:r>
              <a:endParaRPr lang="ru-RU" sz="1200" b="0" strike="noStrike" spc="-1">
                <a:solidFill>
                  <a:srgbClr val="000000"/>
                </a:solidFill>
                <a:latin typeface="Open Sans"/>
              </a:endParaRPr>
            </a:p>
            <a:p>
              <a:pPr algn="just" defTabSz="914400">
                <a:lnSpc>
                  <a:spcPct val="100000"/>
                </a:lnSpc>
              </a:pPr>
              <a:endParaRPr lang="ru-RU" sz="1200" b="0" strike="noStrike" spc="-1">
                <a:solidFill>
                  <a:srgbClr val="000000"/>
                </a:solidFill>
                <a:latin typeface="Open Sans"/>
              </a:endParaRPr>
            </a:p>
            <a:p>
              <a:pPr algn="just" defTabSz="914400">
                <a:lnSpc>
                  <a:spcPct val="100000"/>
                </a:lnSpc>
              </a:pPr>
              <a:endParaRPr lang="ru-RU" sz="1200" b="0" strike="noStrike" spc="-1">
                <a:solidFill>
                  <a:srgbClr val="000000"/>
                </a:solidFill>
                <a:latin typeface="Open Sans"/>
              </a:endParaRPr>
            </a:p>
            <a:p>
              <a:pPr algn="just" defTabSz="914400">
                <a:lnSpc>
                  <a:spcPct val="100000"/>
                </a:lnSpc>
              </a:pPr>
              <a:endParaRPr lang="ru-RU" sz="1200" b="0" strike="noStrike" spc="-1">
                <a:solidFill>
                  <a:srgbClr val="000000"/>
                </a:solidFill>
                <a:latin typeface="Open Sans"/>
              </a:endParaRPr>
            </a:p>
            <a:p>
              <a:pPr algn="just" defTabSz="914400">
                <a:lnSpc>
                  <a:spcPct val="100000"/>
                </a:lnSpc>
              </a:pPr>
              <a:endParaRPr lang="ru-RU" sz="1200" b="0" strike="noStrike" spc="-1">
                <a:solidFill>
                  <a:srgbClr val="000000"/>
                </a:solidFill>
                <a:latin typeface="Open Sans"/>
              </a:endParaRPr>
            </a:p>
          </p:txBody>
        </p:sp>
      </p:grpSp>
      <p:pic>
        <p:nvPicPr>
          <p:cNvPr id="162" name="Picture 2" descr="https://st.fl.ru/users/Ab/Abibas/portfolio/f_9275fbfd4d92a920.jpg"/>
          <p:cNvPicPr/>
          <p:nvPr/>
        </p:nvPicPr>
        <p:blipFill>
          <a:blip r:embed="rId4"/>
          <a:stretch/>
        </p:blipFill>
        <p:spPr>
          <a:xfrm>
            <a:off x="3247560" y="325440"/>
            <a:ext cx="4996800" cy="4996800"/>
          </a:xfrm>
          <a:prstGeom prst="rect">
            <a:avLst/>
          </a:prstGeom>
          <a:ln w="0">
            <a:noFill/>
          </a:ln>
        </p:spPr>
      </p:pic>
      <p:pic>
        <p:nvPicPr>
          <p:cNvPr id="163" name="Picture 2" descr="https://st.fl.ru/users/Ab/Abibas/portfolio/f_9205fbfd4cbba03f.jpg"/>
          <p:cNvPicPr/>
          <p:nvPr/>
        </p:nvPicPr>
        <p:blipFill>
          <a:blip r:embed="rId5"/>
          <a:stretch/>
        </p:blipFill>
        <p:spPr>
          <a:xfrm>
            <a:off x="5156280" y="213120"/>
            <a:ext cx="4892400" cy="5042520"/>
          </a:xfrm>
          <a:prstGeom prst="rect">
            <a:avLst/>
          </a:prstGeom>
          <a:ln w="0">
            <a:noFill/>
          </a:ln>
        </p:spPr>
      </p:pic>
      <p:sp>
        <p:nvSpPr>
          <p:cNvPr id="164" name="Прямоугольник 163"/>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28B43B8A-1975-4825-B0D5-0D46AF9107E1}" type="slidenum">
              <a:rPr lang="ru-RU" sz="2400" b="1" strike="noStrike" spc="-1">
                <a:solidFill>
                  <a:srgbClr val="000000"/>
                </a:solidFill>
                <a:latin typeface="Noto Sans"/>
              </a:rPr>
              <a:t>4</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 name="PlaceHolder 1"/>
          <p:cNvSpPr>
            <a:spLocks noGrp="1"/>
          </p:cNvSpPr>
          <p:nvPr>
            <p:ph type="title"/>
          </p:nvPr>
        </p:nvSpPr>
        <p:spPr>
          <a:xfrm>
            <a:off x="303840" y="343080"/>
            <a:ext cx="8704440" cy="462600"/>
          </a:xfrm>
          <a:prstGeom prst="rect">
            <a:avLst/>
          </a:prstGeom>
          <a:noFill/>
          <a:ln w="0">
            <a:noFill/>
          </a:ln>
        </p:spPr>
        <p:txBody>
          <a:bodyPr lIns="91440" tIns="45720" rIns="91440" bIns="45720" anchor="ctr">
            <a:noAutofit/>
          </a:bodyPr>
          <a:lstStyle/>
          <a:p>
            <a:pPr indent="0" defTabSz="685800">
              <a:lnSpc>
                <a:spcPct val="90000"/>
              </a:lnSpc>
              <a:buNone/>
              <a:tabLst>
                <a:tab pos="0" algn="l"/>
              </a:tabLst>
            </a:pPr>
            <a:r>
              <a:rPr lang="ru-RU" sz="2550" b="1" strike="noStrike" spc="-1">
                <a:solidFill>
                  <a:schemeClr val="dk1"/>
                </a:solidFill>
                <a:latin typeface="Calibri Light"/>
              </a:rPr>
              <a:t>ОСНОВНОЕ УРАВНЕНИЕ МАССОПЕРЕДАЧИ ПРИ АБСОРБЦИИ</a:t>
            </a:r>
            <a:endParaRPr lang="ru-RU" sz="2550" b="0" strike="noStrike" spc="-1">
              <a:solidFill>
                <a:srgbClr val="000000"/>
              </a:solidFill>
              <a:latin typeface="Open Sans"/>
            </a:endParaRPr>
          </a:p>
        </p:txBody>
      </p:sp>
      <p:sp>
        <p:nvSpPr>
          <p:cNvPr id="513" name="TextBox 22"/>
          <p:cNvSpPr/>
          <p:nvPr/>
        </p:nvSpPr>
        <p:spPr>
          <a:xfrm>
            <a:off x="636120" y="2245320"/>
            <a:ext cx="4511520" cy="363960"/>
          </a:xfrm>
          <a:prstGeom prst="rect">
            <a:avLst/>
          </a:prstGeom>
          <a:solidFill>
            <a:srgbClr val="FFFFFF"/>
          </a:solidFill>
          <a:ln>
            <a:solidFill>
              <a:srgbClr val="4472C4"/>
            </a:solidFill>
          </a:ln>
        </p:spPr>
        <p:style>
          <a:lnRef idx="2">
            <a:schemeClr val="accent1"/>
          </a:lnRef>
          <a:fillRef idx="1">
            <a:schemeClr val="lt1"/>
          </a:fillRef>
          <a:effectRef idx="0">
            <a:schemeClr val="accent1"/>
          </a:effectRef>
          <a:fontRef idx="minor"/>
        </p:style>
        <p:txBody>
          <a:bodyPr lIns="90000" tIns="45000" rIns="90000" bIns="45000" anchor="t">
            <a:spAutoFit/>
          </a:bodyPr>
          <a:lstStyle/>
          <a:p>
            <a:pPr defTabSz="685800">
              <a:lnSpc>
                <a:spcPct val="100000"/>
              </a:lnSpc>
            </a:pPr>
            <a:r>
              <a:rPr lang="ru-RU" sz="1800" b="1" strike="noStrike" spc="-1">
                <a:solidFill>
                  <a:srgbClr val="000000"/>
                </a:solidFill>
                <a:latin typeface="Calibri"/>
              </a:rPr>
              <a:t>Уравнение массопередачи при абсорбции:</a:t>
            </a:r>
            <a:endParaRPr lang="ru-RU" sz="1800" b="0" strike="noStrike" spc="-1">
              <a:solidFill>
                <a:srgbClr val="000000"/>
              </a:solidFill>
              <a:latin typeface="Open Sans"/>
            </a:endParaRPr>
          </a:p>
        </p:txBody>
      </p:sp>
      <p:pic>
        <p:nvPicPr>
          <p:cNvPr id="514" name="Рисунок 3"/>
          <p:cNvPicPr/>
          <p:nvPr/>
        </p:nvPicPr>
        <p:blipFill>
          <a:blip r:embed="rId2"/>
          <a:stretch/>
        </p:blipFill>
        <p:spPr>
          <a:xfrm>
            <a:off x="531720" y="2725200"/>
            <a:ext cx="5084640" cy="531720"/>
          </a:xfrm>
          <a:prstGeom prst="rect">
            <a:avLst/>
          </a:prstGeom>
          <a:ln w="0">
            <a:noFill/>
          </a:ln>
        </p:spPr>
      </p:pic>
      <p:pic>
        <p:nvPicPr>
          <p:cNvPr id="515" name="Рисунок 4"/>
          <p:cNvPicPr/>
          <p:nvPr/>
        </p:nvPicPr>
        <p:blipFill>
          <a:blip r:embed="rId3"/>
          <a:stretch/>
        </p:blipFill>
        <p:spPr>
          <a:xfrm>
            <a:off x="3475080" y="3115440"/>
            <a:ext cx="4995720" cy="743400"/>
          </a:xfrm>
          <a:prstGeom prst="rect">
            <a:avLst/>
          </a:prstGeom>
          <a:ln w="0">
            <a:noFill/>
          </a:ln>
        </p:spPr>
      </p:pic>
      <p:sp>
        <p:nvSpPr>
          <p:cNvPr id="516" name="TextBox 14"/>
          <p:cNvSpPr/>
          <p:nvPr/>
        </p:nvSpPr>
        <p:spPr>
          <a:xfrm>
            <a:off x="531720" y="3826080"/>
            <a:ext cx="8155440" cy="945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685800">
              <a:lnSpc>
                <a:spcPct val="100000"/>
              </a:lnSpc>
            </a:pPr>
            <a:r>
              <a:rPr lang="ru-RU" sz="1870" b="1" strike="noStrike" spc="-1">
                <a:solidFill>
                  <a:srgbClr val="000000"/>
                </a:solidFill>
                <a:latin typeface="Calibri"/>
              </a:rPr>
              <a:t>Коэффициент К </a:t>
            </a:r>
            <a:r>
              <a:rPr lang="ru-RU" sz="1870" b="0" strike="noStrike" spc="-1">
                <a:solidFill>
                  <a:srgbClr val="000000"/>
                </a:solidFill>
                <a:latin typeface="Calibri"/>
              </a:rPr>
              <a:t>называется </a:t>
            </a:r>
            <a:r>
              <a:rPr lang="ru-RU" sz="1870" b="1" strike="noStrike" spc="-1">
                <a:solidFill>
                  <a:srgbClr val="000000"/>
                </a:solidFill>
                <a:highlight>
                  <a:srgbClr val="FFFF00"/>
                </a:highlight>
                <a:latin typeface="Calibri"/>
              </a:rPr>
              <a:t>коэффициентом массопередачи </a:t>
            </a:r>
            <a:r>
              <a:rPr lang="ru-RU" sz="1870" b="0" strike="noStrike" spc="-1">
                <a:solidFill>
                  <a:srgbClr val="000000"/>
                </a:solidFill>
                <a:latin typeface="Calibri"/>
              </a:rPr>
              <a:t>при абсорбции и </a:t>
            </a:r>
            <a:r>
              <a:rPr lang="ru-RU" sz="1870" b="0" strike="noStrike" spc="-1">
                <a:solidFill>
                  <a:srgbClr val="000000"/>
                </a:solidFill>
                <a:highlight>
                  <a:srgbClr val="FFFF00"/>
                </a:highlight>
                <a:latin typeface="Calibri"/>
              </a:rPr>
              <a:t>характеризует массу вещества, переданную в единицу времени через единицу поверхности контакта фаз при движущей силе, равной единице.</a:t>
            </a:r>
            <a:endParaRPr lang="ru-RU" sz="1870" b="0" strike="noStrike" spc="-1">
              <a:solidFill>
                <a:srgbClr val="000000"/>
              </a:solidFill>
              <a:latin typeface="Open Sans"/>
            </a:endParaRPr>
          </a:p>
        </p:txBody>
      </p:sp>
      <p:sp>
        <p:nvSpPr>
          <p:cNvPr id="517" name="TextBox 16"/>
          <p:cNvSpPr/>
          <p:nvPr/>
        </p:nvSpPr>
        <p:spPr>
          <a:xfrm>
            <a:off x="349920" y="755280"/>
            <a:ext cx="8487720" cy="1461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500" b="1" strike="noStrike" spc="-1">
                <a:solidFill>
                  <a:srgbClr val="000000"/>
                </a:solidFill>
                <a:latin typeface="Calibri"/>
              </a:rPr>
              <a:t>Количество вещества М</a:t>
            </a:r>
            <a:r>
              <a:rPr lang="ru-RU" sz="1500" b="0" strike="noStrike" spc="-1">
                <a:solidFill>
                  <a:srgbClr val="000000"/>
                </a:solidFill>
                <a:latin typeface="Calibri"/>
              </a:rPr>
              <a:t>, поглощаемого в единицу времени при абсорбции или выделяемого при десорбции, </a:t>
            </a:r>
            <a:r>
              <a:rPr lang="ru-RU" sz="1500" b="1" strike="noStrike" spc="-1">
                <a:solidFill>
                  <a:srgbClr val="000000"/>
                </a:solidFill>
                <a:latin typeface="Calibri"/>
              </a:rPr>
              <a:t>прямо пропорционально:</a:t>
            </a:r>
            <a:endParaRPr lang="ru-RU" sz="1500" b="0" strike="noStrike" spc="-1">
              <a:solidFill>
                <a:srgbClr val="000000"/>
              </a:solidFill>
              <a:latin typeface="Open Sans"/>
            </a:endParaRPr>
          </a:p>
          <a:p>
            <a:pPr marL="257040" indent="-257040" defTabSz="685800">
              <a:lnSpc>
                <a:spcPct val="100000"/>
              </a:lnSpc>
              <a:buClr>
                <a:srgbClr val="000000"/>
              </a:buClr>
              <a:buFont typeface="Arial"/>
              <a:buChar char="•"/>
            </a:pPr>
            <a:r>
              <a:rPr lang="ru-RU" sz="1500" b="1" strike="noStrike" spc="-1">
                <a:solidFill>
                  <a:srgbClr val="000000"/>
                </a:solidFill>
                <a:latin typeface="Calibri"/>
              </a:rPr>
              <a:t>поверхности контакта газовой и жидкой фаз F,</a:t>
            </a:r>
            <a:r>
              <a:rPr lang="ru-RU" sz="1500" b="0" strike="noStrike" spc="-1">
                <a:solidFill>
                  <a:srgbClr val="000000"/>
                </a:solidFill>
                <a:latin typeface="Calibri"/>
              </a:rPr>
              <a:t> </a:t>
            </a:r>
            <a:endParaRPr lang="ru-RU" sz="1500" b="0" strike="noStrike" spc="-1">
              <a:solidFill>
                <a:srgbClr val="000000"/>
              </a:solidFill>
              <a:latin typeface="Open Sans"/>
            </a:endParaRPr>
          </a:p>
          <a:p>
            <a:pPr marL="257040" indent="-257040" defTabSz="685800">
              <a:lnSpc>
                <a:spcPct val="100000"/>
              </a:lnSpc>
              <a:buClr>
                <a:srgbClr val="000000"/>
              </a:buClr>
              <a:buFont typeface="Arial"/>
              <a:buChar char="•"/>
            </a:pPr>
            <a:r>
              <a:rPr lang="ru-RU" sz="1500" b="1" strike="noStrike" spc="-1">
                <a:solidFill>
                  <a:srgbClr val="000000"/>
                </a:solidFill>
                <a:latin typeface="Calibri"/>
              </a:rPr>
              <a:t>движущей силе процесса</a:t>
            </a:r>
            <a:r>
              <a:rPr lang="ru-RU" sz="1500" b="0" strike="noStrike" spc="-1">
                <a:solidFill>
                  <a:srgbClr val="000000"/>
                </a:solidFill>
                <a:latin typeface="Calibri"/>
              </a:rPr>
              <a:t> ( -  или у — )</a:t>
            </a:r>
            <a:endParaRPr lang="ru-RU" sz="1500" b="0" strike="noStrike" spc="-1">
              <a:solidFill>
                <a:srgbClr val="000000"/>
              </a:solidFill>
              <a:latin typeface="Open Sans"/>
            </a:endParaRPr>
          </a:p>
          <a:p>
            <a:pPr marL="257040" indent="-257040" defTabSz="685800">
              <a:lnSpc>
                <a:spcPct val="100000"/>
              </a:lnSpc>
              <a:buClr>
                <a:srgbClr val="000000"/>
              </a:buClr>
              <a:buFont typeface="Arial"/>
              <a:buChar char="•"/>
            </a:pPr>
            <a:r>
              <a:rPr lang="ru-RU" sz="1500" b="1" strike="noStrike" spc="-1">
                <a:solidFill>
                  <a:srgbClr val="000000"/>
                </a:solidFill>
                <a:latin typeface="Calibri"/>
              </a:rPr>
              <a:t>коэффициенту пропорциональности К  </a:t>
            </a:r>
            <a:r>
              <a:rPr lang="ru-RU" sz="1500" b="0" strike="noStrike" spc="-1">
                <a:solidFill>
                  <a:srgbClr val="000000"/>
                </a:solidFill>
                <a:latin typeface="Calibri"/>
              </a:rPr>
              <a:t>(зависящему от гидродинамического режима процесса и физико-химических свойств системы)</a:t>
            </a:r>
            <a:endParaRPr lang="ru-RU" sz="1500" b="0" strike="noStrike" spc="-1">
              <a:solidFill>
                <a:srgbClr val="000000"/>
              </a:solidFill>
              <a:latin typeface="Open Sans"/>
            </a:endParaRPr>
          </a:p>
        </p:txBody>
      </p:sp>
      <p:sp>
        <p:nvSpPr>
          <p:cNvPr id="518" name="Рамка 8"/>
          <p:cNvSpPr/>
          <p:nvPr/>
        </p:nvSpPr>
        <p:spPr>
          <a:xfrm>
            <a:off x="2170080" y="712800"/>
            <a:ext cx="335880" cy="343800"/>
          </a:xfrm>
          <a:prstGeom prst="frame">
            <a:avLst>
              <a:gd name="adj1" fmla="val 12500"/>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685800">
              <a:lnSpc>
                <a:spcPct val="100000"/>
              </a:lnSpc>
            </a:pPr>
            <a:endParaRPr lang="ru-RU" sz="1350" b="0" strike="noStrike" spc="-1">
              <a:solidFill>
                <a:srgbClr val="000000"/>
              </a:solidFill>
              <a:latin typeface="Calibri"/>
            </a:endParaRPr>
          </a:p>
        </p:txBody>
      </p:sp>
      <p:cxnSp>
        <p:nvCxnSpPr>
          <p:cNvPr id="519" name="Прямая со стрелкой 10"/>
          <p:cNvCxnSpPr>
            <a:stCxn id="518" idx="2"/>
          </p:cNvCxnSpPr>
          <p:nvPr/>
        </p:nvCxnSpPr>
        <p:spPr>
          <a:xfrm flipH="1">
            <a:off x="763920" y="1056960"/>
            <a:ext cx="1575000" cy="1740600"/>
          </a:xfrm>
          <a:prstGeom prst="straightConnector1">
            <a:avLst/>
          </a:prstGeom>
          <a:ln w="0">
            <a:solidFill>
              <a:srgbClr val="4472C4"/>
            </a:solidFill>
            <a:tailEnd type="triangle" w="med" len="med"/>
          </a:ln>
        </p:spPr>
      </p:cxnSp>
      <p:sp>
        <p:nvSpPr>
          <p:cNvPr id="520" name="Рамка 9"/>
          <p:cNvSpPr/>
          <p:nvPr/>
        </p:nvSpPr>
        <p:spPr>
          <a:xfrm>
            <a:off x="4357800" y="1182600"/>
            <a:ext cx="297000" cy="317520"/>
          </a:xfrm>
          <a:prstGeom prst="frame">
            <a:avLst>
              <a:gd name="adj1" fmla="val 12500"/>
            </a:avLst>
          </a:prstGeom>
          <a:solidFill>
            <a:srgbClr val="ED7D31"/>
          </a:solidFill>
          <a:ln>
            <a:solidFill>
              <a:srgbClr val="AF5C24"/>
            </a:solidFill>
          </a:ln>
        </p:spPr>
        <p:style>
          <a:lnRef idx="2">
            <a:schemeClr val="accent2">
              <a:shade val="50000"/>
            </a:schemeClr>
          </a:lnRef>
          <a:fillRef idx="1">
            <a:schemeClr val="accent2"/>
          </a:fillRef>
          <a:effectRef idx="0">
            <a:schemeClr val="accent2"/>
          </a:effectRef>
          <a:fontRef idx="minor"/>
        </p:style>
        <p:txBody>
          <a:bodyPr lIns="90000" tIns="45000" rIns="90000" bIns="45000" anchor="ctr">
            <a:noAutofit/>
          </a:bodyPr>
          <a:lstStyle/>
          <a:p>
            <a:pPr algn="ctr" defTabSz="685800">
              <a:lnSpc>
                <a:spcPct val="100000"/>
              </a:lnSpc>
            </a:pPr>
            <a:endParaRPr lang="ru-RU" sz="1350" b="0" strike="noStrike" spc="-1">
              <a:solidFill>
                <a:srgbClr val="000000"/>
              </a:solidFill>
              <a:latin typeface="Calibri"/>
            </a:endParaRPr>
          </a:p>
        </p:txBody>
      </p:sp>
      <p:cxnSp>
        <p:nvCxnSpPr>
          <p:cNvPr id="521" name="Прямая со стрелкой 11"/>
          <p:cNvCxnSpPr>
            <a:stCxn id="520" idx="2"/>
          </p:cNvCxnSpPr>
          <p:nvPr/>
        </p:nvCxnSpPr>
        <p:spPr>
          <a:xfrm>
            <a:off x="4506480" y="1500480"/>
            <a:ext cx="153360" cy="1297080"/>
          </a:xfrm>
          <a:prstGeom prst="straightConnector1">
            <a:avLst/>
          </a:prstGeom>
          <a:ln w="0">
            <a:solidFill>
              <a:srgbClr val="ED7D31"/>
            </a:solidFill>
            <a:tailEnd type="triangle" w="med" len="med"/>
          </a:ln>
        </p:spPr>
      </p:cxnSp>
      <p:cxnSp>
        <p:nvCxnSpPr>
          <p:cNvPr id="522" name="Прямая соединительная линия 7"/>
          <p:cNvCxnSpPr/>
          <p:nvPr/>
        </p:nvCxnSpPr>
        <p:spPr>
          <a:xfrm>
            <a:off x="2864520" y="1756800"/>
            <a:ext cx="1582560" cy="2520"/>
          </a:xfrm>
          <a:prstGeom prst="straightConnector1">
            <a:avLst/>
          </a:prstGeom>
          <a:ln w="0">
            <a:solidFill>
              <a:srgbClr val="70AD47"/>
            </a:solidFill>
          </a:ln>
        </p:spPr>
      </p:cxnSp>
      <p:cxnSp>
        <p:nvCxnSpPr>
          <p:cNvPr id="523" name="Прямая со стрелкой 15"/>
          <p:cNvCxnSpPr/>
          <p:nvPr/>
        </p:nvCxnSpPr>
        <p:spPr>
          <a:xfrm flipH="1">
            <a:off x="1953000" y="1756800"/>
            <a:ext cx="1643400" cy="1123920"/>
          </a:xfrm>
          <a:prstGeom prst="straightConnector1">
            <a:avLst/>
          </a:prstGeom>
          <a:ln w="0">
            <a:solidFill>
              <a:srgbClr val="70AD47"/>
            </a:solidFill>
            <a:tailEnd type="triangle" w="med" len="med"/>
          </a:ln>
        </p:spPr>
      </p:cxnSp>
      <p:sp>
        <p:nvSpPr>
          <p:cNvPr id="524" name="Рамка 18"/>
          <p:cNvSpPr/>
          <p:nvPr/>
        </p:nvSpPr>
        <p:spPr>
          <a:xfrm>
            <a:off x="3724200" y="1746360"/>
            <a:ext cx="229680" cy="264240"/>
          </a:xfrm>
          <a:prstGeom prst="frame">
            <a:avLst>
              <a:gd name="adj1" fmla="val 7480"/>
            </a:avLst>
          </a:prstGeom>
          <a:solidFill>
            <a:srgbClr val="FF0000"/>
          </a:solidFill>
          <a:ln>
            <a:solidFill>
              <a:srgbClr val="AF5C24"/>
            </a:solidFill>
          </a:ln>
        </p:spPr>
        <p:style>
          <a:lnRef idx="2">
            <a:schemeClr val="accent2">
              <a:shade val="50000"/>
            </a:schemeClr>
          </a:lnRef>
          <a:fillRef idx="1">
            <a:schemeClr val="accent2"/>
          </a:fillRef>
          <a:effectRef idx="0">
            <a:schemeClr val="accent2"/>
          </a:effectRef>
          <a:fontRef idx="minor"/>
        </p:style>
        <p:txBody>
          <a:bodyPr lIns="90000" tIns="45000" rIns="90000" bIns="45000" anchor="ctr">
            <a:noAutofit/>
          </a:bodyPr>
          <a:lstStyle/>
          <a:p>
            <a:pPr algn="ctr" defTabSz="685800">
              <a:lnSpc>
                <a:spcPct val="100000"/>
              </a:lnSpc>
            </a:pPr>
            <a:endParaRPr lang="ru-RU" sz="1350" b="0" strike="noStrike" spc="-1">
              <a:solidFill>
                <a:srgbClr val="000000"/>
              </a:solidFill>
              <a:latin typeface="Calibri"/>
            </a:endParaRPr>
          </a:p>
        </p:txBody>
      </p:sp>
      <p:cxnSp>
        <p:nvCxnSpPr>
          <p:cNvPr id="525" name="Прямая со стрелкой 19"/>
          <p:cNvCxnSpPr>
            <a:stCxn id="524" idx="2"/>
          </p:cNvCxnSpPr>
          <p:nvPr/>
        </p:nvCxnSpPr>
        <p:spPr>
          <a:xfrm>
            <a:off x="3839040" y="2010960"/>
            <a:ext cx="415080" cy="823320"/>
          </a:xfrm>
          <a:prstGeom prst="straightConnector1">
            <a:avLst/>
          </a:prstGeom>
          <a:ln w="0">
            <a:solidFill>
              <a:srgbClr val="FF0000"/>
            </a:solidFill>
            <a:tailEnd type="triangle" w="med" len="med"/>
          </a:ln>
        </p:spPr>
      </p:cxnSp>
      <p:sp>
        <p:nvSpPr>
          <p:cNvPr id="526" name="TextBox 2"/>
          <p:cNvSpPr/>
          <p:nvPr/>
        </p:nvSpPr>
        <p:spPr>
          <a:xfrm>
            <a:off x="6108480" y="2992320"/>
            <a:ext cx="622440" cy="318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en-US" sz="1500" b="1" strike="noStrike" spc="-1">
                <a:solidFill>
                  <a:srgbClr val="000000"/>
                </a:solidFill>
                <a:highlight>
                  <a:srgbClr val="FFFF00"/>
                </a:highlight>
                <a:latin typeface="Calibri"/>
              </a:rPr>
              <a:t>(1)</a:t>
            </a:r>
            <a:endParaRPr lang="ru-RU" sz="1500" b="0" strike="noStrike" spc="-1">
              <a:solidFill>
                <a:srgbClr val="000000"/>
              </a:solidFill>
              <a:latin typeface="Open Sans"/>
            </a:endParaRPr>
          </a:p>
        </p:txBody>
      </p:sp>
      <p:sp>
        <p:nvSpPr>
          <p:cNvPr id="527" name="Прямоугольник 526"/>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8BE765C7-20CC-4B2F-A0A5-A152FCA8D1CC}" type="slidenum">
              <a:rPr lang="ru-RU" sz="2400" b="1" strike="noStrike" spc="-1">
                <a:solidFill>
                  <a:srgbClr val="000000"/>
                </a:solidFill>
                <a:latin typeface="Noto Sans"/>
              </a:rPr>
              <a:t>40</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8" name="PlaceHolder 1"/>
          <p:cNvSpPr>
            <a:spLocks noGrp="1"/>
          </p:cNvSpPr>
          <p:nvPr>
            <p:ph type="title"/>
          </p:nvPr>
        </p:nvSpPr>
        <p:spPr>
          <a:xfrm>
            <a:off x="303840" y="256320"/>
            <a:ext cx="8704440" cy="462600"/>
          </a:xfrm>
          <a:prstGeom prst="rect">
            <a:avLst/>
          </a:prstGeom>
          <a:noFill/>
          <a:ln w="0">
            <a:noFill/>
          </a:ln>
        </p:spPr>
        <p:txBody>
          <a:bodyPr lIns="91440" tIns="45720" rIns="91440" bIns="45720" anchor="ctr">
            <a:noAutofit/>
          </a:bodyPr>
          <a:lstStyle/>
          <a:p>
            <a:pPr indent="0" defTabSz="685800">
              <a:lnSpc>
                <a:spcPct val="90000"/>
              </a:lnSpc>
              <a:buNone/>
              <a:tabLst>
                <a:tab pos="0" algn="l"/>
              </a:tabLst>
            </a:pPr>
            <a:r>
              <a:rPr lang="ru-RU" sz="2400" b="0" strike="noStrike" spc="-1">
                <a:solidFill>
                  <a:schemeClr val="dk1"/>
                </a:solidFill>
                <a:latin typeface="Calibri Light"/>
              </a:rPr>
              <a:t>ПРИНЦИПИАЛЬНЫЕ СХЕМЫ АБСОРБЦИОННЫХ УСТАНОВОК</a:t>
            </a:r>
            <a:endParaRPr lang="ru-RU" sz="2400" b="0" strike="noStrike" spc="-1">
              <a:solidFill>
                <a:srgbClr val="000000"/>
              </a:solidFill>
              <a:latin typeface="Open Sans"/>
            </a:endParaRPr>
          </a:p>
        </p:txBody>
      </p:sp>
      <p:pic>
        <p:nvPicPr>
          <p:cNvPr id="529" name="Рисунок 2"/>
          <p:cNvPicPr/>
          <p:nvPr/>
        </p:nvPicPr>
        <p:blipFill>
          <a:blip r:embed="rId3"/>
          <a:stretch/>
        </p:blipFill>
        <p:spPr>
          <a:xfrm>
            <a:off x="142560" y="629280"/>
            <a:ext cx="5527440" cy="4233960"/>
          </a:xfrm>
          <a:prstGeom prst="rect">
            <a:avLst/>
          </a:prstGeom>
          <a:ln w="0">
            <a:noFill/>
          </a:ln>
        </p:spPr>
      </p:pic>
      <p:sp>
        <p:nvSpPr>
          <p:cNvPr id="530" name="TextBox 23"/>
          <p:cNvSpPr/>
          <p:nvPr/>
        </p:nvSpPr>
        <p:spPr>
          <a:xfrm>
            <a:off x="5709240" y="1107360"/>
            <a:ext cx="3261960" cy="37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350" b="1" strike="noStrike" spc="-1">
                <a:solidFill>
                  <a:srgbClr val="000000"/>
                </a:solidFill>
                <a:latin typeface="Calibri"/>
              </a:rPr>
              <a:t>Принципиальная схема абсорбционно-десорбционной установки: </a:t>
            </a:r>
            <a:endParaRPr lang="ru-RU" sz="1350" b="0" strike="noStrike" spc="-1">
              <a:solidFill>
                <a:srgbClr val="000000"/>
              </a:solidFill>
              <a:latin typeface="Open Sans"/>
            </a:endParaRPr>
          </a:p>
          <a:p>
            <a:pPr defTabSz="685800">
              <a:lnSpc>
                <a:spcPct val="100000"/>
              </a:lnSpc>
            </a:pPr>
            <a:r>
              <a:rPr lang="ru-RU" sz="1350" b="0" strike="noStrike" spc="-1">
                <a:solidFill>
                  <a:srgbClr val="000000"/>
                </a:solidFill>
                <a:latin typeface="Calibri"/>
              </a:rPr>
              <a:t>1 — абсорбер; </a:t>
            </a:r>
            <a:endParaRPr lang="ru-RU" sz="1350" b="0" strike="noStrike" spc="-1">
              <a:solidFill>
                <a:srgbClr val="000000"/>
              </a:solidFill>
              <a:latin typeface="Open Sans"/>
            </a:endParaRPr>
          </a:p>
          <a:p>
            <a:pPr defTabSz="685800">
              <a:lnSpc>
                <a:spcPct val="100000"/>
              </a:lnSpc>
            </a:pPr>
            <a:r>
              <a:rPr lang="ru-RU" sz="1350" b="0" strike="noStrike" spc="-1">
                <a:solidFill>
                  <a:srgbClr val="000000"/>
                </a:solidFill>
                <a:latin typeface="Calibri"/>
              </a:rPr>
              <a:t>2 — холодильник; </a:t>
            </a:r>
            <a:endParaRPr lang="ru-RU" sz="1350" b="0" strike="noStrike" spc="-1">
              <a:solidFill>
                <a:srgbClr val="000000"/>
              </a:solidFill>
              <a:latin typeface="Open Sans"/>
            </a:endParaRPr>
          </a:p>
          <a:p>
            <a:pPr defTabSz="685800">
              <a:lnSpc>
                <a:spcPct val="100000"/>
              </a:lnSpc>
            </a:pPr>
            <a:r>
              <a:rPr lang="ru-RU" sz="1350" b="0" strike="noStrike" spc="-1">
                <a:solidFill>
                  <a:srgbClr val="000000"/>
                </a:solidFill>
                <a:latin typeface="Calibri"/>
              </a:rPr>
              <a:t>3 — подогреватель; </a:t>
            </a:r>
            <a:endParaRPr lang="ru-RU" sz="1350" b="0" strike="noStrike" spc="-1">
              <a:solidFill>
                <a:srgbClr val="000000"/>
              </a:solidFill>
              <a:latin typeface="Open Sans"/>
            </a:endParaRPr>
          </a:p>
          <a:p>
            <a:pPr defTabSz="685800">
              <a:lnSpc>
                <a:spcPct val="100000"/>
              </a:lnSpc>
            </a:pPr>
            <a:r>
              <a:rPr lang="ru-RU" sz="1350" b="0" strike="noStrike" spc="-1">
                <a:solidFill>
                  <a:srgbClr val="000000"/>
                </a:solidFill>
                <a:latin typeface="Calibri"/>
              </a:rPr>
              <a:t>4 — десорбер; </a:t>
            </a:r>
            <a:endParaRPr lang="ru-RU" sz="1350" b="0" strike="noStrike" spc="-1">
              <a:solidFill>
                <a:srgbClr val="000000"/>
              </a:solidFill>
              <a:latin typeface="Open Sans"/>
            </a:endParaRPr>
          </a:p>
          <a:p>
            <a:pPr defTabSz="685800">
              <a:lnSpc>
                <a:spcPct val="100000"/>
              </a:lnSpc>
            </a:pPr>
            <a:r>
              <a:rPr lang="ru-RU" sz="1350" b="0" strike="noStrike" spc="-1">
                <a:solidFill>
                  <a:srgbClr val="000000"/>
                </a:solidFill>
                <a:latin typeface="Calibri"/>
              </a:rPr>
              <a:t>5 — конденсатор;</a:t>
            </a:r>
            <a:endParaRPr lang="ru-RU" sz="1350" b="0" strike="noStrike" spc="-1">
              <a:solidFill>
                <a:srgbClr val="000000"/>
              </a:solidFill>
              <a:latin typeface="Open Sans"/>
            </a:endParaRPr>
          </a:p>
          <a:p>
            <a:pPr defTabSz="685800">
              <a:lnSpc>
                <a:spcPct val="100000"/>
              </a:lnSpc>
            </a:pPr>
            <a:r>
              <a:rPr lang="ru-RU" sz="1350" b="0" strike="noStrike" spc="-1">
                <a:solidFill>
                  <a:srgbClr val="000000"/>
                </a:solidFill>
                <a:latin typeface="Calibri"/>
              </a:rPr>
              <a:t>6 — емкость; </a:t>
            </a:r>
            <a:endParaRPr lang="ru-RU" sz="1350" b="0" strike="noStrike" spc="-1">
              <a:solidFill>
                <a:srgbClr val="000000"/>
              </a:solidFill>
              <a:latin typeface="Open Sans"/>
            </a:endParaRPr>
          </a:p>
          <a:p>
            <a:pPr defTabSz="685800">
              <a:lnSpc>
                <a:spcPct val="100000"/>
              </a:lnSpc>
            </a:pPr>
            <a:r>
              <a:rPr lang="ru-RU" sz="1350" b="0" strike="noStrike" spc="-1">
                <a:solidFill>
                  <a:srgbClr val="000000"/>
                </a:solidFill>
                <a:latin typeface="Calibri"/>
              </a:rPr>
              <a:t>7 — теплообменник. </a:t>
            </a:r>
            <a:endParaRPr lang="ru-RU" sz="1350" b="0" strike="noStrike" spc="-1">
              <a:solidFill>
                <a:srgbClr val="000000"/>
              </a:solidFill>
              <a:latin typeface="Open Sans"/>
            </a:endParaRPr>
          </a:p>
          <a:p>
            <a:pPr defTabSz="685800">
              <a:lnSpc>
                <a:spcPct val="100000"/>
              </a:lnSpc>
            </a:pPr>
            <a:r>
              <a:rPr lang="ru-RU" sz="1350" b="1" strike="noStrike" spc="-1">
                <a:solidFill>
                  <a:srgbClr val="000000"/>
                </a:solidFill>
                <a:latin typeface="Calibri"/>
              </a:rPr>
              <a:t>Потоки: </a:t>
            </a:r>
            <a:endParaRPr lang="ru-RU" sz="1350" b="0" strike="noStrike" spc="-1">
              <a:solidFill>
                <a:srgbClr val="000000"/>
              </a:solidFill>
              <a:latin typeface="Open Sans"/>
            </a:endParaRPr>
          </a:p>
          <a:p>
            <a:pPr defTabSz="685800">
              <a:lnSpc>
                <a:spcPct val="100000"/>
              </a:lnSpc>
            </a:pPr>
            <a:r>
              <a:rPr lang="ru-RU" sz="1350" b="0" strike="noStrike" spc="-1">
                <a:solidFill>
                  <a:srgbClr val="000000"/>
                </a:solidFill>
                <a:latin typeface="Calibri"/>
              </a:rPr>
              <a:t>I — сырой газ;</a:t>
            </a:r>
            <a:endParaRPr lang="ru-RU" sz="1350" b="0" strike="noStrike" spc="-1">
              <a:solidFill>
                <a:srgbClr val="000000"/>
              </a:solidFill>
              <a:latin typeface="Open Sans"/>
            </a:endParaRPr>
          </a:p>
          <a:p>
            <a:pPr defTabSz="685800">
              <a:lnSpc>
                <a:spcPct val="100000"/>
              </a:lnSpc>
            </a:pPr>
            <a:r>
              <a:rPr lang="ru-RU" sz="1350" b="0" strike="noStrike" spc="-1">
                <a:solidFill>
                  <a:srgbClr val="000000"/>
                </a:solidFill>
                <a:latin typeface="Calibri"/>
              </a:rPr>
              <a:t>II — сухой (тощий) газ; </a:t>
            </a:r>
            <a:endParaRPr lang="ru-RU" sz="1350" b="0" strike="noStrike" spc="-1">
              <a:solidFill>
                <a:srgbClr val="000000"/>
              </a:solidFill>
              <a:latin typeface="Open Sans"/>
            </a:endParaRPr>
          </a:p>
          <a:p>
            <a:pPr defTabSz="685800">
              <a:lnSpc>
                <a:spcPct val="100000"/>
              </a:lnSpc>
            </a:pPr>
            <a:r>
              <a:rPr lang="ru-RU" sz="1350" b="0" strike="noStrike" spc="-1">
                <a:solidFill>
                  <a:srgbClr val="000000"/>
                </a:solidFill>
                <a:latin typeface="Calibri"/>
              </a:rPr>
              <a:t>III — насыщенный абсорбент;</a:t>
            </a:r>
            <a:endParaRPr lang="ru-RU" sz="1350" b="0" strike="noStrike" spc="-1">
              <a:solidFill>
                <a:srgbClr val="000000"/>
              </a:solidFill>
              <a:latin typeface="Open Sans"/>
            </a:endParaRPr>
          </a:p>
          <a:p>
            <a:pPr defTabSz="685800">
              <a:lnSpc>
                <a:spcPct val="100000"/>
              </a:lnSpc>
            </a:pPr>
            <a:r>
              <a:rPr lang="ru-RU" sz="1350" b="0" strike="noStrike" spc="-1">
                <a:solidFill>
                  <a:srgbClr val="000000"/>
                </a:solidFill>
                <a:latin typeface="Calibri"/>
              </a:rPr>
              <a:t>IV — регенерированный абсорбент; </a:t>
            </a:r>
            <a:endParaRPr lang="ru-RU" sz="1350" b="0" strike="noStrike" spc="-1">
              <a:solidFill>
                <a:srgbClr val="000000"/>
              </a:solidFill>
              <a:latin typeface="Open Sans"/>
            </a:endParaRPr>
          </a:p>
          <a:p>
            <a:pPr defTabSz="685800">
              <a:lnSpc>
                <a:spcPct val="100000"/>
              </a:lnSpc>
            </a:pPr>
            <a:r>
              <a:rPr lang="ru-RU" sz="1350" b="0" strike="noStrike" spc="-1">
                <a:solidFill>
                  <a:srgbClr val="000000"/>
                </a:solidFill>
                <a:latin typeface="Calibri"/>
              </a:rPr>
              <a:t>V — извлеченные компоненты; </a:t>
            </a:r>
            <a:endParaRPr lang="ru-RU" sz="1350" b="0" strike="noStrike" spc="-1">
              <a:solidFill>
                <a:srgbClr val="000000"/>
              </a:solidFill>
              <a:latin typeface="Open Sans"/>
            </a:endParaRPr>
          </a:p>
          <a:p>
            <a:pPr defTabSz="685800">
              <a:lnSpc>
                <a:spcPct val="100000"/>
              </a:lnSpc>
            </a:pPr>
            <a:r>
              <a:rPr lang="ru-RU" sz="1350" b="0" strike="noStrike" spc="-1">
                <a:solidFill>
                  <a:srgbClr val="000000"/>
                </a:solidFill>
                <a:latin typeface="Calibri"/>
              </a:rPr>
              <a:t>VI — несконденсированные газовые компоненты; </a:t>
            </a:r>
            <a:endParaRPr lang="ru-RU" sz="1350" b="0" strike="noStrike" spc="-1">
              <a:solidFill>
                <a:srgbClr val="000000"/>
              </a:solidFill>
              <a:latin typeface="Open Sans"/>
            </a:endParaRPr>
          </a:p>
          <a:p>
            <a:pPr defTabSz="685800">
              <a:lnSpc>
                <a:spcPct val="100000"/>
              </a:lnSpc>
            </a:pPr>
            <a:r>
              <a:rPr lang="ru-RU" sz="1350" b="0" strike="noStrike" spc="-1">
                <a:solidFill>
                  <a:srgbClr val="000000"/>
                </a:solidFill>
                <a:latin typeface="Calibri"/>
              </a:rPr>
              <a:t>VII — жидкий продукт</a:t>
            </a:r>
            <a:endParaRPr lang="ru-RU" sz="1350" b="0" strike="noStrike" spc="-1">
              <a:solidFill>
                <a:srgbClr val="000000"/>
              </a:solidFill>
              <a:latin typeface="Open Sans"/>
            </a:endParaRPr>
          </a:p>
        </p:txBody>
      </p:sp>
      <p:sp>
        <p:nvSpPr>
          <p:cNvPr id="531" name="TextBox 25"/>
          <p:cNvSpPr/>
          <p:nvPr/>
        </p:nvSpPr>
        <p:spPr>
          <a:xfrm>
            <a:off x="303840" y="1957320"/>
            <a:ext cx="776520" cy="455400"/>
          </a:xfrm>
          <a:prstGeom prst="rect">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spAutoFit/>
          </a:bodyPr>
          <a:lstStyle/>
          <a:p>
            <a:pPr defTabSz="685800">
              <a:lnSpc>
                <a:spcPct val="100000"/>
              </a:lnSpc>
            </a:pPr>
            <a:r>
              <a:rPr lang="ru-RU" sz="1200" b="0" strike="noStrike" spc="-1">
                <a:solidFill>
                  <a:srgbClr val="FFFFFF"/>
                </a:solidFill>
                <a:latin typeface="Calibri"/>
              </a:rPr>
              <a:t>абсорбер</a:t>
            </a:r>
            <a:endParaRPr lang="ru-RU" sz="1200" b="0" strike="noStrike" spc="-1">
              <a:solidFill>
                <a:srgbClr val="000000"/>
              </a:solidFill>
              <a:latin typeface="Open Sans"/>
            </a:endParaRPr>
          </a:p>
        </p:txBody>
      </p:sp>
      <p:sp>
        <p:nvSpPr>
          <p:cNvPr id="532" name="TextBox 26"/>
          <p:cNvSpPr/>
          <p:nvPr/>
        </p:nvSpPr>
        <p:spPr>
          <a:xfrm>
            <a:off x="3510720" y="2088720"/>
            <a:ext cx="776520" cy="249480"/>
          </a:xfrm>
          <a:prstGeom prst="rect">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spAutoFit/>
          </a:bodyPr>
          <a:lstStyle/>
          <a:p>
            <a:pPr algn="ctr" defTabSz="685800">
              <a:lnSpc>
                <a:spcPct val="100000"/>
              </a:lnSpc>
            </a:pPr>
            <a:r>
              <a:rPr lang="ru-RU" sz="1050" b="0" strike="noStrike" spc="-1">
                <a:solidFill>
                  <a:srgbClr val="FFFFFF"/>
                </a:solidFill>
                <a:latin typeface="Calibri"/>
              </a:rPr>
              <a:t>десорбер</a:t>
            </a:r>
            <a:endParaRPr lang="ru-RU" sz="1050" b="0" strike="noStrike" spc="-1">
              <a:solidFill>
                <a:srgbClr val="000000"/>
              </a:solidFill>
              <a:latin typeface="Open Sans"/>
            </a:endParaRPr>
          </a:p>
        </p:txBody>
      </p:sp>
      <p:sp>
        <p:nvSpPr>
          <p:cNvPr id="533" name="TextBox 28"/>
          <p:cNvSpPr/>
          <p:nvPr/>
        </p:nvSpPr>
        <p:spPr>
          <a:xfrm>
            <a:off x="1587240" y="2189520"/>
            <a:ext cx="891720" cy="409320"/>
          </a:xfrm>
          <a:prstGeom prst="rect">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spAutoFit/>
          </a:bodyPr>
          <a:lstStyle/>
          <a:p>
            <a:pPr algn="ctr" defTabSz="685800">
              <a:lnSpc>
                <a:spcPct val="100000"/>
              </a:lnSpc>
            </a:pPr>
            <a:r>
              <a:rPr lang="ru-RU" sz="1050" b="0" strike="noStrike" spc="-1">
                <a:solidFill>
                  <a:srgbClr val="FFFFFF"/>
                </a:solidFill>
                <a:latin typeface="Calibri"/>
              </a:rPr>
              <a:t>холодильник</a:t>
            </a:r>
            <a:endParaRPr lang="ru-RU" sz="1050" b="0" strike="noStrike" spc="-1">
              <a:solidFill>
                <a:srgbClr val="000000"/>
              </a:solidFill>
              <a:latin typeface="Open Sans"/>
            </a:endParaRPr>
          </a:p>
        </p:txBody>
      </p:sp>
      <p:sp>
        <p:nvSpPr>
          <p:cNvPr id="534" name="TextBox 30"/>
          <p:cNvSpPr/>
          <p:nvPr/>
        </p:nvSpPr>
        <p:spPr>
          <a:xfrm>
            <a:off x="2423160" y="2803680"/>
            <a:ext cx="1116360" cy="249480"/>
          </a:xfrm>
          <a:prstGeom prst="rect">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spAutoFit/>
          </a:bodyPr>
          <a:lstStyle/>
          <a:p>
            <a:pPr algn="ctr" defTabSz="685800">
              <a:lnSpc>
                <a:spcPct val="100000"/>
              </a:lnSpc>
            </a:pPr>
            <a:r>
              <a:rPr lang="ru-RU" sz="1050" b="0" strike="noStrike" spc="-1">
                <a:solidFill>
                  <a:srgbClr val="FFFFFF"/>
                </a:solidFill>
                <a:latin typeface="Calibri"/>
              </a:rPr>
              <a:t>подогреватель</a:t>
            </a:r>
            <a:endParaRPr lang="ru-RU" sz="1050" b="0" strike="noStrike" spc="-1">
              <a:solidFill>
                <a:srgbClr val="000000"/>
              </a:solidFill>
              <a:latin typeface="Open Sans"/>
            </a:endParaRPr>
          </a:p>
        </p:txBody>
      </p:sp>
      <p:sp>
        <p:nvSpPr>
          <p:cNvPr id="535" name="TextBox 32"/>
          <p:cNvSpPr/>
          <p:nvPr/>
        </p:nvSpPr>
        <p:spPr>
          <a:xfrm>
            <a:off x="4648680" y="645840"/>
            <a:ext cx="869040" cy="409320"/>
          </a:xfrm>
          <a:prstGeom prst="rect">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spAutoFit/>
          </a:bodyPr>
          <a:lstStyle/>
          <a:p>
            <a:pPr algn="ctr" defTabSz="685800">
              <a:lnSpc>
                <a:spcPct val="100000"/>
              </a:lnSpc>
            </a:pPr>
            <a:r>
              <a:rPr lang="ru-RU" sz="1050" b="0" strike="noStrike" spc="-1">
                <a:solidFill>
                  <a:srgbClr val="FFFFFF"/>
                </a:solidFill>
                <a:latin typeface="Calibri"/>
              </a:rPr>
              <a:t>конденсатор</a:t>
            </a:r>
            <a:endParaRPr lang="ru-RU" sz="1050" b="0" strike="noStrike" spc="-1">
              <a:solidFill>
                <a:srgbClr val="000000"/>
              </a:solidFill>
              <a:latin typeface="Open Sans"/>
            </a:endParaRPr>
          </a:p>
        </p:txBody>
      </p:sp>
      <p:sp>
        <p:nvSpPr>
          <p:cNvPr id="536" name="TextBox 34"/>
          <p:cNvSpPr/>
          <p:nvPr/>
        </p:nvSpPr>
        <p:spPr>
          <a:xfrm>
            <a:off x="4479120" y="1857960"/>
            <a:ext cx="689760" cy="249480"/>
          </a:xfrm>
          <a:prstGeom prst="rect">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spAutoFit/>
          </a:bodyPr>
          <a:lstStyle/>
          <a:p>
            <a:pPr algn="ctr" defTabSz="685800">
              <a:lnSpc>
                <a:spcPct val="100000"/>
              </a:lnSpc>
            </a:pPr>
            <a:r>
              <a:rPr lang="ru-RU" sz="1050" b="0" strike="noStrike" spc="-1">
                <a:solidFill>
                  <a:srgbClr val="FFFFFF"/>
                </a:solidFill>
                <a:latin typeface="Calibri"/>
              </a:rPr>
              <a:t>емкость</a:t>
            </a:r>
            <a:endParaRPr lang="ru-RU" sz="1050" b="0" strike="noStrike" spc="-1">
              <a:solidFill>
                <a:srgbClr val="000000"/>
              </a:solidFill>
              <a:latin typeface="Open Sans"/>
            </a:endParaRPr>
          </a:p>
        </p:txBody>
      </p:sp>
      <p:sp>
        <p:nvSpPr>
          <p:cNvPr id="537" name="TextBox 36"/>
          <p:cNvSpPr/>
          <p:nvPr/>
        </p:nvSpPr>
        <p:spPr>
          <a:xfrm>
            <a:off x="3170880" y="4727520"/>
            <a:ext cx="1116360" cy="249480"/>
          </a:xfrm>
          <a:prstGeom prst="rect">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spAutoFit/>
          </a:bodyPr>
          <a:lstStyle/>
          <a:p>
            <a:pPr algn="ctr" defTabSz="685800">
              <a:lnSpc>
                <a:spcPct val="100000"/>
              </a:lnSpc>
            </a:pPr>
            <a:r>
              <a:rPr lang="ru-RU" sz="1050" b="0" strike="noStrike" spc="-1">
                <a:solidFill>
                  <a:srgbClr val="FFFFFF"/>
                </a:solidFill>
                <a:latin typeface="Calibri"/>
              </a:rPr>
              <a:t>теплообменник</a:t>
            </a:r>
            <a:endParaRPr lang="ru-RU" sz="1050" b="0" strike="noStrike" spc="-1">
              <a:solidFill>
                <a:srgbClr val="000000"/>
              </a:solidFill>
              <a:latin typeface="Open Sans"/>
            </a:endParaRPr>
          </a:p>
        </p:txBody>
      </p:sp>
      <p:sp>
        <p:nvSpPr>
          <p:cNvPr id="538" name="TextBox 40"/>
          <p:cNvSpPr/>
          <p:nvPr/>
        </p:nvSpPr>
        <p:spPr>
          <a:xfrm>
            <a:off x="2160" y="3012480"/>
            <a:ext cx="526680" cy="409320"/>
          </a:xfrm>
          <a:prstGeom prst="rect">
            <a:avLst/>
          </a:prstGeom>
          <a:solidFill>
            <a:srgbClr val="70AD47"/>
          </a:solidFill>
          <a:ln>
            <a:solidFill>
              <a:srgbClr val="FFFFFF"/>
            </a:solidFill>
          </a:ln>
        </p:spPr>
        <p:style>
          <a:lnRef idx="3">
            <a:schemeClr val="lt1"/>
          </a:lnRef>
          <a:fillRef idx="1">
            <a:schemeClr val="accent6"/>
          </a:fillRef>
          <a:effectRef idx="1">
            <a:schemeClr val="accent6"/>
          </a:effectRef>
          <a:fontRef idx="minor"/>
        </p:style>
        <p:txBody>
          <a:bodyPr lIns="90000" tIns="45000" rIns="90000" bIns="45000" anchor="t">
            <a:spAutoFit/>
          </a:bodyPr>
          <a:lstStyle/>
          <a:p>
            <a:pPr algn="ctr" defTabSz="685800">
              <a:lnSpc>
                <a:spcPct val="100000"/>
              </a:lnSpc>
            </a:pPr>
            <a:r>
              <a:rPr lang="ru-RU" sz="1050" b="0" strike="noStrike" spc="-1">
                <a:solidFill>
                  <a:srgbClr val="FFFFFF"/>
                </a:solidFill>
                <a:latin typeface="Calibri"/>
              </a:rPr>
              <a:t>сырой газ</a:t>
            </a:r>
            <a:endParaRPr lang="ru-RU" sz="1050" b="0" strike="noStrike" spc="-1">
              <a:solidFill>
                <a:srgbClr val="000000"/>
              </a:solidFill>
              <a:latin typeface="Open Sans"/>
            </a:endParaRPr>
          </a:p>
        </p:txBody>
      </p:sp>
      <p:sp>
        <p:nvSpPr>
          <p:cNvPr id="539" name="TextBox 44"/>
          <p:cNvSpPr/>
          <p:nvPr/>
        </p:nvSpPr>
        <p:spPr>
          <a:xfrm>
            <a:off x="60840" y="897480"/>
            <a:ext cx="468000" cy="409320"/>
          </a:xfrm>
          <a:prstGeom prst="rect">
            <a:avLst/>
          </a:prstGeom>
          <a:solidFill>
            <a:srgbClr val="70AD47"/>
          </a:solidFill>
          <a:ln>
            <a:solidFill>
              <a:srgbClr val="FFFFFF"/>
            </a:solidFill>
          </a:ln>
        </p:spPr>
        <p:style>
          <a:lnRef idx="3">
            <a:schemeClr val="lt1"/>
          </a:lnRef>
          <a:fillRef idx="1">
            <a:schemeClr val="accent6"/>
          </a:fillRef>
          <a:effectRef idx="1">
            <a:schemeClr val="accent6"/>
          </a:effectRef>
          <a:fontRef idx="minor"/>
        </p:style>
        <p:txBody>
          <a:bodyPr lIns="90000" tIns="45000" rIns="90000" bIns="45000" anchor="t">
            <a:spAutoFit/>
          </a:bodyPr>
          <a:lstStyle/>
          <a:p>
            <a:pPr algn="ctr" defTabSz="685800">
              <a:lnSpc>
                <a:spcPct val="100000"/>
              </a:lnSpc>
            </a:pPr>
            <a:r>
              <a:rPr lang="ru-RU" sz="1050" b="0" strike="noStrike" spc="-1">
                <a:solidFill>
                  <a:srgbClr val="FFFFFF"/>
                </a:solidFill>
                <a:latin typeface="Calibri"/>
              </a:rPr>
              <a:t>сухой газ</a:t>
            </a:r>
            <a:endParaRPr lang="ru-RU" sz="1050" b="0" strike="noStrike" spc="-1">
              <a:solidFill>
                <a:srgbClr val="000000"/>
              </a:solidFill>
              <a:latin typeface="Open Sans"/>
            </a:endParaRPr>
          </a:p>
        </p:txBody>
      </p:sp>
      <p:sp>
        <p:nvSpPr>
          <p:cNvPr id="540" name="TextBox 46"/>
          <p:cNvSpPr/>
          <p:nvPr/>
        </p:nvSpPr>
        <p:spPr>
          <a:xfrm>
            <a:off x="2611080" y="1857960"/>
            <a:ext cx="1530720" cy="313560"/>
          </a:xfrm>
          <a:prstGeom prst="rect">
            <a:avLst/>
          </a:prstGeom>
          <a:solidFill>
            <a:srgbClr val="70AD47"/>
          </a:solidFill>
          <a:ln>
            <a:solidFill>
              <a:srgbClr val="FFFFFF"/>
            </a:solidFill>
          </a:ln>
        </p:spPr>
        <p:style>
          <a:lnRef idx="3">
            <a:schemeClr val="lt1"/>
          </a:lnRef>
          <a:fillRef idx="1">
            <a:schemeClr val="accent6"/>
          </a:fillRef>
          <a:effectRef idx="1">
            <a:schemeClr val="accent6"/>
          </a:effectRef>
          <a:fontRef idx="minor"/>
        </p:style>
        <p:txBody>
          <a:bodyPr lIns="90000" tIns="45000" rIns="90000" bIns="45000" anchor="t">
            <a:spAutoFit/>
          </a:bodyPr>
          <a:lstStyle/>
          <a:p>
            <a:pPr algn="ctr" defTabSz="685800">
              <a:lnSpc>
                <a:spcPct val="70000"/>
              </a:lnSpc>
            </a:pPr>
            <a:r>
              <a:rPr lang="ru-RU" sz="1050" b="0" strike="noStrike" spc="-1">
                <a:solidFill>
                  <a:srgbClr val="FFFFFF"/>
                </a:solidFill>
                <a:latin typeface="Calibri"/>
              </a:rPr>
              <a:t>насыщенный абсорбент</a:t>
            </a:r>
            <a:endParaRPr lang="ru-RU" sz="1050" b="0" strike="noStrike" spc="-1">
              <a:solidFill>
                <a:srgbClr val="000000"/>
              </a:solidFill>
              <a:latin typeface="Open Sans"/>
            </a:endParaRPr>
          </a:p>
        </p:txBody>
      </p:sp>
      <p:sp>
        <p:nvSpPr>
          <p:cNvPr id="541" name="TextBox 48"/>
          <p:cNvSpPr/>
          <p:nvPr/>
        </p:nvSpPr>
        <p:spPr>
          <a:xfrm>
            <a:off x="634320" y="1395720"/>
            <a:ext cx="1041480" cy="201600"/>
          </a:xfrm>
          <a:prstGeom prst="rect">
            <a:avLst/>
          </a:prstGeom>
          <a:solidFill>
            <a:srgbClr val="70AD47"/>
          </a:solidFill>
          <a:ln>
            <a:solidFill>
              <a:srgbClr val="FFFFFF"/>
            </a:solidFill>
          </a:ln>
        </p:spPr>
        <p:style>
          <a:lnRef idx="3">
            <a:schemeClr val="lt1"/>
          </a:lnRef>
          <a:fillRef idx="1">
            <a:schemeClr val="accent6"/>
          </a:fillRef>
          <a:effectRef idx="1">
            <a:schemeClr val="accent6"/>
          </a:effectRef>
          <a:fontRef idx="minor"/>
        </p:style>
        <p:txBody>
          <a:bodyPr lIns="90000" tIns="45000" rIns="90000" bIns="45000" anchor="t">
            <a:spAutoFit/>
          </a:bodyPr>
          <a:lstStyle/>
          <a:p>
            <a:pPr algn="ctr" defTabSz="685800">
              <a:lnSpc>
                <a:spcPct val="70000"/>
              </a:lnSpc>
            </a:pPr>
            <a:r>
              <a:rPr lang="ru-RU" sz="1050" b="0" strike="noStrike" spc="-1">
                <a:solidFill>
                  <a:srgbClr val="FFFFFF"/>
                </a:solidFill>
                <a:latin typeface="Calibri"/>
              </a:rPr>
              <a:t>Рег. абсорбент</a:t>
            </a:r>
            <a:endParaRPr lang="ru-RU" sz="1050" b="0" strike="noStrike" spc="-1">
              <a:solidFill>
                <a:srgbClr val="000000"/>
              </a:solidFill>
              <a:latin typeface="Open Sans"/>
            </a:endParaRPr>
          </a:p>
        </p:txBody>
      </p:sp>
      <p:sp>
        <p:nvSpPr>
          <p:cNvPr id="542" name="TextBox 49"/>
          <p:cNvSpPr/>
          <p:nvPr/>
        </p:nvSpPr>
        <p:spPr>
          <a:xfrm>
            <a:off x="890280" y="4676040"/>
            <a:ext cx="1530720" cy="313560"/>
          </a:xfrm>
          <a:prstGeom prst="rect">
            <a:avLst/>
          </a:prstGeom>
          <a:solidFill>
            <a:srgbClr val="70AD47"/>
          </a:solidFill>
          <a:ln>
            <a:solidFill>
              <a:srgbClr val="FFFFFF"/>
            </a:solidFill>
          </a:ln>
        </p:spPr>
        <p:style>
          <a:lnRef idx="3">
            <a:schemeClr val="lt1"/>
          </a:lnRef>
          <a:fillRef idx="1">
            <a:schemeClr val="accent6"/>
          </a:fillRef>
          <a:effectRef idx="1">
            <a:schemeClr val="accent6"/>
          </a:effectRef>
          <a:fontRef idx="minor"/>
        </p:style>
        <p:txBody>
          <a:bodyPr lIns="90000" tIns="45000" rIns="90000" bIns="45000" anchor="t">
            <a:spAutoFit/>
          </a:bodyPr>
          <a:lstStyle/>
          <a:p>
            <a:pPr algn="ctr" defTabSz="685800">
              <a:lnSpc>
                <a:spcPct val="70000"/>
              </a:lnSpc>
            </a:pPr>
            <a:r>
              <a:rPr lang="ru-RU" sz="1050" b="0" strike="noStrike" spc="-1">
                <a:solidFill>
                  <a:srgbClr val="FFFFFF"/>
                </a:solidFill>
                <a:latin typeface="Calibri"/>
              </a:rPr>
              <a:t>насыщенный абсорбент</a:t>
            </a:r>
            <a:endParaRPr lang="ru-RU" sz="1050" b="0" strike="noStrike" spc="-1">
              <a:solidFill>
                <a:srgbClr val="000000"/>
              </a:solidFill>
              <a:latin typeface="Open Sans"/>
            </a:endParaRPr>
          </a:p>
        </p:txBody>
      </p:sp>
      <p:sp>
        <p:nvSpPr>
          <p:cNvPr id="543" name="TextBox 50"/>
          <p:cNvSpPr/>
          <p:nvPr/>
        </p:nvSpPr>
        <p:spPr>
          <a:xfrm rot="16200000">
            <a:off x="1416600" y="3381120"/>
            <a:ext cx="1041480" cy="201600"/>
          </a:xfrm>
          <a:prstGeom prst="rect">
            <a:avLst/>
          </a:prstGeom>
          <a:solidFill>
            <a:srgbClr val="70AD47"/>
          </a:solidFill>
          <a:ln>
            <a:solidFill>
              <a:srgbClr val="FFFFFF"/>
            </a:solidFill>
          </a:ln>
        </p:spPr>
        <p:style>
          <a:lnRef idx="3">
            <a:schemeClr val="lt1"/>
          </a:lnRef>
          <a:fillRef idx="1">
            <a:schemeClr val="accent6"/>
          </a:fillRef>
          <a:effectRef idx="1">
            <a:schemeClr val="accent6"/>
          </a:effectRef>
          <a:fontRef idx="minor"/>
        </p:style>
        <p:txBody>
          <a:bodyPr lIns="90000" tIns="45000" rIns="90000" bIns="45000" anchor="t">
            <a:spAutoFit/>
          </a:bodyPr>
          <a:lstStyle/>
          <a:p>
            <a:pPr algn="ctr" defTabSz="685800">
              <a:lnSpc>
                <a:spcPct val="70000"/>
              </a:lnSpc>
            </a:pPr>
            <a:r>
              <a:rPr lang="ru-RU" sz="1050" b="0" strike="noStrike" spc="-1">
                <a:solidFill>
                  <a:srgbClr val="FFFFFF"/>
                </a:solidFill>
                <a:latin typeface="Calibri"/>
              </a:rPr>
              <a:t>Рег. абсорбент</a:t>
            </a:r>
            <a:endParaRPr lang="ru-RU" sz="1050" b="0" strike="noStrike" spc="-1">
              <a:solidFill>
                <a:srgbClr val="000000"/>
              </a:solidFill>
              <a:latin typeface="Open Sans"/>
            </a:endParaRPr>
          </a:p>
        </p:txBody>
      </p:sp>
      <p:sp>
        <p:nvSpPr>
          <p:cNvPr id="544" name="TextBox 52"/>
          <p:cNvSpPr/>
          <p:nvPr/>
        </p:nvSpPr>
        <p:spPr>
          <a:xfrm>
            <a:off x="2481480" y="679320"/>
            <a:ext cx="1864080" cy="201600"/>
          </a:xfrm>
          <a:prstGeom prst="rect">
            <a:avLst/>
          </a:prstGeom>
          <a:solidFill>
            <a:srgbClr val="70AD47"/>
          </a:solidFill>
          <a:ln>
            <a:solidFill>
              <a:srgbClr val="FFFFFF"/>
            </a:solidFill>
          </a:ln>
        </p:spPr>
        <p:style>
          <a:lnRef idx="3">
            <a:schemeClr val="lt1"/>
          </a:lnRef>
          <a:fillRef idx="1">
            <a:schemeClr val="accent6"/>
          </a:fillRef>
          <a:effectRef idx="1">
            <a:schemeClr val="accent6"/>
          </a:effectRef>
          <a:fontRef idx="minor"/>
        </p:style>
        <p:txBody>
          <a:bodyPr lIns="90000" tIns="45000" rIns="90000" bIns="45000" anchor="t">
            <a:spAutoFit/>
          </a:bodyPr>
          <a:lstStyle/>
          <a:p>
            <a:pPr algn="ctr" defTabSz="685800">
              <a:lnSpc>
                <a:spcPct val="70000"/>
              </a:lnSpc>
            </a:pPr>
            <a:r>
              <a:rPr lang="ru-RU" sz="1050" b="0" strike="noStrike" spc="-1">
                <a:solidFill>
                  <a:srgbClr val="FFFFFF"/>
                </a:solidFill>
                <a:latin typeface="Calibri"/>
              </a:rPr>
              <a:t>извлеченные компоненты</a:t>
            </a:r>
            <a:endParaRPr lang="ru-RU" sz="1050" b="0" strike="noStrike" spc="-1">
              <a:solidFill>
                <a:srgbClr val="000000"/>
              </a:solidFill>
              <a:latin typeface="Open Sans"/>
            </a:endParaRPr>
          </a:p>
        </p:txBody>
      </p:sp>
      <p:sp>
        <p:nvSpPr>
          <p:cNvPr id="545" name="TextBox 54"/>
          <p:cNvSpPr/>
          <p:nvPr/>
        </p:nvSpPr>
        <p:spPr>
          <a:xfrm>
            <a:off x="5520240" y="902880"/>
            <a:ext cx="1422000" cy="201600"/>
          </a:xfrm>
          <a:prstGeom prst="rect">
            <a:avLst/>
          </a:prstGeom>
          <a:solidFill>
            <a:srgbClr val="70AD47"/>
          </a:solidFill>
          <a:ln>
            <a:solidFill>
              <a:srgbClr val="FFFFFF"/>
            </a:solidFill>
          </a:ln>
        </p:spPr>
        <p:style>
          <a:lnRef idx="3">
            <a:schemeClr val="lt1"/>
          </a:lnRef>
          <a:fillRef idx="1">
            <a:schemeClr val="accent6"/>
          </a:fillRef>
          <a:effectRef idx="1">
            <a:schemeClr val="accent6"/>
          </a:effectRef>
          <a:fontRef idx="minor"/>
        </p:style>
        <p:txBody>
          <a:bodyPr lIns="90000" tIns="45000" rIns="90000" bIns="45000" anchor="t">
            <a:spAutoFit/>
          </a:bodyPr>
          <a:lstStyle/>
          <a:p>
            <a:pPr algn="ctr" defTabSz="685800">
              <a:lnSpc>
                <a:spcPct val="70000"/>
              </a:lnSpc>
            </a:pPr>
            <a:r>
              <a:rPr lang="ru-RU" sz="1050" b="0" strike="noStrike" spc="-1">
                <a:solidFill>
                  <a:srgbClr val="FFFFFF"/>
                </a:solidFill>
                <a:latin typeface="Calibri"/>
              </a:rPr>
              <a:t>газовые компоненты</a:t>
            </a:r>
            <a:endParaRPr lang="ru-RU" sz="1050" b="0" strike="noStrike" spc="-1">
              <a:solidFill>
                <a:srgbClr val="000000"/>
              </a:solidFill>
              <a:latin typeface="Open Sans"/>
            </a:endParaRPr>
          </a:p>
        </p:txBody>
      </p:sp>
      <p:sp>
        <p:nvSpPr>
          <p:cNvPr id="546" name="TextBox 56"/>
          <p:cNvSpPr/>
          <p:nvPr/>
        </p:nvSpPr>
        <p:spPr>
          <a:xfrm>
            <a:off x="4592160" y="2440800"/>
            <a:ext cx="1059480" cy="313560"/>
          </a:xfrm>
          <a:prstGeom prst="rect">
            <a:avLst/>
          </a:prstGeom>
          <a:solidFill>
            <a:srgbClr val="70AD47"/>
          </a:solidFill>
          <a:ln>
            <a:solidFill>
              <a:srgbClr val="FFFFFF"/>
            </a:solidFill>
          </a:ln>
        </p:spPr>
        <p:style>
          <a:lnRef idx="3">
            <a:schemeClr val="lt1"/>
          </a:lnRef>
          <a:fillRef idx="1">
            <a:schemeClr val="accent6"/>
          </a:fillRef>
          <a:effectRef idx="1">
            <a:schemeClr val="accent6"/>
          </a:effectRef>
          <a:fontRef idx="minor"/>
        </p:style>
        <p:txBody>
          <a:bodyPr lIns="90000" tIns="45000" rIns="90000" bIns="45000" anchor="t">
            <a:spAutoFit/>
          </a:bodyPr>
          <a:lstStyle/>
          <a:p>
            <a:pPr algn="ctr" defTabSz="685800">
              <a:lnSpc>
                <a:spcPct val="70000"/>
              </a:lnSpc>
            </a:pPr>
            <a:r>
              <a:rPr lang="ru-RU" sz="1050" b="0" strike="noStrike" spc="-1">
                <a:solidFill>
                  <a:srgbClr val="FFFFFF"/>
                </a:solidFill>
                <a:latin typeface="Calibri"/>
              </a:rPr>
              <a:t>жидкий продукт</a:t>
            </a:r>
            <a:endParaRPr lang="ru-RU" sz="1050" b="0" strike="noStrike" spc="-1">
              <a:solidFill>
                <a:srgbClr val="000000"/>
              </a:solidFill>
              <a:latin typeface="Open Sans"/>
            </a:endParaRPr>
          </a:p>
        </p:txBody>
      </p:sp>
      <p:pic>
        <p:nvPicPr>
          <p:cNvPr id="547" name="Рисунок 59"/>
          <p:cNvPicPr/>
          <p:nvPr/>
        </p:nvPicPr>
        <p:blipFill>
          <a:blip r:embed="rId4"/>
          <a:stretch/>
        </p:blipFill>
        <p:spPr>
          <a:xfrm>
            <a:off x="6835680" y="3217680"/>
            <a:ext cx="297360" cy="204480"/>
          </a:xfrm>
          <a:prstGeom prst="rect">
            <a:avLst/>
          </a:prstGeom>
          <a:ln w="0">
            <a:noFill/>
          </a:ln>
        </p:spPr>
      </p:pic>
      <p:pic>
        <p:nvPicPr>
          <p:cNvPr id="548" name="Рисунок 60"/>
          <p:cNvPicPr/>
          <p:nvPr/>
        </p:nvPicPr>
        <p:blipFill>
          <a:blip r:embed="rId5"/>
          <a:stretch/>
        </p:blipFill>
        <p:spPr>
          <a:xfrm>
            <a:off x="8452440" y="3819600"/>
            <a:ext cx="196560" cy="213840"/>
          </a:xfrm>
          <a:prstGeom prst="rect">
            <a:avLst/>
          </a:prstGeom>
          <a:ln w="0">
            <a:noFill/>
          </a:ln>
        </p:spPr>
      </p:pic>
      <p:pic>
        <p:nvPicPr>
          <p:cNvPr id="549" name="Рисунок 61"/>
          <p:cNvPicPr/>
          <p:nvPr/>
        </p:nvPicPr>
        <p:blipFill>
          <a:blip r:embed="rId6"/>
          <a:stretch/>
        </p:blipFill>
        <p:spPr>
          <a:xfrm>
            <a:off x="7491960" y="3403440"/>
            <a:ext cx="216720" cy="228240"/>
          </a:xfrm>
          <a:prstGeom prst="rect">
            <a:avLst/>
          </a:prstGeom>
          <a:ln w="0">
            <a:noFill/>
          </a:ln>
        </p:spPr>
      </p:pic>
      <p:pic>
        <p:nvPicPr>
          <p:cNvPr id="550" name="Рисунок 62"/>
          <p:cNvPicPr/>
          <p:nvPr/>
        </p:nvPicPr>
        <p:blipFill>
          <a:blip r:embed="rId7"/>
          <a:stretch/>
        </p:blipFill>
        <p:spPr>
          <a:xfrm>
            <a:off x="7967520" y="3605400"/>
            <a:ext cx="247680" cy="211680"/>
          </a:xfrm>
          <a:prstGeom prst="rect">
            <a:avLst/>
          </a:prstGeom>
          <a:ln w="0">
            <a:noFill/>
          </a:ln>
        </p:spPr>
      </p:pic>
      <p:pic>
        <p:nvPicPr>
          <p:cNvPr id="551" name="Рисунок 63"/>
          <p:cNvPicPr/>
          <p:nvPr/>
        </p:nvPicPr>
        <p:blipFill>
          <a:blip r:embed="rId8"/>
          <a:stretch/>
        </p:blipFill>
        <p:spPr>
          <a:xfrm>
            <a:off x="7315920" y="2248920"/>
            <a:ext cx="254520" cy="168840"/>
          </a:xfrm>
          <a:prstGeom prst="rect">
            <a:avLst/>
          </a:prstGeom>
          <a:ln w="0">
            <a:noFill/>
          </a:ln>
        </p:spPr>
      </p:pic>
      <p:sp>
        <p:nvSpPr>
          <p:cNvPr id="552" name="TextBox 64"/>
          <p:cNvSpPr/>
          <p:nvPr/>
        </p:nvSpPr>
        <p:spPr>
          <a:xfrm>
            <a:off x="7480440" y="2166120"/>
            <a:ext cx="1266120" cy="2952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685800">
              <a:lnSpc>
                <a:spcPct val="100000"/>
              </a:lnSpc>
            </a:pPr>
            <a:r>
              <a:rPr lang="ru-RU" sz="1350" b="0" strike="noStrike" spc="-1">
                <a:solidFill>
                  <a:srgbClr val="000000"/>
                </a:solidFill>
                <a:latin typeface="Calibri"/>
              </a:rPr>
              <a:t>- Подвод тепла</a:t>
            </a:r>
            <a:endParaRPr lang="ru-RU" sz="1350" b="0" strike="noStrike" spc="-1">
              <a:solidFill>
                <a:srgbClr val="000000"/>
              </a:solidFill>
              <a:latin typeface="Open Sans"/>
            </a:endParaRPr>
          </a:p>
        </p:txBody>
      </p:sp>
      <p:pic>
        <p:nvPicPr>
          <p:cNvPr id="553" name="Рисунок 65"/>
          <p:cNvPicPr/>
          <p:nvPr/>
        </p:nvPicPr>
        <p:blipFill>
          <a:blip r:embed="rId9"/>
          <a:stretch/>
        </p:blipFill>
        <p:spPr>
          <a:xfrm>
            <a:off x="7329240" y="2535840"/>
            <a:ext cx="283320" cy="161640"/>
          </a:xfrm>
          <a:prstGeom prst="rect">
            <a:avLst/>
          </a:prstGeom>
          <a:ln w="0">
            <a:noFill/>
          </a:ln>
        </p:spPr>
      </p:pic>
      <p:sp>
        <p:nvSpPr>
          <p:cNvPr id="554" name="TextBox 66"/>
          <p:cNvSpPr/>
          <p:nvPr/>
        </p:nvSpPr>
        <p:spPr>
          <a:xfrm>
            <a:off x="7581240" y="2453760"/>
            <a:ext cx="1197720" cy="2952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685800">
              <a:lnSpc>
                <a:spcPct val="100000"/>
              </a:lnSpc>
            </a:pPr>
            <a:r>
              <a:rPr lang="ru-RU" sz="1350" b="0" strike="noStrike" spc="-1">
                <a:solidFill>
                  <a:srgbClr val="000000"/>
                </a:solidFill>
                <a:latin typeface="Calibri"/>
              </a:rPr>
              <a:t>- Водяной пар</a:t>
            </a:r>
            <a:endParaRPr lang="ru-RU" sz="1350" b="0" strike="noStrike" spc="-1">
              <a:solidFill>
                <a:srgbClr val="000000"/>
              </a:solidFill>
              <a:latin typeface="Open Sans"/>
            </a:endParaRPr>
          </a:p>
        </p:txBody>
      </p:sp>
      <p:sp>
        <p:nvSpPr>
          <p:cNvPr id="555" name="Прямоугольник 554"/>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02519A07-78EB-4DE1-8639-14C12560D55C}" type="slidenum">
              <a:rPr lang="ru-RU" sz="2400" b="1" strike="noStrike" spc="-1">
                <a:solidFill>
                  <a:srgbClr val="000000"/>
                </a:solidFill>
                <a:latin typeface="Noto Sans"/>
              </a:rPr>
              <a:t>41</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6" name="PlaceHolder 1"/>
          <p:cNvSpPr>
            <a:spLocks noGrp="1"/>
          </p:cNvSpPr>
          <p:nvPr>
            <p:ph type="title"/>
          </p:nvPr>
        </p:nvSpPr>
        <p:spPr>
          <a:xfrm>
            <a:off x="303840" y="256320"/>
            <a:ext cx="8704440" cy="462600"/>
          </a:xfrm>
          <a:prstGeom prst="rect">
            <a:avLst/>
          </a:prstGeom>
          <a:noFill/>
          <a:ln w="0">
            <a:noFill/>
          </a:ln>
        </p:spPr>
        <p:txBody>
          <a:bodyPr lIns="91440" tIns="45720" rIns="91440" bIns="45720" anchor="ctr">
            <a:noAutofit/>
          </a:bodyPr>
          <a:lstStyle/>
          <a:p>
            <a:pPr indent="0" defTabSz="685800">
              <a:lnSpc>
                <a:spcPct val="90000"/>
              </a:lnSpc>
              <a:buNone/>
              <a:tabLst>
                <a:tab pos="0" algn="l"/>
              </a:tabLst>
            </a:pPr>
            <a:r>
              <a:rPr lang="ru-RU" sz="2100" b="0" strike="noStrike" spc="-1">
                <a:solidFill>
                  <a:schemeClr val="dk1"/>
                </a:solidFill>
                <a:latin typeface="Calibri Light"/>
              </a:rPr>
              <a:t>МАТЕРИАЛЬНЫЙ БАЛАНС АБСОРБЕРА</a:t>
            </a:r>
            <a:endParaRPr lang="ru-RU" sz="2100" b="0" strike="noStrike" spc="-1">
              <a:solidFill>
                <a:srgbClr val="000000"/>
              </a:solidFill>
              <a:latin typeface="Open Sans"/>
            </a:endParaRPr>
          </a:p>
        </p:txBody>
      </p:sp>
      <p:sp>
        <p:nvSpPr>
          <p:cNvPr id="557" name="TextBox 3"/>
          <p:cNvSpPr/>
          <p:nvPr/>
        </p:nvSpPr>
        <p:spPr>
          <a:xfrm>
            <a:off x="3816000" y="644400"/>
            <a:ext cx="1219680" cy="638280"/>
          </a:xfrm>
          <a:prstGeom prst="rect">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spAutoFit/>
          </a:bodyPr>
          <a:lstStyle/>
          <a:p>
            <a:pPr defTabSz="685800">
              <a:lnSpc>
                <a:spcPct val="100000"/>
              </a:lnSpc>
            </a:pPr>
            <a:r>
              <a:rPr lang="ru-RU" sz="1800" b="0" strike="noStrike" spc="-1">
                <a:solidFill>
                  <a:srgbClr val="FFFFFF"/>
                </a:solidFill>
                <a:latin typeface="Calibri"/>
              </a:rPr>
              <a:t>Абсорбция</a:t>
            </a:r>
            <a:endParaRPr lang="ru-RU" sz="1800" b="0" strike="noStrike" spc="-1">
              <a:solidFill>
                <a:srgbClr val="000000"/>
              </a:solidFill>
              <a:latin typeface="Open Sans"/>
            </a:endParaRPr>
          </a:p>
        </p:txBody>
      </p:sp>
      <p:cxnSp>
        <p:nvCxnSpPr>
          <p:cNvPr id="558" name="Прямая со стрелкой 5"/>
          <p:cNvCxnSpPr>
            <a:stCxn id="557" idx="2"/>
          </p:cNvCxnSpPr>
          <p:nvPr/>
        </p:nvCxnSpPr>
        <p:spPr>
          <a:xfrm flipH="1" flipV="1">
            <a:off x="3270600" y="1239840"/>
            <a:ext cx="1155960" cy="43560"/>
          </a:xfrm>
          <a:prstGeom prst="straightConnector1">
            <a:avLst/>
          </a:prstGeom>
          <a:ln w="0">
            <a:solidFill>
              <a:srgbClr val="4472C4"/>
            </a:solidFill>
            <a:tailEnd type="triangle" w="med" len="med"/>
          </a:ln>
        </p:spPr>
      </p:cxnSp>
      <p:cxnSp>
        <p:nvCxnSpPr>
          <p:cNvPr id="559" name="Прямая со стрелкой 7"/>
          <p:cNvCxnSpPr>
            <a:stCxn id="557" idx="2"/>
          </p:cNvCxnSpPr>
          <p:nvPr/>
        </p:nvCxnSpPr>
        <p:spPr>
          <a:xfrm flipV="1">
            <a:off x="4425840" y="1239840"/>
            <a:ext cx="983880" cy="43560"/>
          </a:xfrm>
          <a:prstGeom prst="straightConnector1">
            <a:avLst/>
          </a:prstGeom>
          <a:ln w="0">
            <a:solidFill>
              <a:srgbClr val="4472C4"/>
            </a:solidFill>
            <a:tailEnd type="triangle" w="med" len="med"/>
          </a:ln>
        </p:spPr>
      </p:cxnSp>
      <p:sp>
        <p:nvSpPr>
          <p:cNvPr id="560" name="TextBox 9"/>
          <p:cNvSpPr/>
          <p:nvPr/>
        </p:nvSpPr>
        <p:spPr>
          <a:xfrm>
            <a:off x="395640" y="1239840"/>
            <a:ext cx="4173840" cy="1461240"/>
          </a:xfrm>
          <a:prstGeom prst="rect">
            <a:avLst/>
          </a:prstGeom>
          <a:solidFill>
            <a:srgbClr val="FFFFFF"/>
          </a:solidFill>
          <a:ln>
            <a:solidFill>
              <a:srgbClr val="4472C4"/>
            </a:solidFill>
          </a:ln>
        </p:spPr>
        <p:style>
          <a:lnRef idx="2">
            <a:schemeClr val="accent1"/>
          </a:lnRef>
          <a:fillRef idx="1">
            <a:schemeClr val="lt1"/>
          </a:fillRef>
          <a:effectRef idx="0">
            <a:schemeClr val="accent1"/>
          </a:effectRef>
          <a:fontRef idx="minor"/>
        </p:style>
        <p:txBody>
          <a:bodyPr lIns="90000" tIns="45000" rIns="90000" bIns="45000" anchor="t">
            <a:spAutoFit/>
          </a:bodyPr>
          <a:lstStyle/>
          <a:p>
            <a:pPr algn="ctr" defTabSz="685800">
              <a:lnSpc>
                <a:spcPct val="100000"/>
              </a:lnSpc>
            </a:pPr>
            <a:r>
              <a:rPr lang="ru-RU" sz="1500" b="1" strike="noStrike" spc="-1">
                <a:solidFill>
                  <a:srgbClr val="000000"/>
                </a:solidFill>
                <a:latin typeface="Calibri"/>
              </a:rPr>
              <a:t>Абсорбция тощих (сухих) газов</a:t>
            </a:r>
            <a:endParaRPr lang="ru-RU" sz="1500" b="0" strike="noStrike" spc="-1">
              <a:solidFill>
                <a:srgbClr val="000000"/>
              </a:solidFill>
              <a:latin typeface="Open Sans"/>
            </a:endParaRPr>
          </a:p>
          <a:p>
            <a:pPr marL="214200" indent="-214200" defTabSz="685800">
              <a:lnSpc>
                <a:spcPct val="100000"/>
              </a:lnSpc>
              <a:buClr>
                <a:srgbClr val="000000"/>
              </a:buClr>
              <a:buFont typeface="Arial"/>
              <a:buChar char="•"/>
            </a:pPr>
            <a:r>
              <a:rPr lang="ru-RU" sz="1500" b="0" strike="noStrike" spc="-1">
                <a:solidFill>
                  <a:srgbClr val="000000"/>
                </a:solidFill>
                <a:latin typeface="Calibri"/>
              </a:rPr>
              <a:t>Количество извлекаемых компонентов не превышает </a:t>
            </a:r>
            <a:r>
              <a:rPr lang="ru-RU" sz="1500" b="1" strike="noStrike" spc="-1">
                <a:solidFill>
                  <a:srgbClr val="000000"/>
                </a:solidFill>
                <a:latin typeface="Calibri"/>
              </a:rPr>
              <a:t>10—15 %, </a:t>
            </a:r>
            <a:endParaRPr lang="ru-RU" sz="1500" b="0" strike="noStrike" spc="-1">
              <a:solidFill>
                <a:srgbClr val="000000"/>
              </a:solidFill>
              <a:latin typeface="Open Sans"/>
            </a:endParaRPr>
          </a:p>
          <a:p>
            <a:pPr marL="214200" indent="-214200" defTabSz="685800">
              <a:lnSpc>
                <a:spcPct val="100000"/>
              </a:lnSpc>
              <a:buClr>
                <a:srgbClr val="000000"/>
              </a:buClr>
              <a:buFont typeface="Arial"/>
              <a:buChar char="•"/>
            </a:pPr>
            <a:r>
              <a:rPr lang="ru-RU" sz="1500" b="0" strike="noStrike" spc="-1">
                <a:solidFill>
                  <a:srgbClr val="000000"/>
                </a:solidFill>
                <a:latin typeface="Calibri"/>
              </a:rPr>
              <a:t>можно пользоваться </a:t>
            </a:r>
            <a:r>
              <a:rPr lang="ru-RU" sz="1500" b="1" strike="noStrike" spc="-1">
                <a:solidFill>
                  <a:srgbClr val="000000"/>
                </a:solidFill>
                <a:latin typeface="Calibri"/>
              </a:rPr>
              <a:t>усредненными</a:t>
            </a:r>
            <a:r>
              <a:rPr lang="ru-RU" sz="1500" b="0" strike="noStrike" spc="-1">
                <a:solidFill>
                  <a:srgbClr val="000000"/>
                </a:solidFill>
                <a:latin typeface="Calibri"/>
              </a:rPr>
              <a:t> характеристиками потоков по высоте аппарата</a:t>
            </a:r>
            <a:endParaRPr lang="ru-RU" sz="1500" b="0" strike="noStrike" spc="-1">
              <a:solidFill>
                <a:srgbClr val="000000"/>
              </a:solidFill>
              <a:latin typeface="Open Sans"/>
            </a:endParaRPr>
          </a:p>
        </p:txBody>
      </p:sp>
      <p:sp>
        <p:nvSpPr>
          <p:cNvPr id="561" name="TextBox 11"/>
          <p:cNvSpPr/>
          <p:nvPr/>
        </p:nvSpPr>
        <p:spPr>
          <a:xfrm>
            <a:off x="4835880" y="1259640"/>
            <a:ext cx="3470400" cy="1232640"/>
          </a:xfrm>
          <a:prstGeom prst="rect">
            <a:avLst/>
          </a:prstGeom>
          <a:solidFill>
            <a:srgbClr val="FFFFFF"/>
          </a:solidFill>
          <a:ln>
            <a:solidFill>
              <a:srgbClr val="4472C4"/>
            </a:solidFill>
          </a:ln>
        </p:spPr>
        <p:style>
          <a:lnRef idx="2">
            <a:schemeClr val="accent1"/>
          </a:lnRef>
          <a:fillRef idx="1">
            <a:schemeClr val="lt1"/>
          </a:fillRef>
          <a:effectRef idx="0">
            <a:schemeClr val="accent1"/>
          </a:effectRef>
          <a:fontRef idx="minor"/>
        </p:style>
        <p:txBody>
          <a:bodyPr lIns="90000" tIns="45000" rIns="90000" bIns="45000" anchor="t">
            <a:spAutoFit/>
          </a:bodyPr>
          <a:lstStyle/>
          <a:p>
            <a:pPr algn="ctr" defTabSz="685800">
              <a:lnSpc>
                <a:spcPct val="100000"/>
              </a:lnSpc>
            </a:pPr>
            <a:r>
              <a:rPr lang="ru-RU" sz="1500" b="1" strike="noStrike" spc="-1">
                <a:solidFill>
                  <a:srgbClr val="000000"/>
                </a:solidFill>
                <a:latin typeface="Calibri"/>
              </a:rPr>
              <a:t>Абсорбция жирных газов, </a:t>
            </a:r>
            <a:endParaRPr lang="ru-RU" sz="1500" b="0" strike="noStrike" spc="-1">
              <a:solidFill>
                <a:srgbClr val="000000"/>
              </a:solidFill>
              <a:latin typeface="Open Sans"/>
            </a:endParaRPr>
          </a:p>
          <a:p>
            <a:pPr marL="257040" indent="-257040" algn="just" defTabSz="685800">
              <a:lnSpc>
                <a:spcPct val="100000"/>
              </a:lnSpc>
              <a:buClr>
                <a:srgbClr val="000000"/>
              </a:buClr>
              <a:buFont typeface="Arial"/>
              <a:buChar char="•"/>
            </a:pPr>
            <a:r>
              <a:rPr lang="ru-RU" sz="1500" b="0" strike="noStrike" spc="-1">
                <a:solidFill>
                  <a:srgbClr val="000000"/>
                </a:solidFill>
                <a:latin typeface="Calibri"/>
              </a:rPr>
              <a:t>требуется </a:t>
            </a:r>
            <a:r>
              <a:rPr lang="ru-RU" sz="1500" b="1" strike="noStrike" spc="-1">
                <a:solidFill>
                  <a:srgbClr val="000000"/>
                </a:solidFill>
                <a:latin typeface="Calibri"/>
              </a:rPr>
              <a:t>учитывать изменение </a:t>
            </a:r>
            <a:r>
              <a:rPr lang="ru-RU" sz="1500" b="0" strike="noStrike" spc="-1">
                <a:solidFill>
                  <a:srgbClr val="000000"/>
                </a:solidFill>
                <a:latin typeface="Calibri"/>
              </a:rPr>
              <a:t>характеристик газового и жидкостного потоков по высоте аппарата</a:t>
            </a:r>
            <a:endParaRPr lang="ru-RU" sz="1500" b="0" strike="noStrike" spc="-1">
              <a:solidFill>
                <a:srgbClr val="000000"/>
              </a:solidFill>
              <a:latin typeface="Open Sans"/>
            </a:endParaRPr>
          </a:p>
        </p:txBody>
      </p:sp>
      <p:sp>
        <p:nvSpPr>
          <p:cNvPr id="562" name="TextBox 13"/>
          <p:cNvSpPr/>
          <p:nvPr/>
        </p:nvSpPr>
        <p:spPr>
          <a:xfrm>
            <a:off x="615600" y="2680200"/>
            <a:ext cx="7910640" cy="912600"/>
          </a:xfrm>
          <a:prstGeom prst="rect">
            <a:avLst/>
          </a:prstGeom>
          <a:solidFill>
            <a:srgbClr val="00682F"/>
          </a:solidFill>
          <a:ln>
            <a:solidFill>
              <a:srgbClr val="FFFFFF"/>
            </a:solidFill>
          </a:ln>
        </p:spPr>
        <p:style>
          <a:lnRef idx="3">
            <a:schemeClr val="lt1"/>
          </a:lnRef>
          <a:fillRef idx="1">
            <a:schemeClr val="accent6"/>
          </a:fillRef>
          <a:effectRef idx="1">
            <a:schemeClr val="accent6"/>
          </a:effectRef>
          <a:fontRef idx="minor"/>
        </p:style>
        <p:txBody>
          <a:bodyPr lIns="90000" tIns="45000" rIns="90000" bIns="45000" anchor="t">
            <a:spAutoFit/>
          </a:bodyPr>
          <a:lstStyle/>
          <a:p>
            <a:pPr algn="ctr" defTabSz="685800">
              <a:lnSpc>
                <a:spcPct val="100000"/>
              </a:lnSpc>
            </a:pPr>
            <a:r>
              <a:rPr lang="ru-RU" sz="1800" b="0" strike="noStrike" spc="-1">
                <a:solidFill>
                  <a:srgbClr val="FFFFFF"/>
                </a:solidFill>
                <a:latin typeface="Calibri"/>
              </a:rPr>
              <a:t>При расчетах процесса абсорбции (десорбции) пользуются </a:t>
            </a:r>
            <a:r>
              <a:rPr lang="ru-RU" sz="1800" b="1" strike="noStrike" spc="-1">
                <a:solidFill>
                  <a:srgbClr val="FFFFFF"/>
                </a:solidFill>
                <a:highlight>
                  <a:srgbClr val="0000FF"/>
                </a:highlight>
                <a:latin typeface="Calibri"/>
              </a:rPr>
              <a:t>приведенными концентрациями</a:t>
            </a:r>
            <a:r>
              <a:rPr lang="ru-RU" sz="1800" b="0" strike="noStrike" spc="-1">
                <a:solidFill>
                  <a:srgbClr val="FFFFFF"/>
                </a:solidFill>
                <a:latin typeface="Calibri"/>
              </a:rPr>
              <a:t>, определяя </a:t>
            </a:r>
            <a:r>
              <a:rPr lang="ru-RU" sz="1800" b="0" strike="noStrike" spc="-1">
                <a:solidFill>
                  <a:srgbClr val="FFFFFF"/>
                </a:solidFill>
                <a:highlight>
                  <a:srgbClr val="0000FF"/>
                </a:highlight>
                <a:latin typeface="Calibri"/>
              </a:rPr>
              <a:t>составы жидкой </a:t>
            </a:r>
            <a:r>
              <a:rPr lang="ru-RU" sz="1800" b="0" strike="noStrike" spc="-1">
                <a:solidFill>
                  <a:srgbClr val="FFFFFF"/>
                </a:solidFill>
                <a:latin typeface="Calibri"/>
              </a:rPr>
              <a:t>и </a:t>
            </a:r>
            <a:r>
              <a:rPr lang="ru-RU" sz="1800" b="0" strike="noStrike" spc="-1">
                <a:solidFill>
                  <a:srgbClr val="FFFFFF"/>
                </a:solidFill>
                <a:highlight>
                  <a:srgbClr val="0000FF"/>
                </a:highlight>
                <a:latin typeface="Calibri"/>
              </a:rPr>
              <a:t>газовой фаз </a:t>
            </a:r>
            <a:r>
              <a:rPr lang="ru-RU" sz="1800" b="0" strike="noStrike" spc="-1">
                <a:solidFill>
                  <a:srgbClr val="FFFFFF"/>
                </a:solidFill>
                <a:latin typeface="Calibri"/>
              </a:rPr>
              <a:t>по отношению к входящим в абсорбер (или десорбер) потокам. </a:t>
            </a:r>
            <a:endParaRPr lang="ru-RU" sz="1800" b="0" strike="noStrike" spc="-1">
              <a:solidFill>
                <a:srgbClr val="000000"/>
              </a:solidFill>
              <a:latin typeface="Open Sans"/>
            </a:endParaRPr>
          </a:p>
        </p:txBody>
      </p:sp>
      <p:sp>
        <p:nvSpPr>
          <p:cNvPr id="563" name="TextBox 15"/>
          <p:cNvSpPr/>
          <p:nvPr/>
        </p:nvSpPr>
        <p:spPr>
          <a:xfrm>
            <a:off x="303840" y="3730680"/>
            <a:ext cx="510084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800" b="0" strike="noStrike" spc="-1">
                <a:solidFill>
                  <a:srgbClr val="000000"/>
                </a:solidFill>
                <a:latin typeface="Calibri"/>
              </a:rPr>
              <a:t>Для любой </a:t>
            </a:r>
            <a:r>
              <a:rPr lang="en-US" sz="1800" b="0" strike="noStrike" spc="-1">
                <a:solidFill>
                  <a:srgbClr val="000000"/>
                </a:solidFill>
                <a:latin typeface="Calibri"/>
              </a:rPr>
              <a:t>j</a:t>
            </a:r>
            <a:r>
              <a:rPr lang="ru-RU" sz="1800" b="0" strike="noStrike" spc="-1">
                <a:solidFill>
                  <a:srgbClr val="000000"/>
                </a:solidFill>
                <a:latin typeface="Calibri"/>
              </a:rPr>
              <a:t>-й тарелки аппарата </a:t>
            </a:r>
            <a:endParaRPr lang="ru-RU" sz="1800" b="0" strike="noStrike" spc="-1">
              <a:solidFill>
                <a:srgbClr val="000000"/>
              </a:solidFill>
              <a:latin typeface="Open Sans"/>
            </a:endParaRPr>
          </a:p>
          <a:p>
            <a:pPr defTabSz="685800">
              <a:lnSpc>
                <a:spcPct val="100000"/>
              </a:lnSpc>
            </a:pPr>
            <a:r>
              <a:rPr lang="ru-RU" sz="1800" b="0" strike="noStrike" spc="-1">
                <a:solidFill>
                  <a:srgbClr val="000000"/>
                </a:solidFill>
                <a:latin typeface="Calibri"/>
              </a:rPr>
              <a:t>приведенные концентрации определяются по </a:t>
            </a:r>
            <a:endParaRPr lang="ru-RU" sz="1800" b="0" strike="noStrike" spc="-1">
              <a:solidFill>
                <a:srgbClr val="000000"/>
              </a:solidFill>
              <a:latin typeface="Open Sans"/>
            </a:endParaRPr>
          </a:p>
        </p:txBody>
      </p:sp>
      <p:pic>
        <p:nvPicPr>
          <p:cNvPr id="564" name="Рисунок 16"/>
          <p:cNvPicPr/>
          <p:nvPr/>
        </p:nvPicPr>
        <p:blipFill>
          <a:blip r:embed="rId3"/>
          <a:stretch/>
        </p:blipFill>
        <p:spPr>
          <a:xfrm>
            <a:off x="5734440" y="3668760"/>
            <a:ext cx="2474640" cy="755640"/>
          </a:xfrm>
          <a:prstGeom prst="rect">
            <a:avLst/>
          </a:prstGeom>
          <a:ln w="0">
            <a:noFill/>
          </a:ln>
        </p:spPr>
      </p:pic>
      <p:sp>
        <p:nvSpPr>
          <p:cNvPr id="565" name="Стрелка: вправо 17"/>
          <p:cNvSpPr/>
          <p:nvPr/>
        </p:nvSpPr>
        <p:spPr>
          <a:xfrm>
            <a:off x="4917240" y="3923640"/>
            <a:ext cx="786600" cy="322560"/>
          </a:xfrm>
          <a:prstGeom prst="rightArrow">
            <a:avLst>
              <a:gd name="adj1" fmla="val 50000"/>
              <a:gd name="adj2" fmla="val 50000"/>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685800">
              <a:lnSpc>
                <a:spcPct val="100000"/>
              </a:lnSpc>
            </a:pPr>
            <a:endParaRPr lang="ru-RU" sz="1350" b="0" strike="noStrike" spc="-1">
              <a:solidFill>
                <a:srgbClr val="FFFFFF"/>
              </a:solidFill>
              <a:latin typeface="Calibri"/>
            </a:endParaRPr>
          </a:p>
        </p:txBody>
      </p:sp>
      <p:sp>
        <p:nvSpPr>
          <p:cNvPr id="566" name="TextBox 19"/>
          <p:cNvSpPr/>
          <p:nvPr/>
        </p:nvSpPr>
        <p:spPr>
          <a:xfrm>
            <a:off x="395640" y="4350600"/>
            <a:ext cx="8200800" cy="546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350" b="0" strike="noStrike" spc="-1">
                <a:solidFill>
                  <a:srgbClr val="000000"/>
                </a:solidFill>
                <a:latin typeface="Calibri"/>
              </a:rPr>
              <a:t>Gj и Lj — </a:t>
            </a:r>
            <a:r>
              <a:rPr lang="ru-RU" sz="1500" b="0" strike="noStrike" spc="-1">
                <a:solidFill>
                  <a:srgbClr val="000000"/>
                </a:solidFill>
                <a:latin typeface="Calibri"/>
              </a:rPr>
              <a:t>мольные потоки любого компонента на j-й тарелке соответственно в газе и абсорбенте;</a:t>
            </a:r>
            <a:endParaRPr lang="ru-RU" sz="1500" b="0" strike="noStrike" spc="-1">
              <a:solidFill>
                <a:srgbClr val="000000"/>
              </a:solidFill>
              <a:latin typeface="Open Sans"/>
            </a:endParaRPr>
          </a:p>
          <a:p>
            <a:pPr defTabSz="685800">
              <a:lnSpc>
                <a:spcPct val="100000"/>
              </a:lnSpc>
            </a:pPr>
            <a:r>
              <a:rPr lang="ru-RU" sz="1350" b="0" strike="noStrike" spc="-1">
                <a:solidFill>
                  <a:srgbClr val="000000"/>
                </a:solidFill>
                <a:latin typeface="Calibri"/>
              </a:rPr>
              <a:t>G</a:t>
            </a:r>
            <a:r>
              <a:rPr lang="ru-RU" sz="1200" b="0" strike="noStrike" spc="-1">
                <a:solidFill>
                  <a:srgbClr val="000000"/>
                </a:solidFill>
                <a:latin typeface="Calibri"/>
              </a:rPr>
              <a:t>N+</a:t>
            </a:r>
            <a:r>
              <a:rPr lang="en-US" sz="1200" b="0" strike="noStrike" spc="-1">
                <a:solidFill>
                  <a:srgbClr val="000000"/>
                </a:solidFill>
                <a:latin typeface="Calibri"/>
              </a:rPr>
              <a:t>1</a:t>
            </a:r>
            <a:r>
              <a:rPr lang="ru-RU" sz="1350" b="0" strike="noStrike" spc="-1">
                <a:solidFill>
                  <a:srgbClr val="000000"/>
                </a:solidFill>
                <a:latin typeface="Calibri"/>
              </a:rPr>
              <a:t> и </a:t>
            </a:r>
            <a:r>
              <a:rPr lang="en-US" sz="1350" b="0" strike="noStrike" spc="-1">
                <a:solidFill>
                  <a:srgbClr val="000000"/>
                </a:solidFill>
                <a:latin typeface="Calibri"/>
              </a:rPr>
              <a:t>L</a:t>
            </a:r>
            <a:r>
              <a:rPr lang="ru-RU" sz="1050" b="0" strike="noStrike" spc="-1">
                <a:solidFill>
                  <a:srgbClr val="000000"/>
                </a:solidFill>
                <a:latin typeface="Calibri"/>
              </a:rPr>
              <a:t>0</a:t>
            </a:r>
            <a:r>
              <a:rPr lang="ru-RU" sz="1350" b="0" strike="noStrike" spc="-1">
                <a:solidFill>
                  <a:srgbClr val="000000"/>
                </a:solidFill>
                <a:latin typeface="Calibri"/>
              </a:rPr>
              <a:t> — </a:t>
            </a:r>
            <a:r>
              <a:rPr lang="ru-RU" sz="1500" b="0" strike="noStrike" spc="-1">
                <a:solidFill>
                  <a:srgbClr val="000000"/>
                </a:solidFill>
                <a:latin typeface="Calibri"/>
              </a:rPr>
              <a:t>мольные потоки газа и абсорбента </a:t>
            </a:r>
            <a:r>
              <a:rPr lang="ru-RU" sz="1500" b="1" strike="noStrike" spc="-1">
                <a:solidFill>
                  <a:srgbClr val="000000"/>
                </a:solidFill>
                <a:latin typeface="Calibri"/>
              </a:rPr>
              <a:t>на входе в абсорбер</a:t>
            </a:r>
            <a:r>
              <a:rPr lang="ru-RU" sz="1500" b="0" strike="noStrike" spc="-1">
                <a:solidFill>
                  <a:srgbClr val="000000"/>
                </a:solidFill>
                <a:latin typeface="Calibri"/>
              </a:rPr>
              <a:t>. </a:t>
            </a:r>
            <a:endParaRPr lang="ru-RU" sz="1500" b="0" strike="noStrike" spc="-1">
              <a:solidFill>
                <a:srgbClr val="000000"/>
              </a:solidFill>
              <a:latin typeface="Open Sans"/>
            </a:endParaRPr>
          </a:p>
        </p:txBody>
      </p:sp>
      <p:sp>
        <p:nvSpPr>
          <p:cNvPr id="567" name="Прямоугольник 566"/>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F84C9A02-B7DC-4391-813F-37E2F8CB23BC}" type="slidenum">
              <a:rPr lang="ru-RU" sz="2400" b="1" strike="noStrike" spc="-1">
                <a:solidFill>
                  <a:srgbClr val="000000"/>
                </a:solidFill>
                <a:latin typeface="Noto Sans"/>
              </a:rPr>
              <a:t>42</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8" name="PlaceHolder 1"/>
          <p:cNvSpPr>
            <a:spLocks noGrp="1"/>
          </p:cNvSpPr>
          <p:nvPr>
            <p:ph type="title"/>
          </p:nvPr>
        </p:nvSpPr>
        <p:spPr>
          <a:xfrm>
            <a:off x="395640" y="251280"/>
            <a:ext cx="8704440" cy="462600"/>
          </a:xfrm>
          <a:prstGeom prst="rect">
            <a:avLst/>
          </a:prstGeom>
          <a:noFill/>
          <a:ln w="0">
            <a:noFill/>
          </a:ln>
        </p:spPr>
        <p:txBody>
          <a:bodyPr lIns="91440" tIns="45720" rIns="91440" bIns="45720" anchor="ctr">
            <a:noAutofit/>
          </a:bodyPr>
          <a:lstStyle/>
          <a:p>
            <a:pPr indent="0" defTabSz="685800">
              <a:lnSpc>
                <a:spcPct val="90000"/>
              </a:lnSpc>
              <a:buNone/>
              <a:tabLst>
                <a:tab pos="0" algn="l"/>
              </a:tabLst>
            </a:pPr>
            <a:r>
              <a:rPr lang="ru-RU" sz="2100" b="0" strike="noStrike" spc="-1">
                <a:solidFill>
                  <a:schemeClr val="dk1"/>
                </a:solidFill>
                <a:latin typeface="Calibri Light"/>
              </a:rPr>
              <a:t>МАТЕРИАЛЬНЫЙ БАЛАНС АБСОРБЕРА</a:t>
            </a:r>
            <a:endParaRPr lang="ru-RU" sz="2100" b="0" strike="noStrike" spc="-1">
              <a:solidFill>
                <a:srgbClr val="000000"/>
              </a:solidFill>
              <a:latin typeface="Open Sans"/>
            </a:endParaRPr>
          </a:p>
        </p:txBody>
      </p:sp>
      <p:sp>
        <p:nvSpPr>
          <p:cNvPr id="569" name="TextBox 14"/>
          <p:cNvSpPr/>
          <p:nvPr/>
        </p:nvSpPr>
        <p:spPr>
          <a:xfrm>
            <a:off x="597960" y="716760"/>
            <a:ext cx="3356280" cy="546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500" b="0" strike="noStrike" spc="-1">
                <a:solidFill>
                  <a:srgbClr val="000000"/>
                </a:solidFill>
                <a:latin typeface="Calibri"/>
              </a:rPr>
              <a:t>С обычными концентрациями приведенные концентрации связаны </a:t>
            </a:r>
            <a:endParaRPr lang="ru-RU" sz="1500" b="0" strike="noStrike" spc="-1">
              <a:solidFill>
                <a:srgbClr val="000000"/>
              </a:solidFill>
              <a:latin typeface="Open Sans"/>
            </a:endParaRPr>
          </a:p>
        </p:txBody>
      </p:sp>
      <p:pic>
        <p:nvPicPr>
          <p:cNvPr id="570" name="Рисунок 4"/>
          <p:cNvPicPr/>
          <p:nvPr/>
        </p:nvPicPr>
        <p:blipFill>
          <a:blip r:embed="rId3"/>
          <a:stretch/>
        </p:blipFill>
        <p:spPr>
          <a:xfrm>
            <a:off x="4572000" y="626040"/>
            <a:ext cx="2529720" cy="1420200"/>
          </a:xfrm>
          <a:prstGeom prst="rect">
            <a:avLst/>
          </a:prstGeom>
          <a:ln w="0">
            <a:noFill/>
          </a:ln>
        </p:spPr>
      </p:pic>
      <p:sp>
        <p:nvSpPr>
          <p:cNvPr id="571" name="Стрелка: вправо 6"/>
          <p:cNvSpPr/>
          <p:nvPr/>
        </p:nvSpPr>
        <p:spPr>
          <a:xfrm>
            <a:off x="3833280" y="739440"/>
            <a:ext cx="648000" cy="462600"/>
          </a:xfrm>
          <a:prstGeom prst="rightArrow">
            <a:avLst>
              <a:gd name="adj1" fmla="val 50000"/>
              <a:gd name="adj2" fmla="val 50000"/>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685800">
              <a:lnSpc>
                <a:spcPct val="100000"/>
              </a:lnSpc>
            </a:pPr>
            <a:endParaRPr lang="ru-RU" sz="1350" b="0" strike="noStrike" spc="-1">
              <a:solidFill>
                <a:srgbClr val="FFFFFF"/>
              </a:solidFill>
              <a:latin typeface="Calibri"/>
            </a:endParaRPr>
          </a:p>
        </p:txBody>
      </p:sp>
      <p:sp>
        <p:nvSpPr>
          <p:cNvPr id="572" name="TextBox 18"/>
          <p:cNvSpPr/>
          <p:nvPr/>
        </p:nvSpPr>
        <p:spPr>
          <a:xfrm>
            <a:off x="562680" y="2363760"/>
            <a:ext cx="5958720" cy="318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500" b="0" strike="noStrike" spc="-1">
                <a:solidFill>
                  <a:srgbClr val="000000"/>
                </a:solidFill>
                <a:latin typeface="Calibri"/>
              </a:rPr>
              <a:t>Если</a:t>
            </a:r>
            <a:r>
              <a:rPr lang="ru-RU" sz="1350" b="0" strike="noStrike" spc="-1">
                <a:solidFill>
                  <a:srgbClr val="000000"/>
                </a:solidFill>
                <a:latin typeface="Calibri"/>
              </a:rPr>
              <a:t> </a:t>
            </a:r>
            <a:r>
              <a:rPr lang="ru-RU" sz="1500" b="0" strike="noStrike" spc="-1">
                <a:solidFill>
                  <a:srgbClr val="000000"/>
                </a:solidFill>
                <a:latin typeface="Calibri"/>
              </a:rPr>
              <a:t>потоки газа и жидкости мало меняются по высоте аппарата</a:t>
            </a:r>
            <a:endParaRPr lang="ru-RU" sz="1500" b="0" strike="noStrike" spc="-1">
              <a:solidFill>
                <a:srgbClr val="000000"/>
              </a:solidFill>
              <a:latin typeface="Open Sans"/>
            </a:endParaRPr>
          </a:p>
        </p:txBody>
      </p:sp>
      <p:pic>
        <p:nvPicPr>
          <p:cNvPr id="573" name="Рисунок 10"/>
          <p:cNvPicPr/>
          <p:nvPr/>
        </p:nvPicPr>
        <p:blipFill>
          <a:blip r:embed="rId4"/>
          <a:stretch/>
        </p:blipFill>
        <p:spPr>
          <a:xfrm>
            <a:off x="1629720" y="2773800"/>
            <a:ext cx="5882040" cy="567720"/>
          </a:xfrm>
          <a:prstGeom prst="rect">
            <a:avLst/>
          </a:prstGeom>
          <a:ln w="0">
            <a:noFill/>
          </a:ln>
        </p:spPr>
      </p:pic>
      <p:sp>
        <p:nvSpPr>
          <p:cNvPr id="574" name="Стрелка: изогнутая 12"/>
          <p:cNvSpPr/>
          <p:nvPr/>
        </p:nvSpPr>
        <p:spPr>
          <a:xfrm rot="5400000">
            <a:off x="6042960" y="2359800"/>
            <a:ext cx="303480" cy="415800"/>
          </a:xfrm>
          <a:prstGeom prst="bentArrow">
            <a:avLst>
              <a:gd name="adj1" fmla="val 25000"/>
              <a:gd name="adj2" fmla="val 25000"/>
              <a:gd name="adj3" fmla="val 25000"/>
              <a:gd name="adj4" fmla="val 43750"/>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685800">
              <a:lnSpc>
                <a:spcPct val="100000"/>
              </a:lnSpc>
            </a:pPr>
            <a:endParaRPr lang="ru-RU" sz="1350" b="0" strike="noStrike" spc="-1">
              <a:solidFill>
                <a:srgbClr val="000000"/>
              </a:solidFill>
              <a:latin typeface="Calibri"/>
            </a:endParaRPr>
          </a:p>
        </p:txBody>
      </p:sp>
      <p:sp>
        <p:nvSpPr>
          <p:cNvPr id="575" name="TextBox 21"/>
          <p:cNvSpPr/>
          <p:nvPr/>
        </p:nvSpPr>
        <p:spPr>
          <a:xfrm>
            <a:off x="457200" y="3570120"/>
            <a:ext cx="8244720" cy="546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500" b="0" strike="noStrike" spc="-1">
                <a:solidFill>
                  <a:srgbClr val="000000"/>
                </a:solidFill>
                <a:latin typeface="Calibri"/>
              </a:rPr>
              <a:t>При использовании </a:t>
            </a:r>
            <a:r>
              <a:rPr lang="ru-RU" sz="1500" b="1" strike="noStrike" spc="-1">
                <a:solidFill>
                  <a:srgbClr val="000000"/>
                </a:solidFill>
                <a:latin typeface="Calibri"/>
              </a:rPr>
              <a:t>приведенных концентраций </a:t>
            </a:r>
            <a:r>
              <a:rPr lang="ru-RU" sz="1500" b="0" strike="noStrike" spc="-1">
                <a:solidFill>
                  <a:srgbClr val="000000"/>
                </a:solidFill>
                <a:latin typeface="Calibri"/>
              </a:rPr>
              <a:t>уравнение равновесия несколько преобразуется. </a:t>
            </a:r>
            <a:r>
              <a:rPr lang="ru-RU" sz="1500" b="1" strike="noStrike" spc="-1">
                <a:solidFill>
                  <a:srgbClr val="000000"/>
                </a:solidFill>
                <a:latin typeface="Calibri"/>
              </a:rPr>
              <a:t>Для j-й ступени контакта уравнение равновесия имеет вид </a:t>
            </a:r>
            <a:endParaRPr lang="ru-RU" sz="1500" b="0" strike="noStrike" spc="-1">
              <a:solidFill>
                <a:srgbClr val="000000"/>
              </a:solidFill>
              <a:latin typeface="Open Sans"/>
            </a:endParaRPr>
          </a:p>
        </p:txBody>
      </p:sp>
      <p:sp>
        <p:nvSpPr>
          <p:cNvPr id="576" name="TextBox 22"/>
          <p:cNvSpPr/>
          <p:nvPr/>
        </p:nvSpPr>
        <p:spPr>
          <a:xfrm>
            <a:off x="7165800" y="768600"/>
            <a:ext cx="622440" cy="318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en-US" sz="1500" b="1" strike="noStrike" spc="-1">
                <a:solidFill>
                  <a:srgbClr val="000000"/>
                </a:solidFill>
                <a:highlight>
                  <a:srgbClr val="FFFF00"/>
                </a:highlight>
                <a:latin typeface="Calibri"/>
              </a:rPr>
              <a:t>(2)</a:t>
            </a:r>
            <a:endParaRPr lang="ru-RU" sz="1500" b="0" strike="noStrike" spc="-1">
              <a:solidFill>
                <a:srgbClr val="000000"/>
              </a:solidFill>
              <a:latin typeface="Open Sans"/>
            </a:endParaRPr>
          </a:p>
        </p:txBody>
      </p:sp>
      <p:sp>
        <p:nvSpPr>
          <p:cNvPr id="577" name="TextBox 23"/>
          <p:cNvSpPr/>
          <p:nvPr/>
        </p:nvSpPr>
        <p:spPr>
          <a:xfrm>
            <a:off x="7165800" y="1596600"/>
            <a:ext cx="622440" cy="318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en-US" sz="1500" b="1" strike="noStrike" spc="-1">
                <a:solidFill>
                  <a:srgbClr val="000000"/>
                </a:solidFill>
                <a:highlight>
                  <a:srgbClr val="FFFF00"/>
                </a:highlight>
                <a:latin typeface="Calibri"/>
              </a:rPr>
              <a:t>(3)</a:t>
            </a:r>
            <a:endParaRPr lang="ru-RU" sz="1500" b="0" strike="noStrike" spc="-1">
              <a:solidFill>
                <a:srgbClr val="000000"/>
              </a:solidFill>
              <a:latin typeface="Open Sans"/>
            </a:endParaRPr>
          </a:p>
        </p:txBody>
      </p:sp>
      <p:pic>
        <p:nvPicPr>
          <p:cNvPr id="578" name="Рисунок 24"/>
          <p:cNvPicPr/>
          <p:nvPr/>
        </p:nvPicPr>
        <p:blipFill>
          <a:blip r:embed="rId5"/>
          <a:stretch/>
        </p:blipFill>
        <p:spPr>
          <a:xfrm>
            <a:off x="4416120" y="4188960"/>
            <a:ext cx="1419480" cy="544320"/>
          </a:xfrm>
          <a:prstGeom prst="rect">
            <a:avLst/>
          </a:prstGeom>
          <a:ln w="0">
            <a:noFill/>
          </a:ln>
        </p:spPr>
      </p:pic>
      <p:sp>
        <p:nvSpPr>
          <p:cNvPr id="579" name="Прямоугольник 578"/>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282F9F89-1F81-448A-B9E2-F839F6690DE5}" type="slidenum">
              <a:rPr lang="ru-RU" sz="2400" b="1" strike="noStrike" spc="-1">
                <a:solidFill>
                  <a:srgbClr val="000000"/>
                </a:solidFill>
                <a:latin typeface="Noto Sans"/>
              </a:rPr>
              <a:t>43</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0" name="PlaceHolder 1"/>
          <p:cNvSpPr>
            <a:spLocks noGrp="1"/>
          </p:cNvSpPr>
          <p:nvPr>
            <p:ph type="title"/>
          </p:nvPr>
        </p:nvSpPr>
        <p:spPr>
          <a:xfrm>
            <a:off x="395640" y="251280"/>
            <a:ext cx="8704440" cy="462600"/>
          </a:xfrm>
          <a:prstGeom prst="rect">
            <a:avLst/>
          </a:prstGeom>
          <a:noFill/>
          <a:ln w="0">
            <a:noFill/>
          </a:ln>
        </p:spPr>
        <p:txBody>
          <a:bodyPr lIns="91440" tIns="45720" rIns="91440" bIns="45720" anchor="ctr">
            <a:noAutofit/>
          </a:bodyPr>
          <a:lstStyle/>
          <a:p>
            <a:pPr indent="0" defTabSz="685800">
              <a:lnSpc>
                <a:spcPct val="90000"/>
              </a:lnSpc>
              <a:buNone/>
              <a:tabLst>
                <a:tab pos="0" algn="l"/>
              </a:tabLst>
            </a:pPr>
            <a:r>
              <a:rPr lang="ru-RU" sz="2100" b="0" strike="noStrike" spc="-1">
                <a:solidFill>
                  <a:schemeClr val="dk1"/>
                </a:solidFill>
                <a:latin typeface="Calibri Light"/>
              </a:rPr>
              <a:t>МАТЕРИАЛЬНЫЙ БАЛАНС АБСОРБЕРА</a:t>
            </a:r>
            <a:endParaRPr lang="ru-RU" sz="2100" b="0" strike="noStrike" spc="-1">
              <a:solidFill>
                <a:srgbClr val="000000"/>
              </a:solidFill>
              <a:latin typeface="Open Sans"/>
            </a:endParaRPr>
          </a:p>
        </p:txBody>
      </p:sp>
      <p:sp>
        <p:nvSpPr>
          <p:cNvPr id="581" name="TextBox 14"/>
          <p:cNvSpPr/>
          <p:nvPr/>
        </p:nvSpPr>
        <p:spPr>
          <a:xfrm>
            <a:off x="597960" y="716760"/>
            <a:ext cx="3356280" cy="775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500" b="0" strike="noStrike" spc="-1">
                <a:solidFill>
                  <a:srgbClr val="000000"/>
                </a:solidFill>
                <a:latin typeface="Calibri"/>
              </a:rPr>
              <a:t>Использовав связь обычных и приведенных концентраций, согласно уравнениям выше, можно записать</a:t>
            </a:r>
            <a:endParaRPr lang="ru-RU" sz="1500" b="0" strike="noStrike" spc="-1">
              <a:solidFill>
                <a:srgbClr val="000000"/>
              </a:solidFill>
              <a:latin typeface="Open Sans"/>
            </a:endParaRPr>
          </a:p>
        </p:txBody>
      </p:sp>
      <p:sp>
        <p:nvSpPr>
          <p:cNvPr id="582" name="TextBox 18"/>
          <p:cNvSpPr/>
          <p:nvPr/>
        </p:nvSpPr>
        <p:spPr>
          <a:xfrm>
            <a:off x="562680" y="2363760"/>
            <a:ext cx="1874160" cy="318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500" b="0" strike="noStrike" spc="-1">
                <a:solidFill>
                  <a:srgbClr val="000000"/>
                </a:solidFill>
                <a:latin typeface="Calibri"/>
              </a:rPr>
              <a:t>Фактор абсорбции: </a:t>
            </a:r>
            <a:endParaRPr lang="ru-RU" sz="1500" b="0" strike="noStrike" spc="-1">
              <a:solidFill>
                <a:srgbClr val="000000"/>
              </a:solidFill>
              <a:latin typeface="Open Sans"/>
            </a:endParaRPr>
          </a:p>
        </p:txBody>
      </p:sp>
      <p:sp>
        <p:nvSpPr>
          <p:cNvPr id="583" name="TextBox 21"/>
          <p:cNvSpPr/>
          <p:nvPr/>
        </p:nvSpPr>
        <p:spPr>
          <a:xfrm>
            <a:off x="455760" y="2976120"/>
            <a:ext cx="2378880" cy="1232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500" b="0" strike="noStrike" spc="-1">
                <a:solidFill>
                  <a:srgbClr val="000000"/>
                </a:solidFill>
                <a:latin typeface="Calibri"/>
              </a:rPr>
              <a:t>В </a:t>
            </a:r>
            <a:r>
              <a:rPr lang="ru-RU" sz="1500" b="0" strike="noStrike" spc="-1">
                <a:solidFill>
                  <a:srgbClr val="000000"/>
                </a:solidFill>
                <a:highlight>
                  <a:srgbClr val="FFFF00"/>
                </a:highlight>
                <a:latin typeface="Calibri"/>
              </a:rPr>
              <a:t>приведенных концентрациях уравнение материального баланса абсорбера запишется в </a:t>
            </a:r>
            <a:r>
              <a:rPr lang="ru-RU" sz="1500" b="0" strike="noStrike" spc="-1">
                <a:solidFill>
                  <a:srgbClr val="000000"/>
                </a:solidFill>
                <a:latin typeface="Calibri"/>
              </a:rPr>
              <a:t>виде</a:t>
            </a:r>
            <a:endParaRPr lang="ru-RU" sz="1500" b="0" strike="noStrike" spc="-1">
              <a:solidFill>
                <a:srgbClr val="000000"/>
              </a:solidFill>
              <a:latin typeface="Open Sans"/>
            </a:endParaRPr>
          </a:p>
        </p:txBody>
      </p:sp>
      <p:pic>
        <p:nvPicPr>
          <p:cNvPr id="584" name="Рисунок 2"/>
          <p:cNvPicPr/>
          <p:nvPr/>
        </p:nvPicPr>
        <p:blipFill>
          <a:blip r:embed="rId3"/>
          <a:stretch/>
        </p:blipFill>
        <p:spPr>
          <a:xfrm>
            <a:off x="4978800" y="414360"/>
            <a:ext cx="2068560" cy="1712880"/>
          </a:xfrm>
          <a:prstGeom prst="rect">
            <a:avLst/>
          </a:prstGeom>
          <a:ln w="0">
            <a:noFill/>
          </a:ln>
        </p:spPr>
      </p:pic>
      <p:sp>
        <p:nvSpPr>
          <p:cNvPr id="585" name="Стрелка: вправо 11"/>
          <p:cNvSpPr/>
          <p:nvPr/>
        </p:nvSpPr>
        <p:spPr>
          <a:xfrm>
            <a:off x="4283280" y="878760"/>
            <a:ext cx="648000" cy="462600"/>
          </a:xfrm>
          <a:prstGeom prst="rightArrow">
            <a:avLst>
              <a:gd name="adj1" fmla="val 50000"/>
              <a:gd name="adj2" fmla="val 50000"/>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685800">
              <a:lnSpc>
                <a:spcPct val="100000"/>
              </a:lnSpc>
            </a:pPr>
            <a:endParaRPr lang="ru-RU" sz="1350" b="0" strike="noStrike" spc="-1">
              <a:solidFill>
                <a:srgbClr val="FFFFFF"/>
              </a:solidFill>
              <a:latin typeface="Calibri"/>
            </a:endParaRPr>
          </a:p>
        </p:txBody>
      </p:sp>
      <p:pic>
        <p:nvPicPr>
          <p:cNvPr id="586" name="Рисунок 3"/>
          <p:cNvPicPr/>
          <p:nvPr/>
        </p:nvPicPr>
        <p:blipFill>
          <a:blip r:embed="rId4"/>
          <a:stretch/>
        </p:blipFill>
        <p:spPr>
          <a:xfrm>
            <a:off x="2423520" y="2057400"/>
            <a:ext cx="1155960" cy="763920"/>
          </a:xfrm>
          <a:prstGeom prst="rect">
            <a:avLst/>
          </a:prstGeom>
          <a:ln w="0">
            <a:noFill/>
          </a:ln>
        </p:spPr>
      </p:pic>
      <p:sp>
        <p:nvSpPr>
          <p:cNvPr id="587" name="Рамка 5"/>
          <p:cNvSpPr/>
          <p:nvPr/>
        </p:nvSpPr>
        <p:spPr>
          <a:xfrm>
            <a:off x="4978800" y="1346760"/>
            <a:ext cx="722520" cy="759240"/>
          </a:xfrm>
          <a:prstGeom prst="frame">
            <a:avLst>
              <a:gd name="adj1" fmla="val 996"/>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685800">
              <a:lnSpc>
                <a:spcPct val="100000"/>
              </a:lnSpc>
            </a:pPr>
            <a:endParaRPr lang="ru-RU" sz="1350" b="0" strike="noStrike" spc="-1">
              <a:solidFill>
                <a:srgbClr val="000000"/>
              </a:solidFill>
              <a:latin typeface="Calibri"/>
            </a:endParaRPr>
          </a:p>
        </p:txBody>
      </p:sp>
      <p:sp>
        <p:nvSpPr>
          <p:cNvPr id="588" name="Стрелка: влево 7"/>
          <p:cNvSpPr/>
          <p:nvPr/>
        </p:nvSpPr>
        <p:spPr>
          <a:xfrm rot="20042400">
            <a:off x="3916800" y="1893240"/>
            <a:ext cx="1089000" cy="151920"/>
          </a:xfrm>
          <a:prstGeom prst="leftArrow">
            <a:avLst>
              <a:gd name="adj1" fmla="val 50000"/>
              <a:gd name="adj2" fmla="val 50000"/>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32040" rIns="90000" bIns="32040" anchor="ctr">
            <a:noAutofit/>
          </a:bodyPr>
          <a:lstStyle/>
          <a:p>
            <a:pPr algn="ctr" defTabSz="685800">
              <a:lnSpc>
                <a:spcPct val="100000"/>
              </a:lnSpc>
            </a:pPr>
            <a:endParaRPr lang="ru-RU" sz="1350" b="0" strike="noStrike" spc="-1">
              <a:solidFill>
                <a:srgbClr val="FFFFFF"/>
              </a:solidFill>
              <a:latin typeface="Calibri"/>
            </a:endParaRPr>
          </a:p>
        </p:txBody>
      </p:sp>
      <p:pic>
        <p:nvPicPr>
          <p:cNvPr id="589" name="Рисунок 8"/>
          <p:cNvPicPr/>
          <p:nvPr/>
        </p:nvPicPr>
        <p:blipFill>
          <a:blip r:embed="rId5"/>
          <a:stretch/>
        </p:blipFill>
        <p:spPr>
          <a:xfrm>
            <a:off x="5703840" y="2358360"/>
            <a:ext cx="1036080" cy="589680"/>
          </a:xfrm>
          <a:prstGeom prst="rect">
            <a:avLst/>
          </a:prstGeom>
          <a:ln w="0">
            <a:noFill/>
          </a:ln>
        </p:spPr>
      </p:pic>
      <p:sp>
        <p:nvSpPr>
          <p:cNvPr id="590" name="Рамка 15"/>
          <p:cNvSpPr/>
          <p:nvPr/>
        </p:nvSpPr>
        <p:spPr>
          <a:xfrm>
            <a:off x="6204600" y="1452600"/>
            <a:ext cx="505800" cy="735480"/>
          </a:xfrm>
          <a:prstGeom prst="frame">
            <a:avLst>
              <a:gd name="adj1" fmla="val 996"/>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685800">
              <a:lnSpc>
                <a:spcPct val="100000"/>
              </a:lnSpc>
            </a:pPr>
            <a:endParaRPr lang="ru-RU" sz="1350" b="0" strike="noStrike" spc="-1">
              <a:solidFill>
                <a:srgbClr val="000000"/>
              </a:solidFill>
              <a:latin typeface="Calibri"/>
            </a:endParaRPr>
          </a:p>
        </p:txBody>
      </p:sp>
      <p:sp>
        <p:nvSpPr>
          <p:cNvPr id="591" name="Стрелка: влево 16"/>
          <p:cNvSpPr/>
          <p:nvPr/>
        </p:nvSpPr>
        <p:spPr>
          <a:xfrm rot="19941600">
            <a:off x="6195240" y="2165760"/>
            <a:ext cx="510480" cy="136800"/>
          </a:xfrm>
          <a:prstGeom prst="leftArrow">
            <a:avLst>
              <a:gd name="adj1" fmla="val 50000"/>
              <a:gd name="adj2" fmla="val 50000"/>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24840" rIns="90000" bIns="24840" anchor="ctr">
            <a:noAutofit/>
          </a:bodyPr>
          <a:lstStyle/>
          <a:p>
            <a:pPr algn="ctr" defTabSz="685800">
              <a:lnSpc>
                <a:spcPct val="100000"/>
              </a:lnSpc>
            </a:pPr>
            <a:endParaRPr lang="ru-RU" sz="1350" b="0" strike="noStrike" spc="-1">
              <a:solidFill>
                <a:srgbClr val="FFFFFF"/>
              </a:solidFill>
              <a:latin typeface="Calibri"/>
            </a:endParaRPr>
          </a:p>
        </p:txBody>
      </p:sp>
      <p:sp>
        <p:nvSpPr>
          <p:cNvPr id="592" name="TextBox 19"/>
          <p:cNvSpPr/>
          <p:nvPr/>
        </p:nvSpPr>
        <p:spPr>
          <a:xfrm>
            <a:off x="4255560" y="2345040"/>
            <a:ext cx="1567080" cy="775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500" b="0" strike="noStrike" spc="-1">
                <a:solidFill>
                  <a:srgbClr val="000000"/>
                </a:solidFill>
                <a:latin typeface="Calibri"/>
              </a:rPr>
              <a:t>Удельный расход абсорбента:</a:t>
            </a:r>
            <a:endParaRPr lang="ru-RU" sz="1500" b="0" strike="noStrike" spc="-1">
              <a:solidFill>
                <a:srgbClr val="000000"/>
              </a:solidFill>
              <a:latin typeface="Open Sans"/>
            </a:endParaRPr>
          </a:p>
        </p:txBody>
      </p:sp>
      <p:pic>
        <p:nvPicPr>
          <p:cNvPr id="593" name="Рисунок 13"/>
          <p:cNvPicPr/>
          <p:nvPr/>
        </p:nvPicPr>
        <p:blipFill>
          <a:blip r:embed="rId6"/>
          <a:stretch/>
        </p:blipFill>
        <p:spPr>
          <a:xfrm>
            <a:off x="3232440" y="3069360"/>
            <a:ext cx="2172240" cy="1072440"/>
          </a:xfrm>
          <a:prstGeom prst="rect">
            <a:avLst/>
          </a:prstGeom>
          <a:ln w="0">
            <a:noFill/>
          </a:ln>
        </p:spPr>
      </p:pic>
      <p:sp>
        <p:nvSpPr>
          <p:cNvPr id="594" name="Стрелка: вправо 20"/>
          <p:cNvSpPr/>
          <p:nvPr/>
        </p:nvSpPr>
        <p:spPr>
          <a:xfrm>
            <a:off x="2677320" y="3405240"/>
            <a:ext cx="648000" cy="462600"/>
          </a:xfrm>
          <a:prstGeom prst="rightArrow">
            <a:avLst>
              <a:gd name="adj1" fmla="val 50000"/>
              <a:gd name="adj2" fmla="val 50000"/>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685800">
              <a:lnSpc>
                <a:spcPct val="100000"/>
              </a:lnSpc>
            </a:pPr>
            <a:endParaRPr lang="ru-RU" sz="1350" b="0" strike="noStrike" spc="-1">
              <a:solidFill>
                <a:srgbClr val="FFFFFF"/>
              </a:solidFill>
              <a:latin typeface="Calibri"/>
            </a:endParaRPr>
          </a:p>
        </p:txBody>
      </p:sp>
      <p:sp>
        <p:nvSpPr>
          <p:cNvPr id="595" name="TextBox 22"/>
          <p:cNvSpPr/>
          <p:nvPr/>
        </p:nvSpPr>
        <p:spPr>
          <a:xfrm>
            <a:off x="5535360" y="3124080"/>
            <a:ext cx="1130400" cy="911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350" b="0" strike="noStrike" spc="-1">
                <a:solidFill>
                  <a:srgbClr val="000000"/>
                </a:solidFill>
                <a:latin typeface="Calibri"/>
              </a:rPr>
              <a:t>определить </a:t>
            </a:r>
            <a:r>
              <a:rPr lang="ru-RU" sz="1350" b="0" strike="noStrike" spc="-1">
                <a:solidFill>
                  <a:srgbClr val="000000"/>
                </a:solidFill>
                <a:highlight>
                  <a:srgbClr val="FFFF00"/>
                </a:highlight>
                <a:latin typeface="Calibri"/>
              </a:rPr>
              <a:t>удельный расход абсорбента </a:t>
            </a:r>
            <a:endParaRPr lang="ru-RU" sz="1350" b="0" strike="noStrike" spc="-1">
              <a:solidFill>
                <a:srgbClr val="000000"/>
              </a:solidFill>
              <a:latin typeface="Open Sans"/>
            </a:endParaRPr>
          </a:p>
        </p:txBody>
      </p:sp>
      <p:sp>
        <p:nvSpPr>
          <p:cNvPr id="596" name="Стрелка: вправо 23"/>
          <p:cNvSpPr/>
          <p:nvPr/>
        </p:nvSpPr>
        <p:spPr>
          <a:xfrm>
            <a:off x="4987440" y="3353400"/>
            <a:ext cx="648000" cy="462600"/>
          </a:xfrm>
          <a:prstGeom prst="rightArrow">
            <a:avLst>
              <a:gd name="adj1" fmla="val 50000"/>
              <a:gd name="adj2" fmla="val 50000"/>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685800">
              <a:lnSpc>
                <a:spcPct val="100000"/>
              </a:lnSpc>
            </a:pPr>
            <a:endParaRPr lang="ru-RU" sz="1350" b="0" strike="noStrike" spc="-1">
              <a:solidFill>
                <a:srgbClr val="FFFFFF"/>
              </a:solidFill>
              <a:latin typeface="Calibri"/>
            </a:endParaRPr>
          </a:p>
        </p:txBody>
      </p:sp>
      <p:sp>
        <p:nvSpPr>
          <p:cNvPr id="597" name="TextBox 26"/>
          <p:cNvSpPr/>
          <p:nvPr/>
        </p:nvSpPr>
        <p:spPr>
          <a:xfrm>
            <a:off x="218520" y="4264560"/>
            <a:ext cx="8704440" cy="866880"/>
          </a:xfrm>
          <a:prstGeom prst="rect">
            <a:avLst/>
          </a:prstGeom>
          <a:solidFill>
            <a:srgbClr val="70AD47"/>
          </a:solidFill>
          <a:ln>
            <a:solidFill>
              <a:srgbClr val="527F34"/>
            </a:solidFill>
          </a:ln>
        </p:spPr>
        <p:style>
          <a:lnRef idx="2">
            <a:schemeClr val="accent6">
              <a:shade val="50000"/>
            </a:schemeClr>
          </a:lnRef>
          <a:fillRef idx="1">
            <a:schemeClr val="accent6"/>
          </a:fillRef>
          <a:effectRef idx="0">
            <a:schemeClr val="accent6"/>
          </a:effectRef>
          <a:fontRef idx="minor"/>
        </p:style>
        <p:txBody>
          <a:bodyPr lIns="90000" tIns="45000" rIns="90000" bIns="45000" anchor="t">
            <a:spAutoFit/>
          </a:bodyPr>
          <a:lstStyle/>
          <a:p>
            <a:pPr algn="ctr" defTabSz="685800">
              <a:lnSpc>
                <a:spcPct val="100000"/>
              </a:lnSpc>
            </a:pPr>
            <a:r>
              <a:rPr lang="ru-RU" sz="1800" b="0" strike="noStrike" spc="-1">
                <a:solidFill>
                  <a:srgbClr val="FFFFFF"/>
                </a:solidFill>
                <a:latin typeface="Calibri"/>
              </a:rPr>
              <a:t>С увеличением содержания извлекаемых компонентов </a:t>
            </a:r>
            <a:r>
              <a:rPr lang="ru-RU" sz="1800" b="1" strike="noStrike" spc="-1">
                <a:solidFill>
                  <a:srgbClr val="FFFFFF"/>
                </a:solidFill>
                <a:latin typeface="Calibri"/>
              </a:rPr>
              <a:t>в исходном газе Y</a:t>
            </a:r>
            <a:r>
              <a:rPr lang="ru-RU" sz="1050" b="1" strike="noStrike" spc="-1">
                <a:solidFill>
                  <a:srgbClr val="FFFFFF"/>
                </a:solidFill>
                <a:latin typeface="Calibri"/>
              </a:rPr>
              <a:t>N+1 </a:t>
            </a:r>
            <a:r>
              <a:rPr lang="ru-RU" sz="1800" b="0" strike="noStrike" spc="-1">
                <a:solidFill>
                  <a:srgbClr val="FFFFFF"/>
                </a:solidFill>
                <a:latin typeface="Calibri"/>
              </a:rPr>
              <a:t>и в поступающем в аппарат абсорбенте Х</a:t>
            </a:r>
            <a:r>
              <a:rPr lang="ru-RU" sz="1050" b="0" strike="noStrike" spc="-1">
                <a:solidFill>
                  <a:srgbClr val="FFFFFF"/>
                </a:solidFill>
                <a:latin typeface="Calibri"/>
              </a:rPr>
              <a:t>0 </a:t>
            </a:r>
            <a:r>
              <a:rPr lang="ru-RU" sz="1800" b="0" strike="noStrike" spc="-1">
                <a:solidFill>
                  <a:srgbClr val="FFFFFF"/>
                </a:solidFill>
                <a:latin typeface="Calibri"/>
              </a:rPr>
              <a:t>удельный расход абсорбента возрастает.</a:t>
            </a:r>
            <a:endParaRPr lang="ru-RU" sz="1800" b="0" strike="noStrike" spc="-1">
              <a:solidFill>
                <a:srgbClr val="000000"/>
              </a:solidFill>
              <a:latin typeface="Open Sans"/>
            </a:endParaRPr>
          </a:p>
          <a:p>
            <a:pPr algn="ctr" defTabSz="685800">
              <a:lnSpc>
                <a:spcPct val="100000"/>
              </a:lnSpc>
            </a:pPr>
            <a:r>
              <a:rPr lang="ru-RU" sz="1500" b="0" strike="noStrike" spc="-1">
                <a:solidFill>
                  <a:srgbClr val="FFFFFF"/>
                </a:solidFill>
                <a:latin typeface="Calibri"/>
              </a:rPr>
              <a:t>Для снижения расхода абсорбента необходимо так организовать работу </a:t>
            </a:r>
            <a:r>
              <a:rPr lang="ru-RU" sz="1500" b="1" strike="noStrike" spc="-1">
                <a:solidFill>
                  <a:srgbClr val="FFFFFF"/>
                </a:solidFill>
                <a:latin typeface="Calibri"/>
              </a:rPr>
              <a:t>десорбера</a:t>
            </a:r>
            <a:r>
              <a:rPr lang="ru-RU" sz="1500" b="0" strike="noStrike" spc="-1">
                <a:solidFill>
                  <a:srgbClr val="FFFFFF"/>
                </a:solidFill>
                <a:latin typeface="Calibri"/>
              </a:rPr>
              <a:t>, чтобы Х</a:t>
            </a:r>
            <a:r>
              <a:rPr lang="ru-RU" sz="900" b="0" strike="noStrike" spc="-1">
                <a:solidFill>
                  <a:srgbClr val="FFFFFF"/>
                </a:solidFill>
                <a:latin typeface="Calibri"/>
              </a:rPr>
              <a:t>0</a:t>
            </a:r>
            <a:r>
              <a:rPr lang="ru-RU" sz="1500" b="0" strike="noStrike" spc="-1">
                <a:solidFill>
                  <a:srgbClr val="FFFFFF"/>
                </a:solidFill>
                <a:latin typeface="Calibri"/>
              </a:rPr>
              <a:t> —</a:t>
            </a:r>
            <a:r>
              <a:rPr lang="en-US" sz="1500" b="0" strike="noStrike" spc="-1">
                <a:solidFill>
                  <a:srgbClr val="FFFFFF"/>
                </a:solidFill>
                <a:latin typeface="Calibri"/>
              </a:rPr>
              <a:t>&gt; </a:t>
            </a:r>
            <a:r>
              <a:rPr lang="ru-RU" sz="1500" b="0" strike="noStrike" spc="-1">
                <a:solidFill>
                  <a:srgbClr val="FFFFFF"/>
                </a:solidFill>
                <a:latin typeface="Calibri"/>
              </a:rPr>
              <a:t>0.</a:t>
            </a:r>
            <a:endParaRPr lang="ru-RU" sz="1500" b="0" strike="noStrike" spc="-1">
              <a:solidFill>
                <a:srgbClr val="000000"/>
              </a:solidFill>
              <a:latin typeface="Open Sans"/>
            </a:endParaRPr>
          </a:p>
        </p:txBody>
      </p:sp>
      <p:sp>
        <p:nvSpPr>
          <p:cNvPr id="598" name="TextBox 29"/>
          <p:cNvSpPr/>
          <p:nvPr/>
        </p:nvSpPr>
        <p:spPr>
          <a:xfrm>
            <a:off x="3694680" y="2297160"/>
            <a:ext cx="622440" cy="318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en-US" sz="1500" b="1" strike="noStrike" spc="-1">
                <a:solidFill>
                  <a:srgbClr val="000000"/>
                </a:solidFill>
                <a:highlight>
                  <a:srgbClr val="FFFF00"/>
                </a:highlight>
                <a:latin typeface="Calibri"/>
              </a:rPr>
              <a:t>(4)</a:t>
            </a:r>
            <a:endParaRPr lang="ru-RU" sz="1500" b="0" strike="noStrike" spc="-1">
              <a:solidFill>
                <a:srgbClr val="000000"/>
              </a:solidFill>
              <a:latin typeface="Open Sans"/>
            </a:endParaRPr>
          </a:p>
        </p:txBody>
      </p:sp>
      <p:sp>
        <p:nvSpPr>
          <p:cNvPr id="599" name="TextBox 31"/>
          <p:cNvSpPr/>
          <p:nvPr/>
        </p:nvSpPr>
        <p:spPr>
          <a:xfrm>
            <a:off x="7469280" y="716760"/>
            <a:ext cx="1456200" cy="500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350" b="1" strike="noStrike" spc="-1">
                <a:solidFill>
                  <a:srgbClr val="000000"/>
                </a:solidFill>
                <a:highlight>
                  <a:srgbClr val="FFFF00"/>
                </a:highlight>
                <a:latin typeface="Calibri"/>
              </a:rPr>
              <a:t>Уравнение равновесия</a:t>
            </a:r>
            <a:endParaRPr lang="ru-RU" sz="1350" b="0" strike="noStrike" spc="-1">
              <a:solidFill>
                <a:srgbClr val="000000"/>
              </a:solidFill>
              <a:latin typeface="Open Sans"/>
            </a:endParaRPr>
          </a:p>
        </p:txBody>
      </p:sp>
      <p:pic>
        <p:nvPicPr>
          <p:cNvPr id="600" name="Рисунок 32"/>
          <p:cNvPicPr/>
          <p:nvPr/>
        </p:nvPicPr>
        <p:blipFill>
          <a:blip r:embed="rId7"/>
          <a:stretch/>
        </p:blipFill>
        <p:spPr>
          <a:xfrm>
            <a:off x="7373520" y="1347120"/>
            <a:ext cx="1268280" cy="341640"/>
          </a:xfrm>
          <a:prstGeom prst="rect">
            <a:avLst/>
          </a:prstGeom>
          <a:ln w="0">
            <a:noFill/>
          </a:ln>
        </p:spPr>
      </p:pic>
      <p:sp>
        <p:nvSpPr>
          <p:cNvPr id="601" name="TextBox 35"/>
          <p:cNvSpPr/>
          <p:nvPr/>
        </p:nvSpPr>
        <p:spPr>
          <a:xfrm>
            <a:off x="8519040" y="1328400"/>
            <a:ext cx="622440" cy="318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en-US" sz="1500" b="1" strike="noStrike" spc="-1">
                <a:solidFill>
                  <a:srgbClr val="000000"/>
                </a:solidFill>
                <a:highlight>
                  <a:srgbClr val="FFFF00"/>
                </a:highlight>
                <a:latin typeface="Calibri"/>
              </a:rPr>
              <a:t>(</a:t>
            </a:r>
            <a:r>
              <a:rPr lang="ru-RU" sz="1500" b="1" strike="noStrike" spc="-1">
                <a:solidFill>
                  <a:srgbClr val="000000"/>
                </a:solidFill>
                <a:highlight>
                  <a:srgbClr val="FFFF00"/>
                </a:highlight>
                <a:latin typeface="Calibri"/>
              </a:rPr>
              <a:t>5</a:t>
            </a:r>
            <a:r>
              <a:rPr lang="en-US" sz="1500" b="1" strike="noStrike" spc="-1">
                <a:solidFill>
                  <a:srgbClr val="000000"/>
                </a:solidFill>
                <a:highlight>
                  <a:srgbClr val="FFFF00"/>
                </a:highlight>
                <a:latin typeface="Calibri"/>
              </a:rPr>
              <a:t>)</a:t>
            </a:r>
            <a:endParaRPr lang="ru-RU" sz="1500" b="0" strike="noStrike" spc="-1">
              <a:solidFill>
                <a:srgbClr val="000000"/>
              </a:solidFill>
              <a:latin typeface="Open Sans"/>
            </a:endParaRPr>
          </a:p>
        </p:txBody>
      </p:sp>
      <p:cxnSp>
        <p:nvCxnSpPr>
          <p:cNvPr id="602" name="Прямая со стрелкой 37"/>
          <p:cNvCxnSpPr/>
          <p:nvPr/>
        </p:nvCxnSpPr>
        <p:spPr>
          <a:xfrm flipH="1">
            <a:off x="5407200" y="3805200"/>
            <a:ext cx="1652760" cy="461880"/>
          </a:xfrm>
          <a:prstGeom prst="straightConnector1">
            <a:avLst/>
          </a:prstGeom>
          <a:ln w="0">
            <a:solidFill>
              <a:srgbClr val="4472C4"/>
            </a:solidFill>
            <a:tailEnd type="triangle" w="med" len="med"/>
          </a:ln>
        </p:spPr>
      </p:cxnSp>
      <p:pic>
        <p:nvPicPr>
          <p:cNvPr id="603" name="Рисунок 24"/>
          <p:cNvPicPr/>
          <p:nvPr/>
        </p:nvPicPr>
        <p:blipFill>
          <a:blip r:embed="rId8"/>
          <a:stretch/>
        </p:blipFill>
        <p:spPr>
          <a:xfrm>
            <a:off x="6344640" y="3178440"/>
            <a:ext cx="1130400" cy="676080"/>
          </a:xfrm>
          <a:prstGeom prst="rect">
            <a:avLst/>
          </a:prstGeom>
          <a:ln w="0">
            <a:noFill/>
          </a:ln>
        </p:spPr>
      </p:pic>
      <p:sp>
        <p:nvSpPr>
          <p:cNvPr id="604" name="Стрелка: вправо 39"/>
          <p:cNvSpPr/>
          <p:nvPr/>
        </p:nvSpPr>
        <p:spPr>
          <a:xfrm>
            <a:off x="6586920" y="1035360"/>
            <a:ext cx="648000" cy="462600"/>
          </a:xfrm>
          <a:prstGeom prst="rightArrow">
            <a:avLst>
              <a:gd name="adj1" fmla="val 50000"/>
              <a:gd name="adj2" fmla="val 50000"/>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685800">
              <a:lnSpc>
                <a:spcPct val="100000"/>
              </a:lnSpc>
            </a:pPr>
            <a:endParaRPr lang="ru-RU" sz="1350" b="0" strike="noStrike" spc="-1">
              <a:solidFill>
                <a:srgbClr val="FFFFFF"/>
              </a:solidFill>
              <a:latin typeface="Calibri"/>
            </a:endParaRPr>
          </a:p>
        </p:txBody>
      </p:sp>
      <p:sp>
        <p:nvSpPr>
          <p:cNvPr id="605" name="TextBox 40"/>
          <p:cNvSpPr/>
          <p:nvPr/>
        </p:nvSpPr>
        <p:spPr>
          <a:xfrm>
            <a:off x="4493160" y="3398400"/>
            <a:ext cx="622440" cy="318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en-US" sz="1500" b="1" strike="noStrike" spc="-1">
                <a:solidFill>
                  <a:srgbClr val="000000"/>
                </a:solidFill>
                <a:highlight>
                  <a:srgbClr val="FFFF00"/>
                </a:highlight>
                <a:latin typeface="Calibri"/>
              </a:rPr>
              <a:t>(</a:t>
            </a:r>
            <a:r>
              <a:rPr lang="ru-RU" sz="1500" b="1" strike="noStrike" spc="-1">
                <a:solidFill>
                  <a:srgbClr val="000000"/>
                </a:solidFill>
                <a:highlight>
                  <a:srgbClr val="FFFF00"/>
                </a:highlight>
                <a:latin typeface="Calibri"/>
              </a:rPr>
              <a:t>6</a:t>
            </a:r>
            <a:r>
              <a:rPr lang="en-US" sz="1500" b="1" strike="noStrike" spc="-1">
                <a:solidFill>
                  <a:srgbClr val="000000"/>
                </a:solidFill>
                <a:highlight>
                  <a:srgbClr val="FFFF00"/>
                </a:highlight>
                <a:latin typeface="Calibri"/>
              </a:rPr>
              <a:t>)</a:t>
            </a:r>
            <a:endParaRPr lang="ru-RU" sz="1500" b="0" strike="noStrike" spc="-1">
              <a:solidFill>
                <a:srgbClr val="000000"/>
              </a:solidFill>
              <a:latin typeface="Open Sans"/>
            </a:endParaRPr>
          </a:p>
        </p:txBody>
      </p:sp>
      <p:sp>
        <p:nvSpPr>
          <p:cNvPr id="606" name="TextBox 41"/>
          <p:cNvSpPr/>
          <p:nvPr/>
        </p:nvSpPr>
        <p:spPr>
          <a:xfrm>
            <a:off x="7351920" y="3541680"/>
            <a:ext cx="622440" cy="318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en-US" sz="1500" b="1" strike="noStrike" spc="-1">
                <a:solidFill>
                  <a:srgbClr val="000000"/>
                </a:solidFill>
                <a:highlight>
                  <a:srgbClr val="FFFF00"/>
                </a:highlight>
                <a:latin typeface="Calibri"/>
              </a:rPr>
              <a:t>(</a:t>
            </a:r>
            <a:r>
              <a:rPr lang="ru-RU" sz="1500" b="1" strike="noStrike" spc="-1">
                <a:solidFill>
                  <a:srgbClr val="000000"/>
                </a:solidFill>
                <a:highlight>
                  <a:srgbClr val="FFFF00"/>
                </a:highlight>
                <a:latin typeface="Calibri"/>
              </a:rPr>
              <a:t>7</a:t>
            </a:r>
            <a:r>
              <a:rPr lang="en-US" sz="1500" b="1" strike="noStrike" spc="-1">
                <a:solidFill>
                  <a:srgbClr val="000000"/>
                </a:solidFill>
                <a:highlight>
                  <a:srgbClr val="FFFF00"/>
                </a:highlight>
                <a:latin typeface="Calibri"/>
              </a:rPr>
              <a:t>)</a:t>
            </a:r>
            <a:endParaRPr lang="ru-RU" sz="1500" b="0" strike="noStrike" spc="-1">
              <a:solidFill>
                <a:srgbClr val="000000"/>
              </a:solidFill>
              <a:latin typeface="Open Sans"/>
            </a:endParaRPr>
          </a:p>
        </p:txBody>
      </p:sp>
      <p:sp>
        <p:nvSpPr>
          <p:cNvPr id="607" name="Прямоугольник 606"/>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49EAB897-2401-448D-AAE1-E97EC90F4E7A}" type="slidenum">
              <a:rPr lang="ru-RU" sz="2400" b="1" strike="noStrike" spc="-1">
                <a:solidFill>
                  <a:srgbClr val="000000"/>
                </a:solidFill>
                <a:latin typeface="Noto Sans"/>
              </a:rPr>
              <a:t>44</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8" name="PlaceHolder 1"/>
          <p:cNvSpPr>
            <a:spLocks noGrp="1"/>
          </p:cNvSpPr>
          <p:nvPr>
            <p:ph type="title"/>
          </p:nvPr>
        </p:nvSpPr>
        <p:spPr>
          <a:xfrm>
            <a:off x="395640" y="251280"/>
            <a:ext cx="8704440" cy="462600"/>
          </a:xfrm>
          <a:prstGeom prst="rect">
            <a:avLst/>
          </a:prstGeom>
          <a:noFill/>
          <a:ln w="0">
            <a:noFill/>
          </a:ln>
        </p:spPr>
        <p:txBody>
          <a:bodyPr lIns="91440" tIns="45720" rIns="91440" bIns="45720" anchor="ctr">
            <a:noAutofit/>
          </a:bodyPr>
          <a:lstStyle/>
          <a:p>
            <a:pPr indent="0" defTabSz="685800">
              <a:lnSpc>
                <a:spcPct val="90000"/>
              </a:lnSpc>
              <a:buNone/>
              <a:tabLst>
                <a:tab pos="0" algn="l"/>
              </a:tabLst>
            </a:pPr>
            <a:r>
              <a:rPr lang="ru-RU" sz="2100" b="0" strike="noStrike" spc="-1">
                <a:solidFill>
                  <a:schemeClr val="dk1"/>
                </a:solidFill>
                <a:latin typeface="Calibri Light"/>
              </a:rPr>
              <a:t>МАТЕРИАЛЬНЫЙ БАЛАНС АБСОРБЕРА</a:t>
            </a:r>
            <a:endParaRPr lang="ru-RU" sz="2100" b="0" strike="noStrike" spc="-1">
              <a:solidFill>
                <a:srgbClr val="000000"/>
              </a:solidFill>
              <a:latin typeface="Open Sans"/>
            </a:endParaRPr>
          </a:p>
        </p:txBody>
      </p:sp>
      <p:pic>
        <p:nvPicPr>
          <p:cNvPr id="609" name="Рисунок 4"/>
          <p:cNvPicPr/>
          <p:nvPr/>
        </p:nvPicPr>
        <p:blipFill>
          <a:blip r:embed="rId3"/>
          <a:stretch/>
        </p:blipFill>
        <p:spPr>
          <a:xfrm>
            <a:off x="352080" y="582480"/>
            <a:ext cx="2293920" cy="3472920"/>
          </a:xfrm>
          <a:prstGeom prst="rect">
            <a:avLst/>
          </a:prstGeom>
          <a:ln w="0">
            <a:noFill/>
          </a:ln>
        </p:spPr>
      </p:pic>
      <p:sp>
        <p:nvSpPr>
          <p:cNvPr id="610" name="TextBox 25"/>
          <p:cNvSpPr/>
          <p:nvPr/>
        </p:nvSpPr>
        <p:spPr>
          <a:xfrm>
            <a:off x="3362040" y="1189440"/>
            <a:ext cx="629784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800" b="0" strike="noStrike" spc="-1">
                <a:solidFill>
                  <a:srgbClr val="000000"/>
                </a:solidFill>
                <a:highlight>
                  <a:srgbClr val="FFFF00"/>
                </a:highlight>
                <a:latin typeface="Calibri"/>
              </a:rPr>
              <a:t>Материальный баланс для нижней части абсорбера:</a:t>
            </a:r>
            <a:endParaRPr lang="ru-RU" sz="1800" b="0" strike="noStrike" spc="-1">
              <a:solidFill>
                <a:srgbClr val="000000"/>
              </a:solidFill>
              <a:latin typeface="Open Sans"/>
            </a:endParaRPr>
          </a:p>
        </p:txBody>
      </p:sp>
      <p:sp>
        <p:nvSpPr>
          <p:cNvPr id="611" name="TextBox 28"/>
          <p:cNvSpPr/>
          <p:nvPr/>
        </p:nvSpPr>
        <p:spPr>
          <a:xfrm>
            <a:off x="226800" y="4130640"/>
            <a:ext cx="3116520" cy="500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685800">
              <a:lnSpc>
                <a:spcPct val="100000"/>
              </a:lnSpc>
            </a:pPr>
            <a:r>
              <a:rPr lang="ru-RU" sz="1350" b="1" strike="noStrike" spc="-1">
                <a:solidFill>
                  <a:srgbClr val="000000"/>
                </a:solidFill>
                <a:latin typeface="Calibri"/>
              </a:rPr>
              <a:t>Схема потоков в произвольном сечении абсорбера</a:t>
            </a:r>
            <a:endParaRPr lang="ru-RU" sz="1350" b="0" strike="noStrike" spc="-1">
              <a:solidFill>
                <a:srgbClr val="000000"/>
              </a:solidFill>
              <a:latin typeface="Open Sans"/>
            </a:endParaRPr>
          </a:p>
        </p:txBody>
      </p:sp>
      <p:pic>
        <p:nvPicPr>
          <p:cNvPr id="612" name="Рисунок 10"/>
          <p:cNvPicPr/>
          <p:nvPr/>
        </p:nvPicPr>
        <p:blipFill>
          <a:blip r:embed="rId4"/>
          <a:stretch/>
        </p:blipFill>
        <p:spPr>
          <a:xfrm>
            <a:off x="3818520" y="1513080"/>
            <a:ext cx="3820680" cy="1027800"/>
          </a:xfrm>
          <a:prstGeom prst="rect">
            <a:avLst/>
          </a:prstGeom>
          <a:ln w="0">
            <a:noFill/>
          </a:ln>
        </p:spPr>
      </p:pic>
      <p:sp>
        <p:nvSpPr>
          <p:cNvPr id="613" name="TextBox 29"/>
          <p:cNvSpPr/>
          <p:nvPr/>
        </p:nvSpPr>
        <p:spPr>
          <a:xfrm>
            <a:off x="3721680" y="3425760"/>
            <a:ext cx="5109120" cy="1369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2100" b="1" strike="noStrike" spc="-1">
                <a:solidFill>
                  <a:srgbClr val="000000"/>
                </a:solidFill>
                <a:latin typeface="Calibri"/>
              </a:rPr>
              <a:t>Уравнение</a:t>
            </a:r>
            <a:r>
              <a:rPr lang="ru-RU" sz="2100" b="0" strike="noStrike" spc="-1">
                <a:solidFill>
                  <a:srgbClr val="000000"/>
                </a:solidFill>
                <a:latin typeface="Calibri"/>
              </a:rPr>
              <a:t> связывает концентрации газа и абсорбента в любом сечении абсорбера и называется </a:t>
            </a:r>
            <a:r>
              <a:rPr lang="ru-RU" sz="2100" b="1" strike="noStrike" spc="-1">
                <a:solidFill>
                  <a:srgbClr val="000000"/>
                </a:solidFill>
                <a:highlight>
                  <a:srgbClr val="FFFF00"/>
                </a:highlight>
                <a:latin typeface="Calibri"/>
              </a:rPr>
              <a:t>уравнением его рабочей линии. </a:t>
            </a:r>
            <a:endParaRPr lang="ru-RU" sz="2100" b="0" strike="noStrike" spc="-1">
              <a:solidFill>
                <a:srgbClr val="000000"/>
              </a:solidFill>
              <a:latin typeface="Open Sans"/>
            </a:endParaRPr>
          </a:p>
        </p:txBody>
      </p:sp>
      <p:sp>
        <p:nvSpPr>
          <p:cNvPr id="614" name="Стрелка: изогнутая вниз 17"/>
          <p:cNvSpPr/>
          <p:nvPr/>
        </p:nvSpPr>
        <p:spPr>
          <a:xfrm rot="16432200">
            <a:off x="2547360" y="3299040"/>
            <a:ext cx="1270080" cy="831600"/>
          </a:xfrm>
          <a:prstGeom prst="curvedDownArrow">
            <a:avLst>
              <a:gd name="adj1" fmla="val 12907"/>
              <a:gd name="adj2" fmla="val 37670"/>
              <a:gd name="adj3" fmla="val 25000"/>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685800">
              <a:lnSpc>
                <a:spcPct val="100000"/>
              </a:lnSpc>
            </a:pPr>
            <a:endParaRPr lang="ru-RU" sz="1350" b="0" strike="noStrike" spc="-1">
              <a:solidFill>
                <a:srgbClr val="000000"/>
              </a:solidFill>
              <a:latin typeface="Calibri"/>
            </a:endParaRPr>
          </a:p>
        </p:txBody>
      </p:sp>
      <p:sp>
        <p:nvSpPr>
          <p:cNvPr id="615" name="Стрелка: вниз 2"/>
          <p:cNvSpPr/>
          <p:nvPr/>
        </p:nvSpPr>
        <p:spPr>
          <a:xfrm rot="3649800">
            <a:off x="2812680" y="1563120"/>
            <a:ext cx="344880" cy="1020960"/>
          </a:xfrm>
          <a:prstGeom prst="downArrow">
            <a:avLst>
              <a:gd name="adj1" fmla="val 50000"/>
              <a:gd name="adj2" fmla="val 50000"/>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685800">
              <a:lnSpc>
                <a:spcPct val="100000"/>
              </a:lnSpc>
            </a:pPr>
            <a:endParaRPr lang="ru-RU" sz="1350" b="0" strike="noStrike" spc="-1">
              <a:solidFill>
                <a:srgbClr val="FFFFFF"/>
              </a:solidFill>
              <a:latin typeface="Calibri"/>
            </a:endParaRPr>
          </a:p>
        </p:txBody>
      </p:sp>
      <p:sp>
        <p:nvSpPr>
          <p:cNvPr id="616" name="TextBox 11"/>
          <p:cNvSpPr/>
          <p:nvPr/>
        </p:nvSpPr>
        <p:spPr>
          <a:xfrm>
            <a:off x="3054600" y="2376360"/>
            <a:ext cx="608292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800" b="0" strike="noStrike" spc="-1">
                <a:solidFill>
                  <a:srgbClr val="000000"/>
                </a:solidFill>
                <a:latin typeface="Calibri"/>
              </a:rPr>
              <a:t>Отсюда можно определить </a:t>
            </a:r>
            <a:r>
              <a:rPr lang="ru-RU" sz="1800" b="0" strike="noStrike" spc="-1">
                <a:solidFill>
                  <a:srgbClr val="000000"/>
                </a:solidFill>
                <a:highlight>
                  <a:srgbClr val="FFFF00"/>
                </a:highlight>
                <a:latin typeface="Calibri"/>
              </a:rPr>
              <a:t>удельный расход абсорбента</a:t>
            </a:r>
            <a:endParaRPr lang="ru-RU" sz="1800" b="0" strike="noStrike" spc="-1">
              <a:solidFill>
                <a:srgbClr val="000000"/>
              </a:solidFill>
              <a:latin typeface="Open Sans"/>
            </a:endParaRPr>
          </a:p>
        </p:txBody>
      </p:sp>
      <p:pic>
        <p:nvPicPr>
          <p:cNvPr id="617" name="Рисунок 5"/>
          <p:cNvPicPr/>
          <p:nvPr/>
        </p:nvPicPr>
        <p:blipFill>
          <a:blip r:embed="rId5"/>
          <a:stretch/>
        </p:blipFill>
        <p:spPr>
          <a:xfrm>
            <a:off x="4386600" y="2840400"/>
            <a:ext cx="1330920" cy="614520"/>
          </a:xfrm>
          <a:prstGeom prst="rect">
            <a:avLst/>
          </a:prstGeom>
          <a:ln w="0">
            <a:noFill/>
          </a:ln>
        </p:spPr>
      </p:pic>
      <p:sp>
        <p:nvSpPr>
          <p:cNvPr id="618" name="TextBox 14"/>
          <p:cNvSpPr/>
          <p:nvPr/>
        </p:nvSpPr>
        <p:spPr>
          <a:xfrm>
            <a:off x="2638080" y="612000"/>
            <a:ext cx="4884840" cy="546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500" b="0" strike="noStrike" spc="-1">
                <a:solidFill>
                  <a:srgbClr val="000000"/>
                </a:solidFill>
                <a:latin typeface="Calibri"/>
              </a:rPr>
              <a:t>Заменив концентрации Хо и X</a:t>
            </a:r>
            <a:r>
              <a:rPr lang="ru-RU" sz="1050" b="0" strike="noStrike" spc="-1">
                <a:solidFill>
                  <a:srgbClr val="000000"/>
                </a:solidFill>
                <a:latin typeface="Calibri"/>
              </a:rPr>
              <a:t>N</a:t>
            </a:r>
            <a:r>
              <a:rPr lang="ru-RU" sz="1500" b="0" strike="noStrike" spc="-1">
                <a:solidFill>
                  <a:srgbClr val="000000"/>
                </a:solidFill>
                <a:latin typeface="Calibri"/>
              </a:rPr>
              <a:t> их выражениями через концентрации равновесной газовой фазы Уо и У</a:t>
            </a:r>
            <a:r>
              <a:rPr lang="en-US" sz="1050" b="0" strike="noStrike" spc="-1">
                <a:solidFill>
                  <a:srgbClr val="000000"/>
                </a:solidFill>
                <a:latin typeface="Calibri"/>
              </a:rPr>
              <a:t>N</a:t>
            </a:r>
            <a:r>
              <a:rPr lang="ru-RU" sz="1500" b="0" strike="noStrike" spc="-1">
                <a:solidFill>
                  <a:srgbClr val="000000"/>
                </a:solidFill>
                <a:latin typeface="Calibri"/>
              </a:rPr>
              <a:t>: </a:t>
            </a:r>
            <a:endParaRPr lang="ru-RU" sz="1500" b="0" strike="noStrike" spc="-1">
              <a:solidFill>
                <a:srgbClr val="000000"/>
              </a:solidFill>
              <a:latin typeface="Open Sans"/>
            </a:endParaRPr>
          </a:p>
        </p:txBody>
      </p:sp>
      <p:pic>
        <p:nvPicPr>
          <p:cNvPr id="619" name="Рисунок 7"/>
          <p:cNvPicPr/>
          <p:nvPr/>
        </p:nvPicPr>
        <p:blipFill>
          <a:blip r:embed="rId6"/>
          <a:stretch/>
        </p:blipFill>
        <p:spPr>
          <a:xfrm>
            <a:off x="7212960" y="536040"/>
            <a:ext cx="1801080" cy="609480"/>
          </a:xfrm>
          <a:prstGeom prst="rect">
            <a:avLst/>
          </a:prstGeom>
          <a:ln w="0">
            <a:noFill/>
          </a:ln>
        </p:spPr>
      </p:pic>
      <p:sp>
        <p:nvSpPr>
          <p:cNvPr id="620" name="TextBox 9"/>
          <p:cNvSpPr/>
          <p:nvPr/>
        </p:nvSpPr>
        <p:spPr>
          <a:xfrm>
            <a:off x="8520840" y="842040"/>
            <a:ext cx="622440" cy="318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en-US" sz="1500" b="1" strike="noStrike" spc="-1">
                <a:solidFill>
                  <a:srgbClr val="000000"/>
                </a:solidFill>
                <a:highlight>
                  <a:srgbClr val="FFFF00"/>
                </a:highlight>
                <a:latin typeface="Calibri"/>
              </a:rPr>
              <a:t>(8)</a:t>
            </a:r>
            <a:endParaRPr lang="ru-RU" sz="1500" b="0" strike="noStrike" spc="-1">
              <a:solidFill>
                <a:srgbClr val="000000"/>
              </a:solidFill>
              <a:latin typeface="Open Sans"/>
            </a:endParaRPr>
          </a:p>
        </p:txBody>
      </p:sp>
      <p:sp>
        <p:nvSpPr>
          <p:cNvPr id="621" name="Прямоугольник 620"/>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DE16DFD2-9ED9-4CBA-8D1D-D3BE6CD13964}" type="slidenum">
              <a:rPr lang="ru-RU" sz="2400" b="1" strike="noStrike" spc="-1">
                <a:solidFill>
                  <a:srgbClr val="000000"/>
                </a:solidFill>
                <a:latin typeface="Noto Sans"/>
              </a:rPr>
              <a:t>45</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2" name="PlaceHolder 1"/>
          <p:cNvSpPr>
            <a:spLocks noGrp="1"/>
          </p:cNvSpPr>
          <p:nvPr>
            <p:ph type="title"/>
          </p:nvPr>
        </p:nvSpPr>
        <p:spPr>
          <a:xfrm>
            <a:off x="395640" y="251280"/>
            <a:ext cx="8704440" cy="462600"/>
          </a:xfrm>
          <a:prstGeom prst="rect">
            <a:avLst/>
          </a:prstGeom>
          <a:noFill/>
          <a:ln w="0">
            <a:noFill/>
          </a:ln>
        </p:spPr>
        <p:txBody>
          <a:bodyPr lIns="91440" tIns="45720" rIns="91440" bIns="45720" anchor="ctr">
            <a:noAutofit/>
          </a:bodyPr>
          <a:lstStyle/>
          <a:p>
            <a:pPr indent="0" defTabSz="685800">
              <a:lnSpc>
                <a:spcPct val="90000"/>
              </a:lnSpc>
              <a:buNone/>
              <a:tabLst>
                <a:tab pos="0" algn="l"/>
              </a:tabLst>
            </a:pPr>
            <a:r>
              <a:rPr lang="ru-RU" sz="2100" b="0" strike="noStrike" spc="-1">
                <a:solidFill>
                  <a:schemeClr val="dk1"/>
                </a:solidFill>
                <a:latin typeface="Calibri Light"/>
              </a:rPr>
              <a:t>МАТЕРИАЛЬНЫЙ БАЛАНС АБСОРБЕРА</a:t>
            </a:r>
            <a:endParaRPr lang="ru-RU" sz="2100" b="0" strike="noStrike" spc="-1">
              <a:solidFill>
                <a:srgbClr val="000000"/>
              </a:solidFill>
              <a:latin typeface="Open Sans"/>
            </a:endParaRPr>
          </a:p>
        </p:txBody>
      </p:sp>
      <p:pic>
        <p:nvPicPr>
          <p:cNvPr id="623" name="Рисунок 30"/>
          <p:cNvPicPr/>
          <p:nvPr/>
        </p:nvPicPr>
        <p:blipFill>
          <a:blip r:embed="rId3"/>
          <a:stretch/>
        </p:blipFill>
        <p:spPr>
          <a:xfrm>
            <a:off x="135360" y="591840"/>
            <a:ext cx="4611240" cy="3247560"/>
          </a:xfrm>
          <a:prstGeom prst="rect">
            <a:avLst/>
          </a:prstGeom>
          <a:ln w="0">
            <a:noFill/>
          </a:ln>
        </p:spPr>
      </p:pic>
      <p:sp>
        <p:nvSpPr>
          <p:cNvPr id="624" name="TextBox 32"/>
          <p:cNvSpPr/>
          <p:nvPr/>
        </p:nvSpPr>
        <p:spPr>
          <a:xfrm>
            <a:off x="135360" y="3360600"/>
            <a:ext cx="4365360" cy="1004040"/>
          </a:xfrm>
          <a:prstGeom prst="rect">
            <a:avLst/>
          </a:prstGeom>
          <a:solidFill>
            <a:srgbClr val="FFFFFF"/>
          </a:solidFill>
          <a:ln>
            <a:solidFill>
              <a:srgbClr val="4472C4"/>
            </a:solidFill>
          </a:ln>
        </p:spPr>
        <p:style>
          <a:lnRef idx="2">
            <a:schemeClr val="accent1"/>
          </a:lnRef>
          <a:fillRef idx="1">
            <a:schemeClr val="lt1"/>
          </a:fillRef>
          <a:effectRef idx="0">
            <a:schemeClr val="accent1"/>
          </a:effectRef>
          <a:fontRef idx="minor"/>
        </p:style>
        <p:txBody>
          <a:bodyPr lIns="90000" tIns="45000" rIns="90000" bIns="45000" anchor="t">
            <a:spAutoFit/>
          </a:bodyPr>
          <a:lstStyle/>
          <a:p>
            <a:pPr algn="ctr" defTabSz="685800">
              <a:lnSpc>
                <a:spcPct val="100000"/>
              </a:lnSpc>
            </a:pPr>
            <a:r>
              <a:rPr lang="ru-RU" sz="1500" b="0" strike="noStrike" spc="-1">
                <a:solidFill>
                  <a:srgbClr val="000000"/>
                </a:solidFill>
                <a:latin typeface="Calibri"/>
              </a:rPr>
              <a:t>Графический расчет числа теоретических тарелок в абсорбере: </a:t>
            </a:r>
            <a:endParaRPr lang="ru-RU" sz="1500" b="0" strike="noStrike" spc="-1">
              <a:solidFill>
                <a:srgbClr val="000000"/>
              </a:solidFill>
              <a:latin typeface="Open Sans"/>
            </a:endParaRPr>
          </a:p>
          <a:p>
            <a:pPr algn="ctr" defTabSz="685800">
              <a:lnSpc>
                <a:spcPct val="100000"/>
              </a:lnSpc>
            </a:pPr>
            <a:r>
              <a:rPr lang="ru-RU" sz="1500" b="0" strike="noStrike" spc="-1">
                <a:solidFill>
                  <a:srgbClr val="000000"/>
                </a:solidFill>
                <a:latin typeface="Calibri"/>
              </a:rPr>
              <a:t>АВ — рабочая линия; </a:t>
            </a:r>
            <a:endParaRPr lang="ru-RU" sz="1500" b="0" strike="noStrike" spc="-1">
              <a:solidFill>
                <a:srgbClr val="000000"/>
              </a:solidFill>
              <a:latin typeface="Open Sans"/>
            </a:endParaRPr>
          </a:p>
          <a:p>
            <a:pPr algn="ctr" defTabSz="685800">
              <a:lnSpc>
                <a:spcPct val="100000"/>
              </a:lnSpc>
            </a:pPr>
            <a:r>
              <a:rPr lang="ru-RU" sz="1500" b="0" strike="noStrike" spc="-1">
                <a:solidFill>
                  <a:srgbClr val="000000"/>
                </a:solidFill>
                <a:latin typeface="Calibri"/>
              </a:rPr>
              <a:t>ОС — кривая равновесная фаз</a:t>
            </a:r>
            <a:endParaRPr lang="ru-RU" sz="1500" b="0" strike="noStrike" spc="-1">
              <a:solidFill>
                <a:srgbClr val="000000"/>
              </a:solidFill>
              <a:latin typeface="Open Sans"/>
            </a:endParaRPr>
          </a:p>
        </p:txBody>
      </p:sp>
      <p:sp>
        <p:nvSpPr>
          <p:cNvPr id="625" name="TextBox 34"/>
          <p:cNvSpPr/>
          <p:nvPr/>
        </p:nvSpPr>
        <p:spPr>
          <a:xfrm>
            <a:off x="4572000" y="1711440"/>
            <a:ext cx="4291560" cy="775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500" b="0" strike="noStrike" spc="-1">
                <a:solidFill>
                  <a:srgbClr val="000000"/>
                </a:solidFill>
                <a:latin typeface="Calibri"/>
              </a:rPr>
              <a:t>В системе координат X—У уравнению</a:t>
            </a:r>
            <a:endParaRPr lang="ru-RU" sz="1500" b="0" strike="noStrike" spc="-1">
              <a:solidFill>
                <a:srgbClr val="000000"/>
              </a:solidFill>
              <a:latin typeface="Open Sans"/>
            </a:endParaRPr>
          </a:p>
          <a:p>
            <a:pPr defTabSz="685800">
              <a:lnSpc>
                <a:spcPct val="100000"/>
              </a:lnSpc>
            </a:pPr>
            <a:r>
              <a:rPr lang="ru-RU" sz="1500" b="0" strike="noStrike" spc="-1">
                <a:solidFill>
                  <a:srgbClr val="000000"/>
                </a:solidFill>
                <a:latin typeface="Calibri"/>
              </a:rPr>
              <a:t> соответствует </a:t>
            </a:r>
            <a:r>
              <a:rPr lang="ru-RU" sz="1500" b="1" strike="noStrike" spc="-1">
                <a:solidFill>
                  <a:srgbClr val="000000"/>
                </a:solidFill>
                <a:latin typeface="Calibri"/>
              </a:rPr>
              <a:t>прямая</a:t>
            </a:r>
            <a:r>
              <a:rPr lang="ru-RU" sz="1500" b="0" strike="noStrike" spc="-1">
                <a:solidFill>
                  <a:srgbClr val="000000"/>
                </a:solidFill>
                <a:latin typeface="Calibri"/>
              </a:rPr>
              <a:t>, проходящая через точки с координатами </a:t>
            </a:r>
            <a:r>
              <a:rPr lang="ru-RU" sz="1500" b="1" strike="noStrike" spc="-1">
                <a:solidFill>
                  <a:srgbClr val="000000"/>
                </a:solidFill>
                <a:latin typeface="Calibri"/>
              </a:rPr>
              <a:t>А</a:t>
            </a:r>
            <a:r>
              <a:rPr lang="ru-RU" sz="1500" b="0" strike="noStrike" spc="-1">
                <a:solidFill>
                  <a:srgbClr val="000000"/>
                </a:solidFill>
                <a:latin typeface="Calibri"/>
              </a:rPr>
              <a:t> [Х</a:t>
            </a:r>
            <a:r>
              <a:rPr lang="ru-RU" sz="1200" b="0" strike="noStrike" spc="-1">
                <a:solidFill>
                  <a:srgbClr val="000000"/>
                </a:solidFill>
                <a:latin typeface="Calibri"/>
              </a:rPr>
              <a:t>о</a:t>
            </a:r>
            <a:r>
              <a:rPr lang="ru-RU" sz="1500" b="0" strike="noStrike" spc="-1">
                <a:solidFill>
                  <a:srgbClr val="000000"/>
                </a:solidFill>
                <a:latin typeface="Calibri"/>
              </a:rPr>
              <a:t> , У</a:t>
            </a:r>
            <a:r>
              <a:rPr lang="en-US" sz="1200" b="0" strike="noStrike" spc="-1">
                <a:solidFill>
                  <a:srgbClr val="000000"/>
                </a:solidFill>
                <a:latin typeface="Calibri"/>
              </a:rPr>
              <a:t>1</a:t>
            </a:r>
            <a:r>
              <a:rPr lang="en-US" sz="1500" b="0" strike="noStrike" spc="-1">
                <a:solidFill>
                  <a:srgbClr val="000000"/>
                </a:solidFill>
                <a:latin typeface="Calibri"/>
              </a:rPr>
              <a:t>]</a:t>
            </a:r>
            <a:r>
              <a:rPr lang="ru-RU" sz="1500" b="0" strike="noStrike" spc="-1">
                <a:solidFill>
                  <a:srgbClr val="000000"/>
                </a:solidFill>
                <a:latin typeface="Calibri"/>
              </a:rPr>
              <a:t>и </a:t>
            </a:r>
            <a:r>
              <a:rPr lang="ru-RU" sz="1500" b="1" strike="noStrike" spc="-1">
                <a:solidFill>
                  <a:srgbClr val="000000"/>
                </a:solidFill>
                <a:latin typeface="Calibri"/>
              </a:rPr>
              <a:t>В</a:t>
            </a:r>
            <a:r>
              <a:rPr lang="ru-RU" sz="1500" b="0" strike="noStrike" spc="-1">
                <a:solidFill>
                  <a:srgbClr val="000000"/>
                </a:solidFill>
                <a:latin typeface="Calibri"/>
              </a:rPr>
              <a:t> </a:t>
            </a:r>
            <a:r>
              <a:rPr lang="en-US" sz="1500" b="0" strike="noStrike" spc="-1">
                <a:solidFill>
                  <a:srgbClr val="000000"/>
                </a:solidFill>
                <a:latin typeface="Calibri"/>
              </a:rPr>
              <a:t>[</a:t>
            </a:r>
            <a:r>
              <a:rPr lang="ru-RU" sz="1500" b="0" strike="noStrike" spc="-1">
                <a:solidFill>
                  <a:srgbClr val="000000"/>
                </a:solidFill>
                <a:latin typeface="Calibri"/>
              </a:rPr>
              <a:t>X</a:t>
            </a:r>
            <a:r>
              <a:rPr lang="ru-RU" sz="1200" b="0" strike="noStrike" spc="-1">
                <a:solidFill>
                  <a:srgbClr val="000000"/>
                </a:solidFill>
                <a:latin typeface="Calibri"/>
              </a:rPr>
              <a:t>N</a:t>
            </a:r>
            <a:r>
              <a:rPr lang="ru-RU" sz="1500" b="0" strike="noStrike" spc="-1">
                <a:solidFill>
                  <a:srgbClr val="000000"/>
                </a:solidFill>
                <a:latin typeface="Calibri"/>
              </a:rPr>
              <a:t> ,Y</a:t>
            </a:r>
            <a:r>
              <a:rPr lang="ru-RU" sz="1200" b="0" strike="noStrike" spc="-1">
                <a:solidFill>
                  <a:srgbClr val="000000"/>
                </a:solidFill>
                <a:latin typeface="Calibri"/>
              </a:rPr>
              <a:t>N+I</a:t>
            </a:r>
            <a:r>
              <a:rPr lang="en-US" sz="1500" b="0" strike="noStrike" spc="-1">
                <a:solidFill>
                  <a:srgbClr val="000000"/>
                </a:solidFill>
                <a:latin typeface="Calibri"/>
              </a:rPr>
              <a:t>]</a:t>
            </a:r>
            <a:r>
              <a:rPr lang="ru-RU" sz="1500" b="0" strike="noStrike" spc="-1">
                <a:solidFill>
                  <a:srgbClr val="000000"/>
                </a:solidFill>
                <a:latin typeface="Calibri"/>
              </a:rPr>
              <a:t>.</a:t>
            </a:r>
            <a:endParaRPr lang="ru-RU" sz="1500" b="0" strike="noStrike" spc="-1">
              <a:solidFill>
                <a:srgbClr val="000000"/>
              </a:solidFill>
              <a:latin typeface="Open Sans"/>
            </a:endParaRPr>
          </a:p>
        </p:txBody>
      </p:sp>
      <p:pic>
        <p:nvPicPr>
          <p:cNvPr id="626" name="Рисунок 35"/>
          <p:cNvPicPr/>
          <p:nvPr/>
        </p:nvPicPr>
        <p:blipFill>
          <a:blip r:embed="rId4"/>
          <a:stretch/>
        </p:blipFill>
        <p:spPr>
          <a:xfrm>
            <a:off x="4733640" y="423000"/>
            <a:ext cx="4407840" cy="1174680"/>
          </a:xfrm>
          <a:prstGeom prst="rect">
            <a:avLst/>
          </a:prstGeom>
          <a:ln w="0">
            <a:noFill/>
          </a:ln>
        </p:spPr>
      </p:pic>
      <p:sp>
        <p:nvSpPr>
          <p:cNvPr id="627" name="Стрелка: вверх 36"/>
          <p:cNvSpPr/>
          <p:nvPr/>
        </p:nvSpPr>
        <p:spPr>
          <a:xfrm rot="2775000">
            <a:off x="7522200" y="1329480"/>
            <a:ext cx="301320" cy="580320"/>
          </a:xfrm>
          <a:prstGeom prst="upArrow">
            <a:avLst>
              <a:gd name="adj1" fmla="val 50000"/>
              <a:gd name="adj2" fmla="val 50000"/>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685800">
              <a:lnSpc>
                <a:spcPct val="100000"/>
              </a:lnSpc>
            </a:pPr>
            <a:endParaRPr lang="ru-RU" sz="1350" b="0" strike="noStrike" spc="-1">
              <a:solidFill>
                <a:srgbClr val="FFFFFF"/>
              </a:solidFill>
              <a:latin typeface="Calibri"/>
            </a:endParaRPr>
          </a:p>
        </p:txBody>
      </p:sp>
      <p:sp>
        <p:nvSpPr>
          <p:cNvPr id="628" name="TextBox 37"/>
          <p:cNvSpPr/>
          <p:nvPr/>
        </p:nvSpPr>
        <p:spPr>
          <a:xfrm>
            <a:off x="5401800" y="736200"/>
            <a:ext cx="3698640" cy="363960"/>
          </a:xfrm>
          <a:prstGeom prst="rect">
            <a:avLst/>
          </a:prstGeom>
          <a:solidFill>
            <a:srgbClr val="FFFFFF"/>
          </a:solidFill>
          <a:ln>
            <a:solidFill>
              <a:srgbClr val="4472C4"/>
            </a:solidFill>
          </a:ln>
        </p:spPr>
        <p:style>
          <a:lnRef idx="2">
            <a:schemeClr val="accent1"/>
          </a:lnRef>
          <a:fillRef idx="1">
            <a:schemeClr val="lt1"/>
          </a:fillRef>
          <a:effectRef idx="0">
            <a:schemeClr val="accent1"/>
          </a:effectRef>
          <a:fontRef idx="minor"/>
        </p:style>
        <p:txBody>
          <a:bodyPr lIns="90000" tIns="45000" rIns="90000" bIns="45000" anchor="t">
            <a:spAutoFit/>
          </a:bodyPr>
          <a:lstStyle/>
          <a:p>
            <a:pPr algn="ctr" defTabSz="685800">
              <a:lnSpc>
                <a:spcPct val="100000"/>
              </a:lnSpc>
            </a:pPr>
            <a:r>
              <a:rPr lang="ru-RU" sz="1800" b="0" strike="noStrike" spc="-1">
                <a:solidFill>
                  <a:srgbClr val="000000"/>
                </a:solidFill>
                <a:highlight>
                  <a:srgbClr val="FFFF00"/>
                </a:highlight>
                <a:latin typeface="Calibri"/>
              </a:rPr>
              <a:t>Было на прошлом слайде!</a:t>
            </a:r>
            <a:endParaRPr lang="ru-RU" sz="1800" b="0" strike="noStrike" spc="-1">
              <a:solidFill>
                <a:srgbClr val="000000"/>
              </a:solidFill>
              <a:latin typeface="Open Sans"/>
            </a:endParaRPr>
          </a:p>
        </p:txBody>
      </p:sp>
      <p:sp>
        <p:nvSpPr>
          <p:cNvPr id="629" name="TextBox 39"/>
          <p:cNvSpPr/>
          <p:nvPr/>
        </p:nvSpPr>
        <p:spPr>
          <a:xfrm>
            <a:off x="4640760" y="2600280"/>
            <a:ext cx="4222800" cy="2169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650" b="0" strike="noStrike" spc="-1">
                <a:solidFill>
                  <a:srgbClr val="000000"/>
                </a:solidFill>
                <a:latin typeface="Calibri"/>
              </a:rPr>
              <a:t>Тангенс угла наклона рабочей линии к оси абсцисс равен </a:t>
            </a:r>
            <a:r>
              <a:rPr lang="ru-RU" sz="1650" b="1" strike="noStrike" spc="-1">
                <a:solidFill>
                  <a:srgbClr val="000000"/>
                </a:solidFill>
                <a:latin typeface="Calibri"/>
              </a:rPr>
              <a:t>удельному расходу абсорбента </a:t>
            </a:r>
            <a:r>
              <a:rPr lang="en-US" sz="1650" b="0" strike="noStrike" spc="-1">
                <a:solidFill>
                  <a:srgbClr val="000000"/>
                </a:solidFill>
                <a:latin typeface="Calibri"/>
              </a:rPr>
              <a:t>l</a:t>
            </a:r>
            <a:r>
              <a:rPr lang="ru-RU" sz="1650" b="0" strike="noStrike" spc="-1">
                <a:solidFill>
                  <a:srgbClr val="000000"/>
                </a:solidFill>
                <a:latin typeface="Calibri"/>
              </a:rPr>
              <a:t>. С увеличением удельного расхода абсорбента</a:t>
            </a:r>
            <a:r>
              <a:rPr lang="ru-RU" sz="1650" b="1" strike="noStrike" spc="-1">
                <a:solidFill>
                  <a:srgbClr val="000000"/>
                </a:solidFill>
                <a:latin typeface="Calibri"/>
              </a:rPr>
              <a:t> </a:t>
            </a:r>
            <a:r>
              <a:rPr lang="en-US" sz="1650" b="0" strike="noStrike" spc="-1">
                <a:solidFill>
                  <a:srgbClr val="000000"/>
                </a:solidFill>
                <a:latin typeface="Calibri"/>
              </a:rPr>
              <a:t>l</a:t>
            </a:r>
            <a:r>
              <a:rPr lang="ru-RU" sz="1650" b="0" strike="noStrike" spc="-1">
                <a:solidFill>
                  <a:srgbClr val="000000"/>
                </a:solidFill>
                <a:latin typeface="Calibri"/>
              </a:rPr>
              <a:t> наклон рабочей линии</a:t>
            </a:r>
            <a:r>
              <a:rPr lang="en-US" sz="1650" b="0" strike="noStrike" spc="-1">
                <a:solidFill>
                  <a:srgbClr val="000000"/>
                </a:solidFill>
                <a:latin typeface="Calibri"/>
              </a:rPr>
              <a:t> </a:t>
            </a:r>
            <a:r>
              <a:rPr lang="ru-RU" sz="1650" b="1" strike="noStrike" spc="-1">
                <a:solidFill>
                  <a:srgbClr val="000000"/>
                </a:solidFill>
                <a:latin typeface="Calibri"/>
              </a:rPr>
              <a:t>увеличивается</a:t>
            </a:r>
            <a:r>
              <a:rPr lang="ru-RU" sz="1650" b="0" strike="noStrike" spc="-1">
                <a:solidFill>
                  <a:srgbClr val="000000"/>
                </a:solidFill>
                <a:latin typeface="Calibri"/>
              </a:rPr>
              <a:t> (прямая АВ</a:t>
            </a:r>
            <a:r>
              <a:rPr lang="en-US" sz="1650" b="0" strike="noStrike" spc="-1">
                <a:solidFill>
                  <a:srgbClr val="000000"/>
                </a:solidFill>
                <a:latin typeface="Calibri"/>
              </a:rPr>
              <a:t>1</a:t>
            </a:r>
            <a:r>
              <a:rPr lang="ru-RU" sz="1650" b="0" strike="noStrike" spc="-1">
                <a:solidFill>
                  <a:srgbClr val="000000"/>
                </a:solidFill>
                <a:latin typeface="Calibri"/>
              </a:rPr>
              <a:t>). </a:t>
            </a:r>
            <a:endParaRPr lang="ru-RU" sz="1650" b="0" strike="noStrike" spc="-1">
              <a:solidFill>
                <a:srgbClr val="000000"/>
              </a:solidFill>
              <a:latin typeface="Open Sans"/>
            </a:endParaRPr>
          </a:p>
          <a:p>
            <a:pPr defTabSz="685800">
              <a:lnSpc>
                <a:spcPct val="100000"/>
              </a:lnSpc>
            </a:pPr>
            <a:r>
              <a:rPr lang="ru-RU" sz="1800" b="0" strike="noStrike" spc="-1">
                <a:solidFill>
                  <a:srgbClr val="000000"/>
                </a:solidFill>
                <a:latin typeface="Calibri"/>
              </a:rPr>
              <a:t>При </a:t>
            </a:r>
            <a:r>
              <a:rPr lang="en-US" sz="1800" b="0" strike="noStrike" spc="-1">
                <a:solidFill>
                  <a:srgbClr val="000000"/>
                </a:solidFill>
                <a:latin typeface="Calibri"/>
              </a:rPr>
              <a:t>l</a:t>
            </a:r>
            <a:r>
              <a:rPr lang="ru-RU" sz="1800" b="0" strike="noStrike" spc="-1">
                <a:solidFill>
                  <a:srgbClr val="000000"/>
                </a:solidFill>
                <a:latin typeface="Calibri"/>
              </a:rPr>
              <a:t> = 1 из уравнения рабочей линии получим уравнение </a:t>
            </a:r>
            <a:r>
              <a:rPr lang="ru-RU" sz="1800" b="0" strike="noStrike" spc="-1">
                <a:solidFill>
                  <a:srgbClr val="000000"/>
                </a:solidFill>
                <a:highlight>
                  <a:srgbClr val="FFFF00"/>
                </a:highlight>
                <a:latin typeface="Calibri"/>
              </a:rPr>
              <a:t>(6) </a:t>
            </a:r>
            <a:r>
              <a:rPr lang="ru-RU" sz="1800" b="0" strike="noStrike" spc="-1">
                <a:solidFill>
                  <a:srgbClr val="000000"/>
                </a:solidFill>
                <a:latin typeface="Calibri"/>
              </a:rPr>
              <a:t>общего материального баланса абсорбера.</a:t>
            </a:r>
            <a:endParaRPr lang="ru-RU" sz="1800" b="0" strike="noStrike" spc="-1">
              <a:solidFill>
                <a:srgbClr val="000000"/>
              </a:solidFill>
              <a:latin typeface="Open Sans"/>
            </a:endParaRPr>
          </a:p>
        </p:txBody>
      </p:sp>
      <p:sp>
        <p:nvSpPr>
          <p:cNvPr id="630" name="Прямоугольник 629"/>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51DBEA11-0F5D-49FE-8D65-ED155AE42020}" type="slidenum">
              <a:rPr lang="ru-RU" sz="2400" b="1" strike="noStrike" spc="-1">
                <a:solidFill>
                  <a:srgbClr val="000000"/>
                </a:solidFill>
                <a:latin typeface="Noto Sans"/>
              </a:rPr>
              <a:t>46</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1" name="PlaceHolder 1"/>
          <p:cNvSpPr>
            <a:spLocks noGrp="1"/>
          </p:cNvSpPr>
          <p:nvPr>
            <p:ph type="title"/>
          </p:nvPr>
        </p:nvSpPr>
        <p:spPr>
          <a:xfrm>
            <a:off x="395640" y="251280"/>
            <a:ext cx="8704440" cy="462600"/>
          </a:xfrm>
          <a:prstGeom prst="rect">
            <a:avLst/>
          </a:prstGeom>
          <a:noFill/>
          <a:ln w="0">
            <a:noFill/>
          </a:ln>
        </p:spPr>
        <p:txBody>
          <a:bodyPr lIns="91440" tIns="45720" rIns="91440" bIns="45720" anchor="ctr">
            <a:noAutofit/>
          </a:bodyPr>
          <a:lstStyle/>
          <a:p>
            <a:pPr indent="0" defTabSz="685800">
              <a:lnSpc>
                <a:spcPct val="90000"/>
              </a:lnSpc>
              <a:buNone/>
              <a:tabLst>
                <a:tab pos="0" algn="l"/>
              </a:tabLst>
            </a:pPr>
            <a:r>
              <a:rPr lang="ru-RU" sz="2100" b="1" strike="noStrike" spc="-1">
                <a:solidFill>
                  <a:schemeClr val="dk1"/>
                </a:solidFill>
                <a:latin typeface="Calibri Light"/>
              </a:rPr>
              <a:t>Насадочные контактные устройства</a:t>
            </a:r>
            <a:endParaRPr lang="ru-RU" sz="2100" b="0" strike="noStrike" spc="-1">
              <a:solidFill>
                <a:srgbClr val="000000"/>
              </a:solidFill>
              <a:latin typeface="Open Sans"/>
            </a:endParaRPr>
          </a:p>
        </p:txBody>
      </p:sp>
      <p:sp>
        <p:nvSpPr>
          <p:cNvPr id="632" name="Прямоугольник 6"/>
          <p:cNvSpPr/>
          <p:nvPr/>
        </p:nvSpPr>
        <p:spPr>
          <a:xfrm>
            <a:off x="395640" y="573840"/>
            <a:ext cx="8145720" cy="843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650" b="1" strike="noStrike" spc="-1">
                <a:solidFill>
                  <a:srgbClr val="000000"/>
                </a:solidFill>
                <a:latin typeface="Calibri"/>
              </a:rPr>
              <a:t>Насадкой</a:t>
            </a:r>
            <a:r>
              <a:rPr lang="ru-RU" sz="1650" b="0" strike="noStrike" spc="-1">
                <a:solidFill>
                  <a:srgbClr val="000000"/>
                </a:solidFill>
                <a:latin typeface="Calibri"/>
              </a:rPr>
              <a:t> называют слой из контактных элементов определённой формы, обеспечивающей наличие в слое насадки каналов, по которым движутся участвующие в массообмене фазы.</a:t>
            </a:r>
            <a:endParaRPr lang="ru-RU" sz="1650" b="0" strike="noStrike" spc="-1">
              <a:solidFill>
                <a:srgbClr val="000000"/>
              </a:solidFill>
              <a:latin typeface="Open Sans"/>
            </a:endParaRPr>
          </a:p>
        </p:txBody>
      </p:sp>
      <p:sp>
        <p:nvSpPr>
          <p:cNvPr id="633" name="Прямоугольник 7"/>
          <p:cNvSpPr/>
          <p:nvPr/>
        </p:nvSpPr>
        <p:spPr>
          <a:xfrm>
            <a:off x="805680" y="1347480"/>
            <a:ext cx="2872080" cy="1117440"/>
          </a:xfrm>
          <a:prstGeom prst="rect">
            <a:avLst/>
          </a:prstGeom>
          <a:solidFill>
            <a:srgbClr val="FFFFFF"/>
          </a:solidFill>
          <a:ln>
            <a:solidFill>
              <a:srgbClr val="4472C4"/>
            </a:solidFill>
          </a:ln>
        </p:spPr>
        <p:style>
          <a:lnRef idx="2">
            <a:schemeClr val="accent1"/>
          </a:lnRef>
          <a:fillRef idx="1">
            <a:schemeClr val="lt1"/>
          </a:fillRef>
          <a:effectRef idx="0">
            <a:schemeClr val="accent1"/>
          </a:effectRef>
          <a:fontRef idx="minor"/>
        </p:style>
        <p:txBody>
          <a:bodyPr lIns="90000" tIns="45000" rIns="90000" bIns="45000" anchor="t">
            <a:spAutoFit/>
          </a:bodyPr>
          <a:lstStyle/>
          <a:p>
            <a:pPr algn="ctr" defTabSz="685800">
              <a:lnSpc>
                <a:spcPct val="100000"/>
              </a:lnSpc>
            </a:pPr>
            <a:r>
              <a:rPr lang="ru-RU" sz="1350" b="0" strike="noStrike" spc="-1">
                <a:solidFill>
                  <a:srgbClr val="000000"/>
                </a:solidFill>
                <a:latin typeface="Calibri"/>
              </a:rPr>
              <a:t>В насадочных колоннах плёнка жидкости стекает по каждому элементу насадки, затем разрушается и вновь образуется на следующем элементе.</a:t>
            </a:r>
            <a:endParaRPr lang="ru-RU" sz="1350" b="0" strike="noStrike" spc="-1">
              <a:solidFill>
                <a:srgbClr val="000000"/>
              </a:solidFill>
              <a:latin typeface="Open Sans"/>
            </a:endParaRPr>
          </a:p>
        </p:txBody>
      </p:sp>
      <p:sp>
        <p:nvSpPr>
          <p:cNvPr id="634" name="Стрелка вправо 8"/>
          <p:cNvSpPr/>
          <p:nvPr/>
        </p:nvSpPr>
        <p:spPr>
          <a:xfrm>
            <a:off x="3829680" y="1697400"/>
            <a:ext cx="506880" cy="418320"/>
          </a:xfrm>
          <a:prstGeom prst="rightArrow">
            <a:avLst>
              <a:gd name="adj1" fmla="val 50000"/>
              <a:gd name="adj2" fmla="val 50000"/>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685800">
              <a:lnSpc>
                <a:spcPct val="100000"/>
              </a:lnSpc>
            </a:pPr>
            <a:endParaRPr lang="ru-RU" sz="1350" b="0" strike="noStrike" spc="-1">
              <a:solidFill>
                <a:srgbClr val="FFFFFF"/>
              </a:solidFill>
              <a:latin typeface="Calibri"/>
            </a:endParaRPr>
          </a:p>
        </p:txBody>
      </p:sp>
      <p:sp>
        <p:nvSpPr>
          <p:cNvPr id="635" name="Прямоугольник 9"/>
          <p:cNvSpPr/>
          <p:nvPr/>
        </p:nvSpPr>
        <p:spPr>
          <a:xfrm>
            <a:off x="4542480" y="1684440"/>
            <a:ext cx="2536920" cy="500760"/>
          </a:xfrm>
          <a:prstGeom prst="rect">
            <a:avLst/>
          </a:prstGeom>
          <a:gradFill rotWithShape="0">
            <a:gsLst>
              <a:gs pos="0">
                <a:srgbClr val="6082CA"/>
              </a:gs>
              <a:gs pos="50000">
                <a:srgbClr val="3D6FC9"/>
              </a:gs>
              <a:gs pos="100000">
                <a:srgbClr val="2F61BA"/>
              </a:gs>
            </a:gsLst>
            <a:lin ang="5400000"/>
          </a:gradFill>
          <a:ln>
            <a:solidFill>
              <a:srgbClr val="4472C4"/>
            </a:solidFill>
          </a:ln>
        </p:spPr>
        <p:style>
          <a:lnRef idx="1">
            <a:schemeClr val="accent1"/>
          </a:lnRef>
          <a:fillRef idx="3">
            <a:schemeClr val="accent1"/>
          </a:fillRef>
          <a:effectRef idx="2">
            <a:schemeClr val="accent1"/>
          </a:effectRef>
          <a:fontRef idx="minor"/>
        </p:style>
        <p:txBody>
          <a:bodyPr lIns="90000" tIns="45000" rIns="90000" bIns="45000" anchor="t">
            <a:spAutoFit/>
          </a:bodyPr>
          <a:lstStyle/>
          <a:p>
            <a:pPr algn="ctr" defTabSz="685800">
              <a:lnSpc>
                <a:spcPct val="100000"/>
              </a:lnSpc>
            </a:pPr>
            <a:r>
              <a:rPr lang="ru-RU" sz="1350" b="0" strike="noStrike" spc="-1">
                <a:solidFill>
                  <a:srgbClr val="FFFFFF"/>
                </a:solidFill>
                <a:latin typeface="Calibri"/>
              </a:rPr>
              <a:t>Насадочная колонна работает в </a:t>
            </a:r>
            <a:r>
              <a:rPr lang="ru-RU" sz="1350" b="1" strike="noStrike" spc="-1">
                <a:solidFill>
                  <a:srgbClr val="FFFFFF"/>
                </a:solidFill>
                <a:latin typeface="Calibri"/>
              </a:rPr>
              <a:t>плёночном режиме</a:t>
            </a:r>
            <a:endParaRPr lang="ru-RU" sz="1350" b="0" strike="noStrike" spc="-1">
              <a:solidFill>
                <a:srgbClr val="000000"/>
              </a:solidFill>
              <a:latin typeface="Open Sans"/>
            </a:endParaRPr>
          </a:p>
        </p:txBody>
      </p:sp>
      <p:sp>
        <p:nvSpPr>
          <p:cNvPr id="636" name="Прямоугольник 13"/>
          <p:cNvSpPr/>
          <p:nvPr/>
        </p:nvSpPr>
        <p:spPr>
          <a:xfrm>
            <a:off x="434520" y="2582640"/>
            <a:ext cx="2333160" cy="500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685800">
              <a:lnSpc>
                <a:spcPct val="100000"/>
              </a:lnSpc>
            </a:pPr>
            <a:r>
              <a:rPr lang="ru-RU" sz="1350" b="1" strike="noStrike" spc="-1">
                <a:solidFill>
                  <a:srgbClr val="000000"/>
                </a:solidFill>
                <a:latin typeface="Calibri"/>
              </a:rPr>
              <a:t>Основные характеристики насадки:</a:t>
            </a:r>
            <a:endParaRPr lang="ru-RU" sz="1350" b="0" strike="noStrike" spc="-1">
              <a:solidFill>
                <a:srgbClr val="000000"/>
              </a:solidFill>
              <a:latin typeface="Open Sans"/>
            </a:endParaRPr>
          </a:p>
        </p:txBody>
      </p:sp>
      <p:sp>
        <p:nvSpPr>
          <p:cNvPr id="637" name="Прямоугольник 14"/>
          <p:cNvSpPr/>
          <p:nvPr/>
        </p:nvSpPr>
        <p:spPr>
          <a:xfrm>
            <a:off x="3333960" y="2714400"/>
            <a:ext cx="5545080" cy="2191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500" b="1" strike="noStrike" spc="-1">
                <a:solidFill>
                  <a:srgbClr val="000000"/>
                </a:solidFill>
                <a:latin typeface="Calibri"/>
              </a:rPr>
              <a:t>Порозность насадки </a:t>
            </a:r>
            <a:r>
              <a:rPr lang="ru-RU" sz="1500" b="1" i="1" strike="noStrike" spc="-1">
                <a:solidFill>
                  <a:srgbClr val="000000"/>
                </a:solidFill>
                <a:latin typeface="Calibri"/>
              </a:rPr>
              <a:t>ε </a:t>
            </a:r>
            <a:r>
              <a:rPr lang="ru-RU" sz="1500" b="0" strike="noStrike" spc="-1">
                <a:solidFill>
                  <a:srgbClr val="000000"/>
                </a:solidFill>
                <a:latin typeface="Calibri"/>
              </a:rPr>
              <a:t>– это доля свободного объёма в общем объёме насадки.</a:t>
            </a:r>
            <a:endParaRPr lang="ru-RU" sz="1500" b="0" strike="noStrike" spc="-1">
              <a:solidFill>
                <a:srgbClr val="000000"/>
              </a:solidFill>
              <a:latin typeface="Open Sans"/>
            </a:endParaRPr>
          </a:p>
          <a:p>
            <a:pPr defTabSz="685800">
              <a:lnSpc>
                <a:spcPct val="100000"/>
              </a:lnSpc>
            </a:pPr>
            <a:r>
              <a:rPr lang="ru-RU" sz="1050" b="0" i="1" strike="noStrike" spc="-1">
                <a:solidFill>
                  <a:srgbClr val="000000"/>
                </a:solidFill>
                <a:latin typeface="Calibri"/>
              </a:rPr>
              <a:t>Чем выше порозность насадки, тем легче фазам двигаться через насадку, то есть ниже её гидравлическое сопротивление, что снижает энергетические затраты на движение фаз.</a:t>
            </a:r>
            <a:endParaRPr lang="ru-RU" sz="1050" b="0" strike="noStrike" spc="-1">
              <a:solidFill>
                <a:srgbClr val="000000"/>
              </a:solidFill>
              <a:latin typeface="Open Sans"/>
            </a:endParaRPr>
          </a:p>
          <a:p>
            <a:pPr defTabSz="685800">
              <a:lnSpc>
                <a:spcPct val="100000"/>
              </a:lnSpc>
            </a:pPr>
            <a:endParaRPr lang="ru-RU" sz="1050" b="0" strike="noStrike" spc="-1">
              <a:solidFill>
                <a:srgbClr val="000000"/>
              </a:solidFill>
              <a:latin typeface="Open Sans"/>
            </a:endParaRPr>
          </a:p>
          <a:p>
            <a:pPr defTabSz="685800">
              <a:lnSpc>
                <a:spcPct val="100000"/>
              </a:lnSpc>
            </a:pPr>
            <a:r>
              <a:rPr lang="ru-RU" sz="1500" b="1" strike="noStrike" spc="-1">
                <a:solidFill>
                  <a:srgbClr val="000000"/>
                </a:solidFill>
                <a:latin typeface="Calibri"/>
              </a:rPr>
              <a:t>Удельная поверхность насадки </a:t>
            </a:r>
            <a:r>
              <a:rPr lang="ru-RU" sz="1500" b="1" i="1" strike="noStrike" spc="-1">
                <a:solidFill>
                  <a:srgbClr val="000000"/>
                </a:solidFill>
                <a:latin typeface="Calibri"/>
              </a:rPr>
              <a:t>a </a:t>
            </a:r>
            <a:r>
              <a:rPr lang="ru-RU" sz="1500" b="0" strike="noStrike" spc="-1">
                <a:solidFill>
                  <a:srgbClr val="000000"/>
                </a:solidFill>
                <a:latin typeface="Calibri"/>
              </a:rPr>
              <a:t>представляет собой суммарную площадь поверхности элементов насадки, отнесённую к объёму, занятому насадкой.</a:t>
            </a:r>
            <a:endParaRPr lang="ru-RU" sz="1500" b="0" strike="noStrike" spc="-1">
              <a:solidFill>
                <a:srgbClr val="000000"/>
              </a:solidFill>
              <a:latin typeface="Open Sans"/>
            </a:endParaRPr>
          </a:p>
          <a:p>
            <a:pPr defTabSz="685800">
              <a:lnSpc>
                <a:spcPct val="100000"/>
              </a:lnSpc>
            </a:pPr>
            <a:r>
              <a:rPr lang="ru-RU" sz="1050" b="0" i="1" strike="noStrike" spc="-1">
                <a:solidFill>
                  <a:srgbClr val="000000"/>
                </a:solidFill>
                <a:latin typeface="Calibri"/>
              </a:rPr>
              <a:t>Чем выше удельная поверхность насадки, тем больше площадь поверхности контакта фаз в этой насадке и, следовательно, тем эффективнее насадка.</a:t>
            </a:r>
            <a:endParaRPr lang="ru-RU" sz="1050" b="0" strike="noStrike" spc="-1">
              <a:solidFill>
                <a:srgbClr val="000000"/>
              </a:solidFill>
              <a:latin typeface="Open Sans"/>
            </a:endParaRPr>
          </a:p>
        </p:txBody>
      </p:sp>
      <p:sp>
        <p:nvSpPr>
          <p:cNvPr id="638" name="Стрелка вправо 15"/>
          <p:cNvSpPr/>
          <p:nvPr/>
        </p:nvSpPr>
        <p:spPr>
          <a:xfrm rot="8689800">
            <a:off x="2708640" y="3165840"/>
            <a:ext cx="509040" cy="201240"/>
          </a:xfrm>
          <a:prstGeom prst="rightArrow">
            <a:avLst>
              <a:gd name="adj1" fmla="val 50000"/>
              <a:gd name="adj2" fmla="val 50000"/>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685800">
              <a:lnSpc>
                <a:spcPct val="100000"/>
              </a:lnSpc>
            </a:pPr>
            <a:endParaRPr lang="ru-RU" sz="1350" b="0" strike="noStrike" spc="-1">
              <a:solidFill>
                <a:srgbClr val="FFFFFF"/>
              </a:solidFill>
              <a:latin typeface="Calibri"/>
            </a:endParaRPr>
          </a:p>
        </p:txBody>
      </p:sp>
      <p:sp>
        <p:nvSpPr>
          <p:cNvPr id="639" name="Стрелка вправо 16"/>
          <p:cNvSpPr/>
          <p:nvPr/>
        </p:nvSpPr>
        <p:spPr>
          <a:xfrm flipH="1">
            <a:off x="2761560" y="3665520"/>
            <a:ext cx="485280" cy="201240"/>
          </a:xfrm>
          <a:prstGeom prst="rightArrow">
            <a:avLst>
              <a:gd name="adj1" fmla="val 50000"/>
              <a:gd name="adj2" fmla="val 50000"/>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685800">
              <a:lnSpc>
                <a:spcPct val="100000"/>
              </a:lnSpc>
            </a:pPr>
            <a:endParaRPr lang="ru-RU" sz="1350" b="0" strike="noStrike" spc="-1">
              <a:solidFill>
                <a:srgbClr val="FFFFFF"/>
              </a:solidFill>
              <a:latin typeface="Calibri"/>
            </a:endParaRPr>
          </a:p>
        </p:txBody>
      </p:sp>
      <p:sp>
        <p:nvSpPr>
          <p:cNvPr id="640" name="Прямоугольник 17"/>
          <p:cNvSpPr/>
          <p:nvPr/>
        </p:nvSpPr>
        <p:spPr>
          <a:xfrm>
            <a:off x="459360" y="3157920"/>
            <a:ext cx="2186280" cy="1253520"/>
          </a:xfrm>
          <a:prstGeom prst="rect">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spAutoFit/>
          </a:bodyPr>
          <a:lstStyle/>
          <a:p>
            <a:pPr algn="ctr" defTabSz="685800">
              <a:lnSpc>
                <a:spcPct val="100000"/>
              </a:lnSpc>
            </a:pPr>
            <a:r>
              <a:rPr lang="ru-RU" sz="1350" b="1" i="1" strike="noStrike" spc="-1">
                <a:solidFill>
                  <a:srgbClr val="FFFFFF"/>
                </a:solidFill>
                <a:latin typeface="Calibri"/>
              </a:rPr>
              <a:t>ε </a:t>
            </a:r>
            <a:r>
              <a:rPr lang="ru-RU" sz="1350" b="0" strike="noStrike" spc="-1">
                <a:solidFill>
                  <a:srgbClr val="FFFFFF"/>
                </a:solidFill>
                <a:latin typeface="Calibri"/>
              </a:rPr>
              <a:t>и </a:t>
            </a:r>
            <a:r>
              <a:rPr lang="ru-RU" sz="1350" b="1" i="1" strike="noStrike" spc="-1">
                <a:solidFill>
                  <a:srgbClr val="FFFFFF"/>
                </a:solidFill>
                <a:latin typeface="Calibri"/>
              </a:rPr>
              <a:t>a </a:t>
            </a:r>
            <a:r>
              <a:rPr lang="ru-RU" sz="1350" b="0" strike="noStrike" spc="-1">
                <a:solidFill>
                  <a:srgbClr val="FFFFFF"/>
                </a:solidFill>
                <a:latin typeface="Calibri"/>
              </a:rPr>
              <a:t>связаны с </a:t>
            </a:r>
            <a:endParaRPr lang="ru-RU" sz="1350" b="0" strike="noStrike" spc="-1">
              <a:solidFill>
                <a:srgbClr val="000000"/>
              </a:solidFill>
              <a:latin typeface="Open Sans"/>
            </a:endParaRPr>
          </a:p>
          <a:p>
            <a:pPr algn="ctr" defTabSz="685800">
              <a:lnSpc>
                <a:spcPct val="100000"/>
              </a:lnSpc>
            </a:pPr>
            <a:r>
              <a:rPr lang="ru-RU" sz="1350" b="1" strike="noStrike" spc="-1">
                <a:solidFill>
                  <a:srgbClr val="FFFFFF"/>
                </a:solidFill>
                <a:latin typeface="Calibri"/>
              </a:rPr>
              <a:t>формой элементов насадки.</a:t>
            </a:r>
            <a:endParaRPr lang="ru-RU" sz="1350" b="0" strike="noStrike" spc="-1">
              <a:solidFill>
                <a:srgbClr val="000000"/>
              </a:solidFill>
              <a:latin typeface="Open Sans"/>
            </a:endParaRPr>
          </a:p>
          <a:p>
            <a:pPr algn="ctr" defTabSz="685800">
              <a:lnSpc>
                <a:spcPct val="100000"/>
              </a:lnSpc>
            </a:pPr>
            <a:endParaRPr lang="ru-RU" sz="220" b="0" strike="noStrike" spc="-1">
              <a:solidFill>
                <a:srgbClr val="000000"/>
              </a:solidFill>
              <a:latin typeface="Open Sans"/>
            </a:endParaRPr>
          </a:p>
          <a:p>
            <a:pPr algn="ctr" defTabSz="685800">
              <a:lnSpc>
                <a:spcPct val="100000"/>
              </a:lnSpc>
            </a:pPr>
            <a:endParaRPr lang="ru-RU" sz="220" b="0" strike="noStrike" spc="-1">
              <a:solidFill>
                <a:srgbClr val="000000"/>
              </a:solidFill>
              <a:latin typeface="Open Sans"/>
            </a:endParaRPr>
          </a:p>
          <a:p>
            <a:pPr algn="ctr" defTabSz="685800">
              <a:lnSpc>
                <a:spcPct val="100000"/>
              </a:lnSpc>
            </a:pPr>
            <a:r>
              <a:rPr lang="ru-RU" sz="1050" b="0" i="1" strike="noStrike" spc="-1">
                <a:solidFill>
                  <a:srgbClr val="FFFFFF"/>
                </a:solidFill>
                <a:latin typeface="Calibri"/>
              </a:rPr>
              <a:t>чем сложнее форма элементов насадки, тем выше эти характеристики</a:t>
            </a:r>
            <a:endParaRPr lang="ru-RU" sz="1050" b="0" strike="noStrike" spc="-1">
              <a:solidFill>
                <a:srgbClr val="000000"/>
              </a:solidFill>
              <a:latin typeface="Open Sans"/>
            </a:endParaRPr>
          </a:p>
        </p:txBody>
      </p:sp>
      <p:sp>
        <p:nvSpPr>
          <p:cNvPr id="641" name="Прямоугольник 640"/>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4B5648AA-00BE-4899-A098-65FC7E7D91D9}" type="slidenum">
              <a:rPr lang="ru-RU" sz="2400" b="1" strike="noStrike" spc="-1">
                <a:solidFill>
                  <a:srgbClr val="000000"/>
                </a:solidFill>
                <a:latin typeface="Noto Sans"/>
              </a:rPr>
              <a:t>47</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2" name="PlaceHolder 1"/>
          <p:cNvSpPr>
            <a:spLocks noGrp="1"/>
          </p:cNvSpPr>
          <p:nvPr>
            <p:ph type="title"/>
          </p:nvPr>
        </p:nvSpPr>
        <p:spPr>
          <a:xfrm>
            <a:off x="395640" y="251280"/>
            <a:ext cx="8704440" cy="462600"/>
          </a:xfrm>
          <a:prstGeom prst="rect">
            <a:avLst/>
          </a:prstGeom>
          <a:noFill/>
          <a:ln w="0">
            <a:noFill/>
          </a:ln>
        </p:spPr>
        <p:txBody>
          <a:bodyPr lIns="91440" tIns="45720" rIns="91440" bIns="45720" anchor="ctr">
            <a:noAutofit/>
          </a:bodyPr>
          <a:lstStyle/>
          <a:p>
            <a:pPr indent="0" defTabSz="685800">
              <a:lnSpc>
                <a:spcPct val="90000"/>
              </a:lnSpc>
              <a:buNone/>
              <a:tabLst>
                <a:tab pos="0" algn="l"/>
              </a:tabLst>
            </a:pPr>
            <a:r>
              <a:rPr lang="ru-RU" sz="2100" b="1" strike="noStrike" spc="-1">
                <a:solidFill>
                  <a:schemeClr val="dk1"/>
                </a:solidFill>
                <a:latin typeface="Calibri Light"/>
              </a:rPr>
              <a:t>Насадочные контактные устройства</a:t>
            </a:r>
            <a:endParaRPr lang="ru-RU" sz="2100" b="0" strike="noStrike" spc="-1">
              <a:solidFill>
                <a:srgbClr val="000000"/>
              </a:solidFill>
              <a:latin typeface="Open Sans"/>
            </a:endParaRPr>
          </a:p>
        </p:txBody>
      </p:sp>
      <p:sp>
        <p:nvSpPr>
          <p:cNvPr id="643" name="Прямоугольник 6"/>
          <p:cNvSpPr/>
          <p:nvPr/>
        </p:nvSpPr>
        <p:spPr>
          <a:xfrm>
            <a:off x="366840" y="682200"/>
            <a:ext cx="8145720" cy="295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350" b="0" strike="noStrike" spc="-1">
                <a:solidFill>
                  <a:srgbClr val="000000"/>
                </a:solidFill>
                <a:latin typeface="Calibri"/>
              </a:rPr>
              <a:t>Наиболее распространённые виды элементов насадки различной формы:</a:t>
            </a:r>
            <a:endParaRPr lang="ru-RU" sz="1350" b="0" strike="noStrike" spc="-1">
              <a:solidFill>
                <a:srgbClr val="000000"/>
              </a:solidFill>
              <a:latin typeface="Open Sans"/>
            </a:endParaRPr>
          </a:p>
        </p:txBody>
      </p:sp>
      <p:sp>
        <p:nvSpPr>
          <p:cNvPr id="644" name="Прямоугольник 11"/>
          <p:cNvSpPr/>
          <p:nvPr/>
        </p:nvSpPr>
        <p:spPr>
          <a:xfrm>
            <a:off x="2361960" y="1088640"/>
            <a:ext cx="4263840" cy="2952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685800">
              <a:lnSpc>
                <a:spcPct val="100000"/>
              </a:lnSpc>
            </a:pPr>
            <a:r>
              <a:rPr lang="ru-RU" sz="1350" b="1" strike="noStrike" spc="-1">
                <a:solidFill>
                  <a:srgbClr val="000000"/>
                </a:solidFill>
                <a:latin typeface="Calibri"/>
              </a:rPr>
              <a:t>В зависимости от способа укладки элементов насадки:</a:t>
            </a:r>
            <a:endParaRPr lang="ru-RU" sz="1350" b="0" strike="noStrike" spc="-1">
              <a:solidFill>
                <a:srgbClr val="000000"/>
              </a:solidFill>
              <a:latin typeface="Open Sans"/>
            </a:endParaRPr>
          </a:p>
        </p:txBody>
      </p:sp>
      <p:sp>
        <p:nvSpPr>
          <p:cNvPr id="645" name="Прямоугольник 12"/>
          <p:cNvSpPr/>
          <p:nvPr/>
        </p:nvSpPr>
        <p:spPr>
          <a:xfrm>
            <a:off x="1249920" y="1476000"/>
            <a:ext cx="1705320" cy="2952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685800">
              <a:lnSpc>
                <a:spcPct val="100000"/>
              </a:lnSpc>
            </a:pPr>
            <a:r>
              <a:rPr lang="ru-RU" sz="1350" b="1" strike="noStrike" spc="-1">
                <a:solidFill>
                  <a:srgbClr val="000000"/>
                </a:solidFill>
                <a:latin typeface="Calibri"/>
              </a:rPr>
              <a:t>Регулярные насадки</a:t>
            </a:r>
            <a:endParaRPr lang="ru-RU" sz="1350" b="0" strike="noStrike" spc="-1">
              <a:solidFill>
                <a:srgbClr val="000000"/>
              </a:solidFill>
              <a:latin typeface="Open Sans"/>
            </a:endParaRPr>
          </a:p>
        </p:txBody>
      </p:sp>
      <p:sp>
        <p:nvSpPr>
          <p:cNvPr id="646" name="Прямоугольник 18"/>
          <p:cNvSpPr/>
          <p:nvPr/>
        </p:nvSpPr>
        <p:spPr>
          <a:xfrm>
            <a:off x="5521320" y="1455480"/>
            <a:ext cx="1900080" cy="2952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685800">
              <a:lnSpc>
                <a:spcPct val="100000"/>
              </a:lnSpc>
            </a:pPr>
            <a:r>
              <a:rPr lang="ru-RU" sz="1350" b="1" strike="noStrike" spc="-1">
                <a:solidFill>
                  <a:srgbClr val="000000"/>
                </a:solidFill>
                <a:latin typeface="Calibri"/>
              </a:rPr>
              <a:t>Нерегулярные насадки</a:t>
            </a:r>
            <a:endParaRPr lang="ru-RU" sz="1350" b="0" strike="noStrike" spc="-1">
              <a:solidFill>
                <a:srgbClr val="000000"/>
              </a:solidFill>
              <a:latin typeface="Open Sans"/>
            </a:endParaRPr>
          </a:p>
        </p:txBody>
      </p:sp>
      <p:cxnSp>
        <p:nvCxnSpPr>
          <p:cNvPr id="647" name="Прямая со стрелкой 20"/>
          <p:cNvCxnSpPr>
            <a:stCxn id="644" idx="2"/>
          </p:cNvCxnSpPr>
          <p:nvPr/>
        </p:nvCxnSpPr>
        <p:spPr>
          <a:xfrm flipH="1">
            <a:off x="2179440" y="1383840"/>
            <a:ext cx="2315160" cy="146160"/>
          </a:xfrm>
          <a:prstGeom prst="straightConnector1">
            <a:avLst/>
          </a:prstGeom>
          <a:ln w="0">
            <a:solidFill>
              <a:srgbClr val="4472C4"/>
            </a:solidFill>
            <a:tailEnd type="arrow" w="med" len="med"/>
          </a:ln>
        </p:spPr>
      </p:cxnSp>
      <p:cxnSp>
        <p:nvCxnSpPr>
          <p:cNvPr id="648" name="Прямая со стрелкой 22"/>
          <p:cNvCxnSpPr>
            <a:stCxn id="644" idx="2"/>
            <a:endCxn id="646" idx="0"/>
          </p:cNvCxnSpPr>
          <p:nvPr/>
        </p:nvCxnSpPr>
        <p:spPr>
          <a:xfrm>
            <a:off x="4493880" y="1383840"/>
            <a:ext cx="1978200" cy="72360"/>
          </a:xfrm>
          <a:prstGeom prst="straightConnector1">
            <a:avLst/>
          </a:prstGeom>
          <a:ln w="0">
            <a:solidFill>
              <a:srgbClr val="4472C4"/>
            </a:solidFill>
            <a:tailEnd type="arrow" w="med" len="med"/>
          </a:ln>
        </p:spPr>
      </p:cxnSp>
      <p:sp>
        <p:nvSpPr>
          <p:cNvPr id="649" name="Прямоугольник 23"/>
          <p:cNvSpPr/>
          <p:nvPr/>
        </p:nvSpPr>
        <p:spPr>
          <a:xfrm>
            <a:off x="384840" y="1711440"/>
            <a:ext cx="3876840" cy="1734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685800">
              <a:lnSpc>
                <a:spcPct val="100000"/>
              </a:lnSpc>
            </a:pPr>
            <a:r>
              <a:rPr lang="ru-RU" sz="1350" b="0" strike="noStrike" spc="-1">
                <a:solidFill>
                  <a:srgbClr val="000000"/>
                </a:solidFill>
                <a:latin typeface="Calibri"/>
              </a:rPr>
              <a:t>это насадка, элементы которой </a:t>
            </a:r>
            <a:r>
              <a:rPr lang="ru-RU" sz="1350" b="1" strike="noStrike" spc="-1">
                <a:solidFill>
                  <a:srgbClr val="000000"/>
                </a:solidFill>
                <a:latin typeface="Calibri"/>
              </a:rPr>
              <a:t>правильно уложены</a:t>
            </a:r>
            <a:r>
              <a:rPr lang="ru-RU" sz="1350" b="0" strike="noStrike" spc="-1">
                <a:solidFill>
                  <a:srgbClr val="000000"/>
                </a:solidFill>
                <a:latin typeface="Calibri"/>
              </a:rPr>
              <a:t>, что обеспечивает их лучшую смачиваемость.</a:t>
            </a:r>
            <a:endParaRPr lang="ru-RU" sz="1350" b="0" strike="noStrike" spc="-1">
              <a:solidFill>
                <a:srgbClr val="000000"/>
              </a:solidFill>
              <a:latin typeface="Open Sans"/>
            </a:endParaRPr>
          </a:p>
          <a:p>
            <a:pPr algn="ctr" defTabSz="685800">
              <a:lnSpc>
                <a:spcPct val="100000"/>
              </a:lnSpc>
            </a:pPr>
            <a:endParaRPr lang="ru-RU" sz="1350" b="0" strike="noStrike" spc="-1">
              <a:solidFill>
                <a:srgbClr val="000000"/>
              </a:solidFill>
              <a:latin typeface="Open Sans"/>
            </a:endParaRPr>
          </a:p>
          <a:p>
            <a:pPr defTabSz="685800">
              <a:lnSpc>
                <a:spcPct val="100000"/>
              </a:lnSpc>
            </a:pPr>
            <a:r>
              <a:rPr lang="ru-RU" sz="1350" b="0" strike="noStrike" spc="-1">
                <a:solidFill>
                  <a:srgbClr val="000000"/>
                </a:solidFill>
                <a:latin typeface="Calibri"/>
              </a:rPr>
              <a:t>К регулярным относятся:</a:t>
            </a:r>
            <a:endParaRPr lang="ru-RU" sz="1350" b="0" strike="noStrike" spc="-1">
              <a:solidFill>
                <a:srgbClr val="000000"/>
              </a:solidFill>
              <a:latin typeface="Open Sans"/>
            </a:endParaRPr>
          </a:p>
          <a:p>
            <a:pPr marL="216000" indent="-216000" defTabSz="685800">
              <a:lnSpc>
                <a:spcPct val="100000"/>
              </a:lnSpc>
              <a:buClr>
                <a:srgbClr val="000000"/>
              </a:buClr>
              <a:buFont typeface="Arial"/>
              <a:buChar char="•"/>
            </a:pPr>
            <a:r>
              <a:rPr lang="ru-RU" sz="1350" b="0" strike="noStrike" spc="-1">
                <a:solidFill>
                  <a:srgbClr val="000000"/>
                </a:solidFill>
                <a:latin typeface="Calibri"/>
              </a:rPr>
              <a:t>Хордовая </a:t>
            </a:r>
            <a:endParaRPr lang="ru-RU" sz="1350" b="0" strike="noStrike" spc="-1">
              <a:solidFill>
                <a:srgbClr val="000000"/>
              </a:solidFill>
              <a:latin typeface="Open Sans"/>
            </a:endParaRPr>
          </a:p>
          <a:p>
            <a:pPr marL="216000" indent="-216000" defTabSz="685800">
              <a:lnSpc>
                <a:spcPct val="100000"/>
              </a:lnSpc>
              <a:buClr>
                <a:srgbClr val="000000"/>
              </a:buClr>
              <a:buFont typeface="Arial"/>
              <a:buChar char="•"/>
            </a:pPr>
            <a:r>
              <a:rPr lang="ru-RU" sz="1350" b="0" strike="noStrike" spc="-1">
                <a:solidFill>
                  <a:srgbClr val="000000"/>
                </a:solidFill>
                <a:latin typeface="Calibri"/>
              </a:rPr>
              <a:t>Кольцевая</a:t>
            </a:r>
            <a:endParaRPr lang="ru-RU" sz="1350" b="0" strike="noStrike" spc="-1">
              <a:solidFill>
                <a:srgbClr val="000000"/>
              </a:solidFill>
              <a:latin typeface="Open Sans"/>
            </a:endParaRPr>
          </a:p>
          <a:p>
            <a:pPr marL="216000" indent="-216000" defTabSz="685800">
              <a:lnSpc>
                <a:spcPct val="100000"/>
              </a:lnSpc>
              <a:buClr>
                <a:srgbClr val="000000"/>
              </a:buClr>
              <a:buFont typeface="Arial"/>
              <a:buChar char="•"/>
            </a:pPr>
            <a:r>
              <a:rPr lang="ru-RU" sz="1350" b="0" strike="noStrike" spc="-1">
                <a:solidFill>
                  <a:srgbClr val="000000"/>
                </a:solidFill>
                <a:latin typeface="Calibri"/>
              </a:rPr>
              <a:t>Блочная</a:t>
            </a:r>
            <a:endParaRPr lang="ru-RU" sz="1350" b="0" strike="noStrike" spc="-1">
              <a:solidFill>
                <a:srgbClr val="000000"/>
              </a:solidFill>
              <a:latin typeface="Open Sans"/>
            </a:endParaRPr>
          </a:p>
        </p:txBody>
      </p:sp>
      <p:sp>
        <p:nvSpPr>
          <p:cNvPr id="650" name="Прямоугольник 24"/>
          <p:cNvSpPr/>
          <p:nvPr/>
        </p:nvSpPr>
        <p:spPr>
          <a:xfrm>
            <a:off x="4275360" y="1806120"/>
            <a:ext cx="4569480" cy="2556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685800">
              <a:lnSpc>
                <a:spcPct val="100000"/>
              </a:lnSpc>
            </a:pPr>
            <a:r>
              <a:rPr lang="ru-RU" sz="1350" b="0" strike="noStrike" spc="-1">
                <a:solidFill>
                  <a:srgbClr val="000000"/>
                </a:solidFill>
                <a:latin typeface="Calibri"/>
              </a:rPr>
              <a:t>элементы насадки </a:t>
            </a:r>
            <a:r>
              <a:rPr lang="ru-RU" sz="1350" b="1" strike="noStrike" spc="-1">
                <a:solidFill>
                  <a:srgbClr val="000000"/>
                </a:solidFill>
                <a:latin typeface="Calibri"/>
              </a:rPr>
              <a:t>расположены хаотично</a:t>
            </a:r>
            <a:r>
              <a:rPr lang="ru-RU" sz="1350" b="0" strike="noStrike" spc="-1">
                <a:solidFill>
                  <a:srgbClr val="000000"/>
                </a:solidFill>
                <a:latin typeface="Calibri"/>
              </a:rPr>
              <a:t>, что получается при загрузке насадки в аппарат внавал.</a:t>
            </a:r>
            <a:endParaRPr lang="ru-RU" sz="1350" b="0" strike="noStrike" spc="-1">
              <a:solidFill>
                <a:srgbClr val="000000"/>
              </a:solidFill>
              <a:latin typeface="Open Sans"/>
            </a:endParaRPr>
          </a:p>
          <a:p>
            <a:pPr algn="ctr" defTabSz="685800">
              <a:lnSpc>
                <a:spcPct val="100000"/>
              </a:lnSpc>
            </a:pPr>
            <a:r>
              <a:rPr lang="ru-RU" sz="1350" b="0" strike="noStrike" spc="-1">
                <a:solidFill>
                  <a:srgbClr val="000000"/>
                </a:solidFill>
                <a:latin typeface="Calibri"/>
              </a:rPr>
              <a:t>Такая насадка при прочих равных условиях обладает</a:t>
            </a:r>
            <a:endParaRPr lang="ru-RU" sz="1350" b="0" strike="noStrike" spc="-1">
              <a:solidFill>
                <a:srgbClr val="000000"/>
              </a:solidFill>
              <a:latin typeface="Open Sans"/>
            </a:endParaRPr>
          </a:p>
          <a:p>
            <a:pPr algn="ctr" defTabSz="685800">
              <a:lnSpc>
                <a:spcPct val="100000"/>
              </a:lnSpc>
            </a:pPr>
            <a:r>
              <a:rPr lang="ru-RU" sz="1350" b="1" strike="noStrike" spc="-1">
                <a:solidFill>
                  <a:srgbClr val="000000"/>
                </a:solidFill>
                <a:latin typeface="Calibri"/>
              </a:rPr>
              <a:t>меньшей удельной поверхностью</a:t>
            </a:r>
            <a:r>
              <a:rPr lang="ru-RU" sz="1350" b="0" strike="noStrike" spc="-1">
                <a:solidFill>
                  <a:srgbClr val="000000"/>
                </a:solidFill>
                <a:latin typeface="Calibri"/>
              </a:rPr>
              <a:t>, чем упорядоченная, но её проще загружать.</a:t>
            </a:r>
            <a:endParaRPr lang="ru-RU" sz="1350" b="0" strike="noStrike" spc="-1">
              <a:solidFill>
                <a:srgbClr val="000000"/>
              </a:solidFill>
              <a:latin typeface="Open Sans"/>
            </a:endParaRPr>
          </a:p>
          <a:p>
            <a:pPr algn="ctr" defTabSz="685800">
              <a:lnSpc>
                <a:spcPct val="100000"/>
              </a:lnSpc>
            </a:pPr>
            <a:endParaRPr lang="ru-RU" sz="1350" b="0" strike="noStrike" spc="-1">
              <a:solidFill>
                <a:srgbClr val="000000"/>
              </a:solidFill>
              <a:latin typeface="Open Sans"/>
            </a:endParaRPr>
          </a:p>
          <a:p>
            <a:pPr defTabSz="685800">
              <a:lnSpc>
                <a:spcPct val="100000"/>
              </a:lnSpc>
            </a:pPr>
            <a:r>
              <a:rPr lang="ru-RU" sz="1350" b="0" strike="noStrike" spc="-1">
                <a:solidFill>
                  <a:srgbClr val="000000"/>
                </a:solidFill>
                <a:latin typeface="Calibri"/>
              </a:rPr>
              <a:t>Нерегулярные насадки бывают:</a:t>
            </a:r>
            <a:endParaRPr lang="ru-RU" sz="1350" b="0" strike="noStrike" spc="-1">
              <a:solidFill>
                <a:srgbClr val="000000"/>
              </a:solidFill>
              <a:latin typeface="Open Sans"/>
            </a:endParaRPr>
          </a:p>
          <a:p>
            <a:pPr marL="216000" indent="-216000" defTabSz="685800">
              <a:lnSpc>
                <a:spcPct val="100000"/>
              </a:lnSpc>
              <a:buClr>
                <a:srgbClr val="000000"/>
              </a:buClr>
              <a:buFont typeface="Arial"/>
              <a:buChar char="•"/>
            </a:pPr>
            <a:r>
              <a:rPr lang="ru-RU" sz="1350" b="0" strike="noStrike" spc="-1">
                <a:solidFill>
                  <a:srgbClr val="000000"/>
                </a:solidFill>
                <a:latin typeface="Calibri"/>
              </a:rPr>
              <a:t>Кусковые,</a:t>
            </a:r>
            <a:endParaRPr lang="ru-RU" sz="1350" b="0" strike="noStrike" spc="-1">
              <a:solidFill>
                <a:srgbClr val="000000"/>
              </a:solidFill>
              <a:latin typeface="Open Sans"/>
            </a:endParaRPr>
          </a:p>
          <a:p>
            <a:pPr marL="216000" indent="-216000" defTabSz="685800">
              <a:lnSpc>
                <a:spcPct val="100000"/>
              </a:lnSpc>
              <a:buClr>
                <a:srgbClr val="000000"/>
              </a:buClr>
              <a:buFont typeface="Arial"/>
              <a:buChar char="•"/>
            </a:pPr>
            <a:r>
              <a:rPr lang="ru-RU" sz="1350" b="0" strike="noStrike" spc="-1">
                <a:solidFill>
                  <a:srgbClr val="000000"/>
                </a:solidFill>
                <a:latin typeface="Calibri"/>
              </a:rPr>
              <a:t>Кольцевые, </a:t>
            </a:r>
            <a:endParaRPr lang="ru-RU" sz="1350" b="0" strike="noStrike" spc="-1">
              <a:solidFill>
                <a:srgbClr val="000000"/>
              </a:solidFill>
              <a:latin typeface="Open Sans"/>
            </a:endParaRPr>
          </a:p>
          <a:p>
            <a:pPr marL="216000" indent="-216000" defTabSz="685800">
              <a:lnSpc>
                <a:spcPct val="100000"/>
              </a:lnSpc>
              <a:buClr>
                <a:srgbClr val="000000"/>
              </a:buClr>
              <a:buFont typeface="Arial"/>
              <a:buChar char="•"/>
            </a:pPr>
            <a:r>
              <a:rPr lang="ru-RU" sz="1350" b="0" strike="noStrike" spc="-1">
                <a:solidFill>
                  <a:srgbClr val="000000"/>
                </a:solidFill>
                <a:latin typeface="Calibri"/>
              </a:rPr>
              <a:t>Седлообразные, </a:t>
            </a:r>
            <a:endParaRPr lang="ru-RU" sz="1350" b="0" strike="noStrike" spc="-1">
              <a:solidFill>
                <a:srgbClr val="000000"/>
              </a:solidFill>
              <a:latin typeface="Open Sans"/>
            </a:endParaRPr>
          </a:p>
          <a:p>
            <a:pPr marL="216000" indent="-216000" defTabSz="685800">
              <a:lnSpc>
                <a:spcPct val="100000"/>
              </a:lnSpc>
              <a:buClr>
                <a:srgbClr val="000000"/>
              </a:buClr>
              <a:buFont typeface="Arial"/>
              <a:buChar char="•"/>
            </a:pPr>
            <a:r>
              <a:rPr lang="ru-RU" sz="1350" b="0" strike="noStrike" spc="-1">
                <a:solidFill>
                  <a:srgbClr val="000000"/>
                </a:solidFill>
                <a:latin typeface="Calibri"/>
              </a:rPr>
              <a:t>Пропеллерные,</a:t>
            </a:r>
            <a:endParaRPr lang="ru-RU" sz="1350" b="0" strike="noStrike" spc="-1">
              <a:solidFill>
                <a:srgbClr val="000000"/>
              </a:solidFill>
              <a:latin typeface="Open Sans"/>
            </a:endParaRPr>
          </a:p>
          <a:p>
            <a:pPr marL="216000" indent="-216000" defTabSz="685800">
              <a:lnSpc>
                <a:spcPct val="100000"/>
              </a:lnSpc>
              <a:buClr>
                <a:srgbClr val="000000"/>
              </a:buClr>
              <a:buFont typeface="Arial"/>
              <a:buChar char="•"/>
            </a:pPr>
            <a:r>
              <a:rPr lang="ru-RU" sz="1350" b="0" strike="noStrike" spc="-1">
                <a:solidFill>
                  <a:srgbClr val="000000"/>
                </a:solidFill>
                <a:latin typeface="Calibri"/>
              </a:rPr>
              <a:t>Витые (проволочные).</a:t>
            </a:r>
            <a:endParaRPr lang="ru-RU" sz="1350" b="0" strike="noStrike" spc="-1">
              <a:solidFill>
                <a:srgbClr val="000000"/>
              </a:solidFill>
              <a:latin typeface="Open Sans"/>
            </a:endParaRPr>
          </a:p>
        </p:txBody>
      </p:sp>
      <p:sp>
        <p:nvSpPr>
          <p:cNvPr id="651" name="Прямоугольник 650"/>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DDEA7BC1-70CC-4EBE-9CF7-FA958879151D}" type="slidenum">
              <a:rPr lang="ru-RU" sz="2400" b="1" strike="noStrike" spc="-1">
                <a:solidFill>
                  <a:srgbClr val="000000"/>
                </a:solidFill>
                <a:latin typeface="Noto Sans"/>
              </a:rPr>
              <a:t>48</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2" name="PlaceHolder 1"/>
          <p:cNvSpPr>
            <a:spLocks noGrp="1"/>
          </p:cNvSpPr>
          <p:nvPr>
            <p:ph type="title"/>
          </p:nvPr>
        </p:nvSpPr>
        <p:spPr>
          <a:xfrm>
            <a:off x="395640" y="251280"/>
            <a:ext cx="8704440" cy="462600"/>
          </a:xfrm>
          <a:prstGeom prst="rect">
            <a:avLst/>
          </a:prstGeom>
          <a:noFill/>
          <a:ln w="0">
            <a:noFill/>
          </a:ln>
        </p:spPr>
        <p:txBody>
          <a:bodyPr lIns="91440" tIns="45720" rIns="91440" bIns="45720" anchor="ctr">
            <a:noAutofit/>
          </a:bodyPr>
          <a:lstStyle/>
          <a:p>
            <a:pPr indent="0" defTabSz="685800">
              <a:lnSpc>
                <a:spcPct val="90000"/>
              </a:lnSpc>
              <a:buNone/>
              <a:tabLst>
                <a:tab pos="0" algn="l"/>
              </a:tabLst>
            </a:pPr>
            <a:r>
              <a:rPr lang="ru-RU" sz="2100" b="1" strike="noStrike" spc="-1">
                <a:solidFill>
                  <a:schemeClr val="dk1"/>
                </a:solidFill>
                <a:latin typeface="Calibri Light"/>
              </a:rPr>
              <a:t>Насадочные контактные устройства</a:t>
            </a:r>
            <a:endParaRPr lang="ru-RU" sz="2100" b="0" strike="noStrike" spc="-1">
              <a:solidFill>
                <a:srgbClr val="000000"/>
              </a:solidFill>
              <a:latin typeface="Open Sans"/>
            </a:endParaRPr>
          </a:p>
        </p:txBody>
      </p:sp>
      <p:sp>
        <p:nvSpPr>
          <p:cNvPr id="653" name="Прямоугольник 18"/>
          <p:cNvSpPr/>
          <p:nvPr/>
        </p:nvSpPr>
        <p:spPr>
          <a:xfrm>
            <a:off x="388080" y="742680"/>
            <a:ext cx="1900080" cy="2952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685800">
              <a:lnSpc>
                <a:spcPct val="100000"/>
              </a:lnSpc>
            </a:pPr>
            <a:r>
              <a:rPr lang="ru-RU" sz="1350" b="1" strike="noStrike" spc="-1">
                <a:solidFill>
                  <a:srgbClr val="000000"/>
                </a:solidFill>
                <a:latin typeface="Calibri"/>
              </a:rPr>
              <a:t>Нерегулярные насадки</a:t>
            </a:r>
            <a:endParaRPr lang="ru-RU" sz="1350" b="0" strike="noStrike" spc="-1">
              <a:solidFill>
                <a:srgbClr val="000000"/>
              </a:solidFill>
              <a:latin typeface="Open Sans"/>
            </a:endParaRPr>
          </a:p>
        </p:txBody>
      </p:sp>
      <p:sp>
        <p:nvSpPr>
          <p:cNvPr id="654" name="Прямоугольник 10"/>
          <p:cNvSpPr/>
          <p:nvPr/>
        </p:nvSpPr>
        <p:spPr>
          <a:xfrm>
            <a:off x="2179800" y="729000"/>
            <a:ext cx="1753920" cy="318240"/>
          </a:xfrm>
          <a:prstGeom prst="rect">
            <a:avLst/>
          </a:prstGeom>
          <a:gradFill rotWithShape="0">
            <a:gsLst>
              <a:gs pos="0">
                <a:srgbClr val="6082CA"/>
              </a:gs>
              <a:gs pos="50000">
                <a:srgbClr val="3D6FC9"/>
              </a:gs>
              <a:gs pos="100000">
                <a:srgbClr val="2F61BA"/>
              </a:gs>
            </a:gsLst>
            <a:lin ang="5400000"/>
          </a:gradFill>
          <a:ln>
            <a:solidFill>
              <a:srgbClr val="4472C4"/>
            </a:solidFill>
          </a:ln>
        </p:spPr>
        <p:style>
          <a:lnRef idx="1">
            <a:schemeClr val="accent1"/>
          </a:lnRef>
          <a:fillRef idx="3">
            <a:schemeClr val="accent1"/>
          </a:fillRef>
          <a:effectRef idx="2">
            <a:schemeClr val="accent1"/>
          </a:effectRef>
          <a:fontRef idx="minor"/>
        </p:style>
        <p:txBody>
          <a:bodyPr wrap="none" lIns="90000" tIns="45000" rIns="90000" bIns="45000" anchor="t">
            <a:spAutoFit/>
          </a:bodyPr>
          <a:lstStyle/>
          <a:p>
            <a:pPr defTabSz="685800">
              <a:lnSpc>
                <a:spcPct val="100000"/>
              </a:lnSpc>
            </a:pPr>
            <a:r>
              <a:rPr lang="ru-RU" sz="1500" b="1" strike="noStrike" spc="-1">
                <a:solidFill>
                  <a:srgbClr val="FFFFFF"/>
                </a:solidFill>
                <a:latin typeface="Calibri"/>
              </a:rPr>
              <a:t>Кольцевые</a:t>
            </a:r>
            <a:r>
              <a:rPr lang="ru-RU" sz="1350" b="1" strike="noStrike" spc="-1">
                <a:solidFill>
                  <a:srgbClr val="FFFFFF"/>
                </a:solidFill>
                <a:latin typeface="Calibri"/>
              </a:rPr>
              <a:t> насадки</a:t>
            </a:r>
            <a:endParaRPr lang="ru-RU" sz="1350" b="0" strike="noStrike" spc="-1">
              <a:solidFill>
                <a:srgbClr val="000000"/>
              </a:solidFill>
              <a:latin typeface="Open Sans"/>
            </a:endParaRPr>
          </a:p>
        </p:txBody>
      </p:sp>
      <p:sp>
        <p:nvSpPr>
          <p:cNvPr id="655" name="Прямоугольник 13"/>
          <p:cNvSpPr/>
          <p:nvPr/>
        </p:nvSpPr>
        <p:spPr>
          <a:xfrm>
            <a:off x="407520" y="1035360"/>
            <a:ext cx="8288280" cy="500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350" b="0" strike="noStrike" spc="-1">
                <a:solidFill>
                  <a:srgbClr val="000000"/>
                </a:solidFill>
                <a:latin typeface="Calibri"/>
              </a:rPr>
              <a:t>Элементы кольцевой насадки представляют собой цилиндрические тонкостенные кольца, </a:t>
            </a:r>
            <a:r>
              <a:rPr lang="ru-RU" sz="1350" b="1" strike="noStrike" spc="-1">
                <a:solidFill>
                  <a:srgbClr val="000000"/>
                </a:solidFill>
                <a:latin typeface="Calibri"/>
              </a:rPr>
              <a:t>наружный диаметр которых обычно равен высоте кольца.</a:t>
            </a:r>
            <a:endParaRPr lang="ru-RU" sz="1350" b="0" strike="noStrike" spc="-1">
              <a:solidFill>
                <a:srgbClr val="000000"/>
              </a:solidFill>
              <a:latin typeface="Open Sans"/>
            </a:endParaRPr>
          </a:p>
        </p:txBody>
      </p:sp>
      <p:sp>
        <p:nvSpPr>
          <p:cNvPr id="656" name="Прямоугольник 14"/>
          <p:cNvSpPr/>
          <p:nvPr/>
        </p:nvSpPr>
        <p:spPr>
          <a:xfrm>
            <a:off x="461880" y="1508760"/>
            <a:ext cx="8159040" cy="1528560"/>
          </a:xfrm>
          <a:prstGeom prst="rect">
            <a:avLst/>
          </a:prstGeom>
          <a:gradFill rotWithShape="0">
            <a:gsLst>
              <a:gs pos="0">
                <a:srgbClr val="6082CA"/>
              </a:gs>
              <a:gs pos="50000">
                <a:srgbClr val="3D6FC9"/>
              </a:gs>
              <a:gs pos="100000">
                <a:srgbClr val="2F61BA"/>
              </a:gs>
            </a:gsLst>
            <a:lin ang="5400000"/>
          </a:gradFill>
          <a:ln w="0">
            <a:noFill/>
          </a:ln>
          <a:effectLst>
            <a:outerShdw blurRad="57240" dist="19080" dir="5400000" algn="ctr" rotWithShape="0">
              <a:srgbClr val="000000">
                <a:alpha val="63000"/>
              </a:srgbClr>
            </a:outerShdw>
          </a:effectLst>
        </p:spPr>
        <p:style>
          <a:lnRef idx="0">
            <a:schemeClr val="accent1"/>
          </a:lnRef>
          <a:fillRef idx="3">
            <a:schemeClr val="accent1"/>
          </a:fillRef>
          <a:effectRef idx="3">
            <a:schemeClr val="accent1"/>
          </a:effectRef>
          <a:fontRef idx="minor"/>
        </p:style>
        <p:txBody>
          <a:bodyPr lIns="90000" tIns="45000" rIns="90000" bIns="45000" anchor="t">
            <a:spAutoFit/>
          </a:bodyPr>
          <a:lstStyle/>
          <a:p>
            <a:pPr marL="216000" indent="-216000" defTabSz="685800">
              <a:lnSpc>
                <a:spcPct val="100000"/>
              </a:lnSpc>
              <a:buClr>
                <a:srgbClr val="FFFFFF"/>
              </a:buClr>
              <a:buFont typeface="Arial"/>
              <a:buChar char="•"/>
            </a:pPr>
            <a:r>
              <a:rPr lang="ru-RU" sz="1350" b="1" strike="noStrike" spc="-1">
                <a:solidFill>
                  <a:srgbClr val="FFFFFF"/>
                </a:solidFill>
                <a:latin typeface="Calibri"/>
              </a:rPr>
              <a:t>Размеры. </a:t>
            </a:r>
            <a:r>
              <a:rPr lang="ru-RU" sz="1350" b="0" strike="noStrike" spc="-1">
                <a:solidFill>
                  <a:srgbClr val="FFFFFF"/>
                </a:solidFill>
                <a:latin typeface="Calibri"/>
              </a:rPr>
              <a:t>Диаметр от 10 до 150 мм </a:t>
            </a:r>
            <a:r>
              <a:rPr lang="ru-RU" sz="1050" b="0" strike="noStrike" spc="-1">
                <a:solidFill>
                  <a:srgbClr val="FFFFFF"/>
                </a:solidFill>
                <a:latin typeface="Calibri"/>
              </a:rPr>
              <a:t>(</a:t>
            </a:r>
            <a:r>
              <a:rPr lang="ru-RU" sz="1050" b="0" i="1" strike="noStrike" spc="-1">
                <a:solidFill>
                  <a:srgbClr val="FFFFFF"/>
                </a:solidFill>
                <a:latin typeface="Calibri"/>
              </a:rPr>
              <a:t>кольца меньшего диаметра почти не находят применения в промышленной практике)</a:t>
            </a:r>
            <a:r>
              <a:rPr lang="ru-RU" sz="1350" b="0" i="1" strike="noStrike" spc="-1">
                <a:solidFill>
                  <a:srgbClr val="FFFFFF"/>
                </a:solidFill>
                <a:latin typeface="Calibri"/>
              </a:rPr>
              <a:t>. </a:t>
            </a:r>
            <a:endParaRPr lang="ru-RU" sz="1350" b="0" strike="noStrike" spc="-1">
              <a:solidFill>
                <a:srgbClr val="000000"/>
              </a:solidFill>
              <a:latin typeface="Open Sans"/>
            </a:endParaRPr>
          </a:p>
          <a:p>
            <a:pPr marL="216000" indent="-216000" defTabSz="685800">
              <a:lnSpc>
                <a:spcPct val="100000"/>
              </a:lnSpc>
              <a:buClr>
                <a:srgbClr val="FFFFFF"/>
              </a:buClr>
              <a:buFont typeface="Arial"/>
              <a:buChar char="•"/>
            </a:pPr>
            <a:r>
              <a:rPr lang="ru-RU" sz="1350" b="1" strike="noStrike" spc="-1">
                <a:solidFill>
                  <a:srgbClr val="FFFFFF"/>
                </a:solidFill>
                <a:latin typeface="Calibri"/>
              </a:rPr>
              <a:t>Изготовление. </a:t>
            </a:r>
            <a:r>
              <a:rPr lang="ru-RU" sz="1350" b="0" strike="noStrike" spc="-1">
                <a:solidFill>
                  <a:srgbClr val="FFFFFF"/>
                </a:solidFill>
                <a:latin typeface="Calibri"/>
              </a:rPr>
              <a:t>Чаще всего из керамики или фарфора, в некоторых случаях из углеграфитовых масс,  из стали или других металлов. </a:t>
            </a:r>
            <a:endParaRPr lang="ru-RU" sz="1350" b="0" strike="noStrike" spc="-1">
              <a:solidFill>
                <a:srgbClr val="000000"/>
              </a:solidFill>
              <a:latin typeface="Open Sans"/>
            </a:endParaRPr>
          </a:p>
          <a:p>
            <a:pPr marL="216000" indent="-216000" defTabSz="685800">
              <a:lnSpc>
                <a:spcPct val="100000"/>
              </a:lnSpc>
              <a:buClr>
                <a:srgbClr val="FFFFFF"/>
              </a:buClr>
              <a:buFont typeface="Arial"/>
              <a:buChar char="•"/>
            </a:pPr>
            <a:r>
              <a:rPr lang="ru-RU" sz="1350" b="1" strike="noStrike" spc="-1">
                <a:solidFill>
                  <a:srgbClr val="FFFFFF"/>
                </a:solidFill>
                <a:latin typeface="Calibri"/>
              </a:rPr>
              <a:t>Способ изготовления. </a:t>
            </a:r>
            <a:r>
              <a:rPr lang="ru-RU" sz="1350" b="0" strike="noStrike" spc="-1">
                <a:solidFill>
                  <a:srgbClr val="FFFFFF"/>
                </a:solidFill>
                <a:latin typeface="Calibri"/>
              </a:rPr>
              <a:t>Стальные кольца изготавливают путем разрезания стандартных труб или скручиванием стальных листов, такая насадка обладает значительной массой. </a:t>
            </a:r>
            <a:endParaRPr lang="ru-RU" sz="1350" b="0" strike="noStrike" spc="-1">
              <a:solidFill>
                <a:srgbClr val="000000"/>
              </a:solidFill>
              <a:latin typeface="Open Sans"/>
            </a:endParaRPr>
          </a:p>
          <a:p>
            <a:pPr marL="216000" indent="-216000" defTabSz="685800">
              <a:lnSpc>
                <a:spcPct val="100000"/>
              </a:lnSpc>
              <a:buClr>
                <a:srgbClr val="FFFFFF"/>
              </a:buClr>
              <a:buFont typeface="Arial"/>
              <a:buChar char="•"/>
            </a:pPr>
            <a:r>
              <a:rPr lang="ru-RU" sz="1350" b="1" strike="noStrike" spc="-1">
                <a:solidFill>
                  <a:srgbClr val="FFFFFF"/>
                </a:solidFill>
                <a:latin typeface="Calibri"/>
              </a:rPr>
              <a:t>Перспективно</a:t>
            </a:r>
            <a:r>
              <a:rPr lang="ru-RU" sz="1350" b="0" strike="noStrike" spc="-1">
                <a:solidFill>
                  <a:srgbClr val="FFFFFF"/>
                </a:solidFill>
                <a:latin typeface="Calibri"/>
              </a:rPr>
              <a:t> применение колец из пластических масс.</a:t>
            </a:r>
            <a:endParaRPr lang="ru-RU" sz="1350" b="0" strike="noStrike" spc="-1">
              <a:solidFill>
                <a:srgbClr val="000000"/>
              </a:solidFill>
              <a:latin typeface="Open Sans"/>
            </a:endParaRPr>
          </a:p>
        </p:txBody>
      </p:sp>
      <p:sp>
        <p:nvSpPr>
          <p:cNvPr id="657" name="Прямоугольник 15"/>
          <p:cNvSpPr/>
          <p:nvPr/>
        </p:nvSpPr>
        <p:spPr>
          <a:xfrm>
            <a:off x="610560" y="2888280"/>
            <a:ext cx="1295280" cy="295200"/>
          </a:xfrm>
          <a:prstGeom prst="rect">
            <a:avLst/>
          </a:prstGeom>
          <a:solidFill>
            <a:srgbClr val="70AD47"/>
          </a:solidFill>
          <a:ln>
            <a:solidFill>
              <a:srgbClr val="FFFFFF"/>
            </a:solidFill>
          </a:ln>
        </p:spPr>
        <p:style>
          <a:lnRef idx="3">
            <a:schemeClr val="lt1"/>
          </a:lnRef>
          <a:fillRef idx="1">
            <a:schemeClr val="accent6"/>
          </a:fillRef>
          <a:effectRef idx="1">
            <a:schemeClr val="accent6"/>
          </a:effectRef>
          <a:fontRef idx="minor"/>
        </p:style>
        <p:txBody>
          <a:bodyPr wrap="none" lIns="90000" tIns="45000" rIns="90000" bIns="45000" anchor="t">
            <a:spAutoFit/>
          </a:bodyPr>
          <a:lstStyle/>
          <a:p>
            <a:pPr defTabSz="685800">
              <a:lnSpc>
                <a:spcPct val="100000"/>
              </a:lnSpc>
            </a:pPr>
            <a:r>
              <a:rPr lang="ru-RU" sz="1350" b="1" strike="noStrike" spc="-1">
                <a:solidFill>
                  <a:srgbClr val="FFFFFF"/>
                </a:solidFill>
                <a:latin typeface="Calibri"/>
              </a:rPr>
              <a:t>Кольца Рашига</a:t>
            </a:r>
            <a:endParaRPr lang="ru-RU" sz="1350" b="0" strike="noStrike" spc="-1">
              <a:solidFill>
                <a:srgbClr val="000000"/>
              </a:solidFill>
              <a:latin typeface="Open Sans"/>
            </a:endParaRPr>
          </a:p>
        </p:txBody>
      </p:sp>
      <p:pic>
        <p:nvPicPr>
          <p:cNvPr id="658" name="Picture 2"/>
          <p:cNvPicPr/>
          <p:nvPr/>
        </p:nvPicPr>
        <p:blipFill>
          <a:blip r:embed="rId3"/>
          <a:stretch/>
        </p:blipFill>
        <p:spPr>
          <a:xfrm>
            <a:off x="3739320" y="3225240"/>
            <a:ext cx="1832760" cy="1130760"/>
          </a:xfrm>
          <a:prstGeom prst="rect">
            <a:avLst/>
          </a:prstGeom>
          <a:ln w="9525">
            <a:noFill/>
          </a:ln>
        </p:spPr>
      </p:pic>
      <p:sp>
        <p:nvSpPr>
          <p:cNvPr id="659" name="Прямоугольник 16"/>
          <p:cNvSpPr/>
          <p:nvPr/>
        </p:nvSpPr>
        <p:spPr>
          <a:xfrm>
            <a:off x="309960" y="3184200"/>
            <a:ext cx="3774960" cy="1455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16000" indent="-216000" defTabSz="685800">
              <a:lnSpc>
                <a:spcPct val="100000"/>
              </a:lnSpc>
              <a:buClr>
                <a:srgbClr val="000000"/>
              </a:buClr>
              <a:buFont typeface="Arial"/>
              <a:buChar char="•"/>
            </a:pPr>
            <a:r>
              <a:rPr lang="ru-RU" sz="1280" b="0" strike="noStrike" spc="-1">
                <a:solidFill>
                  <a:srgbClr val="000000"/>
                </a:solidFill>
                <a:latin typeface="Calibri"/>
              </a:rPr>
              <a:t>Простые кольца без доп.устройств</a:t>
            </a:r>
            <a:endParaRPr lang="ru-RU" sz="1280" b="0" strike="noStrike" spc="-1">
              <a:solidFill>
                <a:srgbClr val="000000"/>
              </a:solidFill>
              <a:latin typeface="Open Sans"/>
            </a:endParaRPr>
          </a:p>
          <a:p>
            <a:pPr marL="216000" indent="-216000" defTabSz="685800">
              <a:lnSpc>
                <a:spcPct val="100000"/>
              </a:lnSpc>
              <a:buClr>
                <a:srgbClr val="000000"/>
              </a:buClr>
              <a:buFont typeface="Arial"/>
              <a:buChar char="•"/>
            </a:pPr>
            <a:r>
              <a:rPr lang="ru-RU" sz="1280" b="0" strike="noStrike" spc="-1">
                <a:solidFill>
                  <a:srgbClr val="000000"/>
                </a:solidFill>
                <a:latin typeface="Calibri"/>
              </a:rPr>
              <a:t>Самые дешевые</a:t>
            </a:r>
            <a:endParaRPr lang="ru-RU" sz="1280" b="0" strike="noStrike" spc="-1">
              <a:solidFill>
                <a:srgbClr val="000000"/>
              </a:solidFill>
              <a:latin typeface="Open Sans"/>
            </a:endParaRPr>
          </a:p>
          <a:p>
            <a:pPr marL="216000" indent="-216000" defTabSz="685800">
              <a:lnSpc>
                <a:spcPct val="100000"/>
              </a:lnSpc>
              <a:buClr>
                <a:srgbClr val="000000"/>
              </a:buClr>
              <a:buFont typeface="Arial"/>
              <a:buChar char="•"/>
            </a:pPr>
            <a:r>
              <a:rPr lang="ru-RU" sz="1280" b="0" strike="noStrike" spc="-1">
                <a:solidFill>
                  <a:srgbClr val="000000"/>
                </a:solidFill>
                <a:latin typeface="Calibri"/>
              </a:rPr>
              <a:t>Просты в изготовлении</a:t>
            </a:r>
            <a:endParaRPr lang="ru-RU" sz="1280" b="0" strike="noStrike" spc="-1">
              <a:solidFill>
                <a:srgbClr val="000000"/>
              </a:solidFill>
              <a:latin typeface="Open Sans"/>
            </a:endParaRPr>
          </a:p>
          <a:p>
            <a:pPr marL="216000" indent="-216000" defTabSz="685800">
              <a:lnSpc>
                <a:spcPct val="100000"/>
              </a:lnSpc>
              <a:buClr>
                <a:srgbClr val="000000"/>
              </a:buClr>
              <a:buFont typeface="Arial"/>
              <a:buChar char="•"/>
            </a:pPr>
            <a:r>
              <a:rPr lang="ru-RU" sz="1280" b="0" strike="noStrike" spc="-1">
                <a:solidFill>
                  <a:srgbClr val="000000"/>
                </a:solidFill>
                <a:latin typeface="Calibri"/>
              </a:rPr>
              <a:t>Самые распространённые виды насадок</a:t>
            </a:r>
            <a:endParaRPr lang="ru-RU" sz="1280" b="0" strike="noStrike" spc="-1">
              <a:solidFill>
                <a:srgbClr val="000000"/>
              </a:solidFill>
              <a:latin typeface="Open Sans"/>
            </a:endParaRPr>
          </a:p>
          <a:p>
            <a:pPr marL="216000" indent="-216000" defTabSz="685800">
              <a:lnSpc>
                <a:spcPct val="100000"/>
              </a:lnSpc>
              <a:buClr>
                <a:srgbClr val="000000"/>
              </a:buClr>
              <a:buFont typeface="Arial"/>
              <a:buChar char="•"/>
            </a:pPr>
            <a:r>
              <a:rPr lang="ru-RU" sz="1280" b="0" strike="noStrike" spc="-1">
                <a:solidFill>
                  <a:srgbClr val="000000"/>
                </a:solidFill>
                <a:latin typeface="Calibri"/>
              </a:rPr>
              <a:t>Изготавливают как </a:t>
            </a:r>
            <a:r>
              <a:rPr lang="ru-RU" sz="1280" b="1" i="1" strike="noStrike" spc="-1">
                <a:solidFill>
                  <a:srgbClr val="000000"/>
                </a:solidFill>
                <a:latin typeface="Calibri"/>
              </a:rPr>
              <a:t>упорядоченными</a:t>
            </a:r>
            <a:r>
              <a:rPr lang="ru-RU" sz="1280" b="0" strike="noStrike" spc="-1">
                <a:solidFill>
                  <a:srgbClr val="000000"/>
                </a:solidFill>
                <a:latin typeface="Calibri"/>
              </a:rPr>
              <a:t> </a:t>
            </a:r>
            <a:r>
              <a:rPr lang="ru-RU" sz="1050" b="0" i="1" strike="noStrike" spc="-1">
                <a:solidFill>
                  <a:srgbClr val="000000"/>
                </a:solidFill>
                <a:latin typeface="Calibri"/>
              </a:rPr>
              <a:t>(при диаметре колец от 50 мм более), </a:t>
            </a:r>
            <a:r>
              <a:rPr lang="ru-RU" sz="1280" b="0" strike="noStrike" spc="-1">
                <a:solidFill>
                  <a:srgbClr val="000000"/>
                </a:solidFill>
                <a:latin typeface="Calibri"/>
              </a:rPr>
              <a:t>так и </a:t>
            </a:r>
            <a:r>
              <a:rPr lang="ru-RU" sz="1280" b="1" i="1" strike="noStrike" spc="-1">
                <a:solidFill>
                  <a:srgbClr val="000000"/>
                </a:solidFill>
                <a:latin typeface="Calibri"/>
              </a:rPr>
              <a:t>неупорядоченными</a:t>
            </a:r>
            <a:r>
              <a:rPr lang="ru-RU" sz="1280" b="0" strike="noStrike" spc="-1">
                <a:solidFill>
                  <a:srgbClr val="000000"/>
                </a:solidFill>
                <a:latin typeface="Calibri"/>
              </a:rPr>
              <a:t> </a:t>
            </a:r>
            <a:r>
              <a:rPr lang="ru-RU" sz="1050" b="0" i="1" strike="noStrike" spc="-1">
                <a:solidFill>
                  <a:srgbClr val="000000"/>
                </a:solidFill>
                <a:latin typeface="Calibri"/>
              </a:rPr>
              <a:t>(при диаметре от 10 до 50 мм). </a:t>
            </a:r>
            <a:endParaRPr lang="ru-RU" sz="1050" b="0" strike="noStrike" spc="-1">
              <a:solidFill>
                <a:srgbClr val="000000"/>
              </a:solidFill>
              <a:latin typeface="Open Sans"/>
            </a:endParaRPr>
          </a:p>
        </p:txBody>
      </p:sp>
      <p:sp>
        <p:nvSpPr>
          <p:cNvPr id="660" name="Прямоугольник 17"/>
          <p:cNvSpPr/>
          <p:nvPr/>
        </p:nvSpPr>
        <p:spPr>
          <a:xfrm>
            <a:off x="5913720" y="2854080"/>
            <a:ext cx="2580120" cy="2952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685800">
              <a:lnSpc>
                <a:spcPct val="100000"/>
              </a:lnSpc>
            </a:pPr>
            <a:r>
              <a:rPr lang="ru-RU" sz="1350" b="1" strike="noStrike" spc="-1">
                <a:solidFill>
                  <a:srgbClr val="000000"/>
                </a:solidFill>
                <a:latin typeface="Calibri"/>
              </a:rPr>
              <a:t>Способы укладки колец Рашига </a:t>
            </a:r>
            <a:endParaRPr lang="ru-RU" sz="1350" b="0" strike="noStrike" spc="-1">
              <a:solidFill>
                <a:srgbClr val="000000"/>
              </a:solidFill>
              <a:latin typeface="Open Sans"/>
            </a:endParaRPr>
          </a:p>
        </p:txBody>
      </p:sp>
      <p:pic>
        <p:nvPicPr>
          <p:cNvPr id="661" name="Picture 3"/>
          <p:cNvPicPr/>
          <p:nvPr/>
        </p:nvPicPr>
        <p:blipFill>
          <a:blip r:embed="rId4"/>
          <a:stretch/>
        </p:blipFill>
        <p:spPr>
          <a:xfrm>
            <a:off x="6016680" y="3340800"/>
            <a:ext cx="2571120" cy="1621440"/>
          </a:xfrm>
          <a:prstGeom prst="rect">
            <a:avLst/>
          </a:prstGeom>
          <a:ln w="9525">
            <a:noFill/>
          </a:ln>
        </p:spPr>
      </p:pic>
      <p:sp>
        <p:nvSpPr>
          <p:cNvPr id="662" name="Прямоугольник 19"/>
          <p:cNvSpPr/>
          <p:nvPr/>
        </p:nvSpPr>
        <p:spPr>
          <a:xfrm>
            <a:off x="6390720" y="3125880"/>
            <a:ext cx="687240" cy="295200"/>
          </a:xfrm>
          <a:prstGeom prst="rect">
            <a:avLst/>
          </a:prstGeom>
          <a:solidFill>
            <a:srgbClr val="70AD47"/>
          </a:solidFill>
          <a:ln>
            <a:solidFill>
              <a:srgbClr val="527F34"/>
            </a:solidFill>
          </a:ln>
        </p:spPr>
        <p:style>
          <a:lnRef idx="2">
            <a:schemeClr val="accent6">
              <a:shade val="50000"/>
            </a:schemeClr>
          </a:lnRef>
          <a:fillRef idx="1">
            <a:schemeClr val="accent6"/>
          </a:fillRef>
          <a:effectRef idx="0">
            <a:schemeClr val="accent6"/>
          </a:effectRef>
          <a:fontRef idx="minor"/>
        </p:style>
        <p:txBody>
          <a:bodyPr wrap="none" lIns="90000" tIns="45000" rIns="90000" bIns="45000" anchor="t">
            <a:spAutoFit/>
          </a:bodyPr>
          <a:lstStyle/>
          <a:p>
            <a:pPr defTabSz="685800">
              <a:lnSpc>
                <a:spcPct val="100000"/>
              </a:lnSpc>
            </a:pPr>
            <a:r>
              <a:rPr lang="ru-RU" sz="1350" b="0" strike="noStrike" spc="-1">
                <a:solidFill>
                  <a:srgbClr val="FFFFFF"/>
                </a:solidFill>
                <a:latin typeface="Calibri"/>
              </a:rPr>
              <a:t>внавал</a:t>
            </a:r>
            <a:endParaRPr lang="ru-RU" sz="1350" b="0" strike="noStrike" spc="-1">
              <a:solidFill>
                <a:srgbClr val="000000"/>
              </a:solidFill>
              <a:latin typeface="Open Sans"/>
            </a:endParaRPr>
          </a:p>
        </p:txBody>
      </p:sp>
      <p:sp>
        <p:nvSpPr>
          <p:cNvPr id="663" name="Прямоугольник 21"/>
          <p:cNvSpPr/>
          <p:nvPr/>
        </p:nvSpPr>
        <p:spPr>
          <a:xfrm>
            <a:off x="7536960" y="3110040"/>
            <a:ext cx="988920" cy="409320"/>
          </a:xfrm>
          <a:prstGeom prst="rect">
            <a:avLst/>
          </a:prstGeom>
          <a:solidFill>
            <a:srgbClr val="70AD47"/>
          </a:solidFill>
          <a:ln>
            <a:solidFill>
              <a:srgbClr val="527F34"/>
            </a:solidFill>
          </a:ln>
        </p:spPr>
        <p:style>
          <a:lnRef idx="2">
            <a:schemeClr val="accent6">
              <a:shade val="50000"/>
            </a:schemeClr>
          </a:lnRef>
          <a:fillRef idx="1">
            <a:schemeClr val="accent6"/>
          </a:fillRef>
          <a:effectRef idx="0">
            <a:schemeClr val="accent6"/>
          </a:effectRef>
          <a:fontRef idx="minor"/>
        </p:style>
        <p:txBody>
          <a:bodyPr lIns="90000" tIns="45000" rIns="90000" bIns="45000" anchor="t">
            <a:spAutoFit/>
          </a:bodyPr>
          <a:lstStyle/>
          <a:p>
            <a:pPr algn="ctr" defTabSz="685800">
              <a:lnSpc>
                <a:spcPct val="100000"/>
              </a:lnSpc>
            </a:pPr>
            <a:r>
              <a:rPr lang="ru-RU" sz="1050" b="0" strike="noStrike" spc="-1">
                <a:solidFill>
                  <a:srgbClr val="FFFFFF"/>
                </a:solidFill>
                <a:latin typeface="Calibri"/>
              </a:rPr>
              <a:t>упорядоченно</a:t>
            </a:r>
            <a:endParaRPr lang="ru-RU" sz="1050" b="0" strike="noStrike" spc="-1">
              <a:solidFill>
                <a:srgbClr val="000000"/>
              </a:solidFill>
              <a:latin typeface="Open Sans"/>
            </a:endParaRPr>
          </a:p>
        </p:txBody>
      </p:sp>
      <p:sp>
        <p:nvSpPr>
          <p:cNvPr id="664" name="Стрелка вправо 25"/>
          <p:cNvSpPr/>
          <p:nvPr/>
        </p:nvSpPr>
        <p:spPr>
          <a:xfrm>
            <a:off x="2274840" y="2885760"/>
            <a:ext cx="3555360" cy="235080"/>
          </a:xfrm>
          <a:prstGeom prst="rightArrow">
            <a:avLst>
              <a:gd name="adj1" fmla="val 50000"/>
              <a:gd name="adj2" fmla="val 50000"/>
            </a:avLst>
          </a:prstGeom>
          <a:solidFill>
            <a:srgbClr val="70AD47"/>
          </a:solidFill>
          <a:ln>
            <a:solidFill>
              <a:srgbClr val="527F34"/>
            </a:solidFill>
          </a:ln>
        </p:spPr>
        <p:style>
          <a:lnRef idx="2">
            <a:schemeClr val="accent6">
              <a:shade val="50000"/>
            </a:schemeClr>
          </a:lnRef>
          <a:fillRef idx="1">
            <a:schemeClr val="accent6"/>
          </a:fillRef>
          <a:effectRef idx="0">
            <a:schemeClr val="accent6"/>
          </a:effectRef>
          <a:fontRef idx="minor"/>
        </p:style>
        <p:txBody>
          <a:bodyPr lIns="90000" tIns="45000" rIns="90000" bIns="45000" anchor="ctr">
            <a:noAutofit/>
          </a:bodyPr>
          <a:lstStyle/>
          <a:p>
            <a:pPr algn="ctr" defTabSz="685800">
              <a:lnSpc>
                <a:spcPct val="100000"/>
              </a:lnSpc>
            </a:pPr>
            <a:endParaRPr lang="ru-RU" sz="1350" b="0" strike="noStrike" spc="-1">
              <a:solidFill>
                <a:srgbClr val="FFFFFF"/>
              </a:solidFill>
              <a:latin typeface="Calibri"/>
            </a:endParaRPr>
          </a:p>
        </p:txBody>
      </p:sp>
      <p:sp>
        <p:nvSpPr>
          <p:cNvPr id="665" name="Прямоугольник 664"/>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3E90CB4D-BE7F-4E84-BA5A-76BA08C97C9C}" type="slidenum">
              <a:rPr lang="ru-RU" sz="2400" b="1" strike="noStrike" spc="-1">
                <a:solidFill>
                  <a:srgbClr val="000000"/>
                </a:solidFill>
                <a:latin typeface="Noto Sans"/>
              </a:rPr>
              <a:t>49</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5" name="Picture 5" descr="F:\WORK\АГТУ\Общая\новый бренндбук\Мокапы\доп\Безырмянный-1.png"/>
          <p:cNvPicPr/>
          <p:nvPr/>
        </p:nvPicPr>
        <p:blipFill>
          <a:blip r:embed="rId2"/>
          <a:stretch/>
        </p:blipFill>
        <p:spPr>
          <a:xfrm>
            <a:off x="6804360" y="145440"/>
            <a:ext cx="1998360" cy="177840"/>
          </a:xfrm>
          <a:prstGeom prst="rect">
            <a:avLst/>
          </a:prstGeom>
          <a:ln w="0">
            <a:noFill/>
          </a:ln>
        </p:spPr>
      </p:pic>
      <p:pic>
        <p:nvPicPr>
          <p:cNvPr id="166" name="Picture 2" descr="F:\WORK\АГТУ\Общая\новый бренндбук\Мокапы\доп\Без имени-2.png"/>
          <p:cNvPicPr/>
          <p:nvPr/>
        </p:nvPicPr>
        <p:blipFill>
          <a:blip r:embed="rId3"/>
          <a:stretch/>
        </p:blipFill>
        <p:spPr>
          <a:xfrm>
            <a:off x="107640" y="-107280"/>
            <a:ext cx="5846040" cy="747360"/>
          </a:xfrm>
          <a:prstGeom prst="rect">
            <a:avLst/>
          </a:prstGeom>
          <a:ln w="0">
            <a:noFill/>
          </a:ln>
        </p:spPr>
      </p:pic>
      <p:sp>
        <p:nvSpPr>
          <p:cNvPr id="167" name="TextBox 57"/>
          <p:cNvSpPr/>
          <p:nvPr/>
        </p:nvSpPr>
        <p:spPr>
          <a:xfrm>
            <a:off x="281520" y="235440"/>
            <a:ext cx="2441520" cy="342360"/>
          </a:xfrm>
          <a:prstGeom prst="rect">
            <a:avLst/>
          </a:prstGeom>
          <a:noFill/>
          <a:ln w="0">
            <a:noFill/>
          </a:ln>
        </p:spPr>
        <p:style>
          <a:lnRef idx="0">
            <a:scrgbClr r="0" g="0" b="0"/>
          </a:lnRef>
          <a:fillRef idx="0">
            <a:scrgbClr r="0" g="0" b="0"/>
          </a:fillRef>
          <a:effectRef idx="0">
            <a:scrgbClr r="0" g="0" b="0"/>
          </a:effectRef>
          <a:fontRef idx="minor"/>
        </p:style>
        <p:txBody>
          <a:bodyPr wrap="none" lIns="68760" tIns="34200" rIns="68760" bIns="34200" anchor="t">
            <a:spAutoFit/>
          </a:bodyPr>
          <a:lstStyle/>
          <a:p>
            <a:pPr defTabSz="914400">
              <a:lnSpc>
                <a:spcPct val="100000"/>
              </a:lnSpc>
            </a:pPr>
            <a:r>
              <a:rPr lang="ru-RU" sz="1800" b="1" strike="noStrike" spc="-1">
                <a:solidFill>
                  <a:srgbClr val="00359E"/>
                </a:solidFill>
                <a:latin typeface="Times New Roman"/>
                <a:ea typeface="Calibri"/>
              </a:rPr>
              <a:t>Атмосферная колонна</a:t>
            </a:r>
            <a:endParaRPr lang="ru-RU" sz="1800" b="0" strike="noStrike" spc="-1">
              <a:solidFill>
                <a:srgbClr val="000000"/>
              </a:solidFill>
              <a:latin typeface="Open Sans"/>
            </a:endParaRPr>
          </a:p>
        </p:txBody>
      </p:sp>
      <p:grpSp>
        <p:nvGrpSpPr>
          <p:cNvPr id="168" name="Группа 1"/>
          <p:cNvGrpSpPr/>
          <p:nvPr/>
        </p:nvGrpSpPr>
        <p:grpSpPr>
          <a:xfrm>
            <a:off x="177480" y="771480"/>
            <a:ext cx="4812840" cy="3607560"/>
            <a:chOff x="177480" y="771480"/>
            <a:chExt cx="4812840" cy="3607560"/>
          </a:xfrm>
        </p:grpSpPr>
        <p:sp>
          <p:nvSpPr>
            <p:cNvPr id="169" name="Скругленный прямоугольник 5"/>
            <p:cNvSpPr/>
            <p:nvPr/>
          </p:nvSpPr>
          <p:spPr>
            <a:xfrm>
              <a:off x="177480" y="771480"/>
              <a:ext cx="4812840" cy="3093840"/>
            </a:xfrm>
            <a:prstGeom prst="roundRect">
              <a:avLst>
                <a:gd name="adj"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ru-RU" sz="1800" b="0" strike="noStrike" spc="-1">
                <a:solidFill>
                  <a:schemeClr val="lt1"/>
                </a:solidFill>
                <a:latin typeface="Calibri"/>
              </a:endParaRPr>
            </a:p>
          </p:txBody>
        </p:sp>
        <p:sp>
          <p:nvSpPr>
            <p:cNvPr id="170" name="Прямоугольник 4"/>
            <p:cNvSpPr/>
            <p:nvPr/>
          </p:nvSpPr>
          <p:spPr>
            <a:xfrm>
              <a:off x="466920" y="814680"/>
              <a:ext cx="4268520" cy="3564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914400">
                <a:lnSpc>
                  <a:spcPct val="100000"/>
                </a:lnSpc>
              </a:pPr>
              <a:r>
                <a:rPr lang="ru-RU" sz="1200" b="1" strike="noStrike" spc="-1">
                  <a:solidFill>
                    <a:schemeClr val="lt1"/>
                  </a:solidFill>
                  <a:latin typeface="Times New Roman"/>
                </a:rPr>
                <a:t>	На рисунке справа - общий вид атмосферной колонны диаметром 7 м. </a:t>
              </a:r>
              <a:endParaRPr lang="ru-RU" sz="1200" b="0" strike="noStrike" spc="-1">
                <a:solidFill>
                  <a:srgbClr val="000000"/>
                </a:solidFill>
                <a:latin typeface="Open Sans"/>
              </a:endParaRPr>
            </a:p>
            <a:p>
              <a:pPr algn="just" defTabSz="914400">
                <a:lnSpc>
                  <a:spcPct val="100000"/>
                </a:lnSpc>
              </a:pPr>
              <a:r>
                <a:rPr lang="ru-RU" sz="1200" b="1" strike="noStrike" spc="-1">
                  <a:solidFill>
                    <a:schemeClr val="lt1"/>
                  </a:solidFill>
                  <a:latin typeface="Times New Roman"/>
                </a:rPr>
                <a:t>	На корпусе предусмотрены обязательные штуцеры для подачи сырья и отвода продуктов, отбора и обратной подачи циркуляционных орошений, возврата паров из стриппинг-секций (отпарных колонн), предохранительного клапана на шлеме колонны, сброса воздушной пробки и для залива колонны водой и дренирования её при гидроиспытаниях.</a:t>
              </a:r>
              <a:endParaRPr lang="ru-RU" sz="1200" b="0" strike="noStrike" spc="-1">
                <a:solidFill>
                  <a:srgbClr val="000000"/>
                </a:solidFill>
                <a:latin typeface="Open Sans"/>
              </a:endParaRPr>
            </a:p>
            <a:p>
              <a:pPr algn="just" defTabSz="914400">
                <a:lnSpc>
                  <a:spcPct val="100000"/>
                </a:lnSpc>
              </a:pPr>
              <a:r>
                <a:rPr lang="ru-RU" sz="1200" b="1" strike="noStrike" spc="-1">
                  <a:solidFill>
                    <a:schemeClr val="lt1"/>
                  </a:solidFill>
                  <a:latin typeface="Times New Roman"/>
                </a:rPr>
                <a:t>	Для установки и сервиса тарелок в аппаратах с корпусом цельносварной конструкции предусмотрены люк-лазы диаметром 450 - 600 мм. Они располагаются через каждые 5 - 10 контактных устройств в зависимости от диаметра колонны и выбранного типа тарелок. Межтарельчатое расстояние в месте монтажа люка выполняется увеличенным (800 - 1000 мм).</a:t>
              </a:r>
              <a:endParaRPr lang="ru-RU" sz="1200" b="0" strike="noStrike" spc="-1">
                <a:solidFill>
                  <a:srgbClr val="000000"/>
                </a:solidFill>
                <a:latin typeface="Open Sans"/>
              </a:endParaRPr>
            </a:p>
            <a:p>
              <a:pPr algn="just" defTabSz="914400">
                <a:lnSpc>
                  <a:spcPct val="100000"/>
                </a:lnSpc>
              </a:pPr>
              <a:endParaRPr lang="ru-RU" sz="1200" b="0" strike="noStrike" spc="-1">
                <a:solidFill>
                  <a:srgbClr val="000000"/>
                </a:solidFill>
                <a:latin typeface="Open Sans"/>
              </a:endParaRPr>
            </a:p>
            <a:p>
              <a:pPr algn="just" defTabSz="914400">
                <a:lnSpc>
                  <a:spcPct val="100000"/>
                </a:lnSpc>
              </a:pPr>
              <a:endParaRPr lang="ru-RU" sz="1200" b="0" strike="noStrike" spc="-1">
                <a:solidFill>
                  <a:srgbClr val="000000"/>
                </a:solidFill>
                <a:latin typeface="Open Sans"/>
              </a:endParaRPr>
            </a:p>
            <a:p>
              <a:pPr algn="just" defTabSz="914400">
                <a:lnSpc>
                  <a:spcPct val="100000"/>
                </a:lnSpc>
              </a:pPr>
              <a:endParaRPr lang="ru-RU" sz="1200" b="0" strike="noStrike" spc="-1">
                <a:solidFill>
                  <a:srgbClr val="000000"/>
                </a:solidFill>
                <a:latin typeface="Open Sans"/>
              </a:endParaRPr>
            </a:p>
          </p:txBody>
        </p:sp>
      </p:grpSp>
      <p:pic>
        <p:nvPicPr>
          <p:cNvPr id="171" name="Picture 2" descr="Атмосферная ректификационная колонна"/>
          <p:cNvPicPr/>
          <p:nvPr/>
        </p:nvPicPr>
        <p:blipFill>
          <a:blip r:embed="rId4"/>
          <a:stretch/>
        </p:blipFill>
        <p:spPr>
          <a:xfrm>
            <a:off x="5062680" y="111600"/>
            <a:ext cx="1665720" cy="4939920"/>
          </a:xfrm>
          <a:prstGeom prst="rect">
            <a:avLst/>
          </a:prstGeom>
          <a:ln w="0">
            <a:noFill/>
          </a:ln>
        </p:spPr>
      </p:pic>
      <p:sp>
        <p:nvSpPr>
          <p:cNvPr id="172" name="Прямоугольник 2"/>
          <p:cNvSpPr/>
          <p:nvPr/>
        </p:nvSpPr>
        <p:spPr>
          <a:xfrm>
            <a:off x="6876360" y="581760"/>
            <a:ext cx="1985040" cy="4113000"/>
          </a:xfrm>
          <a:prstGeom prst="rect">
            <a:avLst/>
          </a:prstGeom>
          <a:solidFill>
            <a:srgbClr val="0070C0"/>
          </a:solidFill>
          <a:ln>
            <a:solidFill>
              <a:srgbClr val="4F81BD"/>
            </a:solidFill>
            <a:round/>
          </a:ln>
        </p:spPr>
        <p:style>
          <a:lnRef idx="2">
            <a:schemeClr val="accent1"/>
          </a:lnRef>
          <a:fillRef idx="1">
            <a:schemeClr val="lt1"/>
          </a:fillRef>
          <a:effectRef idx="0">
            <a:schemeClr val="accent1"/>
          </a:effectRef>
          <a:fontRef idx="minor"/>
        </p:style>
        <p:txBody>
          <a:bodyPr lIns="90000" tIns="45000" rIns="90000" bIns="45000" anchor="t">
            <a:spAutoFit/>
          </a:bodyPr>
          <a:lstStyle/>
          <a:p>
            <a:pPr algn="ctr" defTabSz="914400">
              <a:lnSpc>
                <a:spcPct val="100000"/>
              </a:lnSpc>
            </a:pPr>
            <a:r>
              <a:rPr lang="ru-RU" sz="1200" b="1" strike="noStrike" spc="-1">
                <a:solidFill>
                  <a:schemeClr val="lt1"/>
                </a:solidFill>
                <a:latin typeface="Times New Roman"/>
              </a:rPr>
              <a:t>Атмосферная ректификационная колонна:</a:t>
            </a:r>
            <a:endParaRPr lang="ru-RU" sz="1200" b="0" strike="noStrike" spc="-1">
              <a:solidFill>
                <a:srgbClr val="000000"/>
              </a:solidFill>
              <a:latin typeface="Open Sans"/>
            </a:endParaRPr>
          </a:p>
          <a:p>
            <a:pPr defTabSz="914400">
              <a:lnSpc>
                <a:spcPct val="100000"/>
              </a:lnSpc>
            </a:pPr>
            <a:r>
              <a:rPr sz="1200"/>
              <a:t/>
            </a:r>
            <a:br>
              <a:rPr sz="1200"/>
            </a:br>
            <a:r>
              <a:rPr lang="ru-RU" sz="1200" b="0" strike="noStrike" spc="-1">
                <a:solidFill>
                  <a:schemeClr val="lt1"/>
                </a:solidFill>
                <a:latin typeface="Times New Roman"/>
              </a:rPr>
              <a:t>1 - штуцер для предохранительного клапана,</a:t>
            </a:r>
            <a:r>
              <a:rPr sz="1200"/>
              <a:t/>
            </a:r>
            <a:br>
              <a:rPr sz="1200"/>
            </a:br>
            <a:r>
              <a:rPr lang="ru-RU" sz="1200" b="0" strike="noStrike" spc="-1">
                <a:solidFill>
                  <a:schemeClr val="lt1"/>
                </a:solidFill>
                <a:latin typeface="Times New Roman"/>
              </a:rPr>
              <a:t>2 - штуцер для продуктов,</a:t>
            </a:r>
            <a:r>
              <a:rPr sz="1200"/>
              <a:t/>
            </a:r>
            <a:br>
              <a:rPr sz="1200"/>
            </a:br>
            <a:r>
              <a:rPr lang="ru-RU" sz="1200" b="0" strike="noStrike" spc="-1">
                <a:solidFill>
                  <a:schemeClr val="lt1"/>
                </a:solidFill>
                <a:latin typeface="Times New Roman"/>
              </a:rPr>
              <a:t>3 - отбойник,</a:t>
            </a:r>
            <a:r>
              <a:rPr sz="1200"/>
              <a:t/>
            </a:r>
            <a:br>
              <a:rPr sz="1200"/>
            </a:br>
            <a:r>
              <a:rPr lang="ru-RU" sz="1200" b="0" strike="noStrike" spc="-1">
                <a:solidFill>
                  <a:schemeClr val="lt1"/>
                </a:solidFill>
                <a:latin typeface="Times New Roman"/>
              </a:rPr>
              <a:t>4 - штуцер для орошения,</a:t>
            </a:r>
            <a:r>
              <a:rPr sz="1200"/>
              <a:t/>
            </a:r>
            <a:br>
              <a:rPr sz="1200"/>
            </a:br>
            <a:r>
              <a:rPr lang="ru-RU" sz="1200" b="0" strike="noStrike" spc="-1">
                <a:solidFill>
                  <a:schemeClr val="lt1"/>
                </a:solidFill>
                <a:latin typeface="Times New Roman"/>
              </a:rPr>
              <a:t>5 - штуцер для ввода паров из отпарных колонн,</a:t>
            </a:r>
            <a:r>
              <a:rPr sz="1200"/>
              <a:t/>
            </a:r>
            <a:br>
              <a:rPr sz="1200"/>
            </a:br>
            <a:r>
              <a:rPr lang="ru-RU" sz="1200" b="0" strike="noStrike" spc="-1">
                <a:solidFill>
                  <a:schemeClr val="lt1"/>
                </a:solidFill>
                <a:latin typeface="Times New Roman"/>
              </a:rPr>
              <a:t>6 - люки,</a:t>
            </a:r>
            <a:r>
              <a:rPr sz="1200"/>
              <a:t/>
            </a:r>
            <a:br>
              <a:rPr sz="1200"/>
            </a:br>
            <a:r>
              <a:rPr lang="ru-RU" sz="1200" b="0" strike="noStrike" spc="-1">
                <a:solidFill>
                  <a:schemeClr val="lt1"/>
                </a:solidFill>
                <a:latin typeface="Times New Roman"/>
              </a:rPr>
              <a:t>7 - тарелка,</a:t>
            </a:r>
            <a:r>
              <a:rPr sz="1200"/>
              <a:t/>
            </a:r>
            <a:br>
              <a:rPr sz="1200"/>
            </a:br>
            <a:r>
              <a:rPr lang="ru-RU" sz="1200" b="0" strike="noStrike" spc="-1">
                <a:solidFill>
                  <a:schemeClr val="lt1"/>
                </a:solidFill>
                <a:latin typeface="Times New Roman"/>
              </a:rPr>
              <a:t>8 - сборник флегмы,</a:t>
            </a:r>
            <a:r>
              <a:rPr sz="1200"/>
              <a:t/>
            </a:r>
            <a:br>
              <a:rPr sz="1200"/>
            </a:br>
            <a:r>
              <a:rPr lang="ru-RU" sz="1200" b="0" strike="noStrike" spc="-1">
                <a:solidFill>
                  <a:schemeClr val="lt1"/>
                </a:solidFill>
                <a:latin typeface="Times New Roman"/>
              </a:rPr>
              <a:t>9 - муфта для термопар,</a:t>
            </a:r>
            <a:r>
              <a:rPr sz="1200"/>
              <a:t/>
            </a:r>
            <a:br>
              <a:rPr sz="1200"/>
            </a:br>
            <a:r>
              <a:rPr lang="ru-RU" sz="1200" b="0" strike="noStrike" spc="-1">
                <a:solidFill>
                  <a:schemeClr val="lt1"/>
                </a:solidFill>
                <a:latin typeface="Times New Roman"/>
              </a:rPr>
              <a:t>10 - штуцер для ввода сырья,</a:t>
            </a:r>
            <a:r>
              <a:rPr sz="1200"/>
              <a:t/>
            </a:r>
            <a:br>
              <a:rPr sz="1200"/>
            </a:br>
            <a:r>
              <a:rPr lang="ru-RU" sz="1200" b="0" strike="noStrike" spc="-1">
                <a:solidFill>
                  <a:schemeClr val="lt1"/>
                </a:solidFill>
                <a:latin typeface="Times New Roman"/>
              </a:rPr>
              <a:t>11 - муфта манометра,</a:t>
            </a:r>
            <a:r>
              <a:rPr sz="1200"/>
              <a:t/>
            </a:r>
            <a:br>
              <a:rPr sz="1200"/>
            </a:br>
            <a:r>
              <a:rPr lang="ru-RU" sz="1200" b="0" strike="noStrike" spc="-1">
                <a:solidFill>
                  <a:schemeClr val="lt1"/>
                </a:solidFill>
                <a:latin typeface="Times New Roman"/>
              </a:rPr>
              <a:t>12 – опорная часть,</a:t>
            </a:r>
            <a:r>
              <a:rPr sz="1200"/>
              <a:t/>
            </a:r>
            <a:br>
              <a:rPr sz="1200"/>
            </a:br>
            <a:r>
              <a:rPr lang="ru-RU" sz="1200" b="0" strike="noStrike" spc="-1">
                <a:solidFill>
                  <a:schemeClr val="lt1"/>
                </a:solidFill>
                <a:latin typeface="Times New Roman"/>
              </a:rPr>
              <a:t>13 - штуцер для регулятора уровня</a:t>
            </a:r>
            <a:endParaRPr lang="ru-RU" sz="1200" b="0" strike="noStrike" spc="-1">
              <a:solidFill>
                <a:srgbClr val="000000"/>
              </a:solidFill>
              <a:latin typeface="Open Sans"/>
            </a:endParaRPr>
          </a:p>
        </p:txBody>
      </p:sp>
      <p:sp>
        <p:nvSpPr>
          <p:cNvPr id="173" name="Прямоугольник 172"/>
          <p:cNvSpPr/>
          <p:nvPr/>
        </p:nvSpPr>
        <p:spPr>
          <a:xfrm>
            <a:off x="12960" y="4707360"/>
            <a:ext cx="3405240" cy="43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fld id="{DB23B63D-39CC-4705-AECC-6AB1516508C7}" type="slidenum">
              <a:rPr lang="ru-RU" sz="2400" b="0" strike="noStrike" spc="-1">
                <a:solidFill>
                  <a:srgbClr val="000000"/>
                </a:solidFill>
                <a:latin typeface="Tempora LGC Uni"/>
              </a:rPr>
              <a:t>5</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6" name="PlaceHolder 1"/>
          <p:cNvSpPr>
            <a:spLocks noGrp="1"/>
          </p:cNvSpPr>
          <p:nvPr>
            <p:ph type="title"/>
          </p:nvPr>
        </p:nvSpPr>
        <p:spPr>
          <a:xfrm>
            <a:off x="395640" y="251280"/>
            <a:ext cx="8704440" cy="462600"/>
          </a:xfrm>
          <a:prstGeom prst="rect">
            <a:avLst/>
          </a:prstGeom>
          <a:noFill/>
          <a:ln w="0">
            <a:noFill/>
          </a:ln>
        </p:spPr>
        <p:txBody>
          <a:bodyPr lIns="91440" tIns="45720" rIns="91440" bIns="45720" anchor="ctr">
            <a:noAutofit/>
          </a:bodyPr>
          <a:lstStyle/>
          <a:p>
            <a:pPr indent="0" defTabSz="685800">
              <a:lnSpc>
                <a:spcPct val="90000"/>
              </a:lnSpc>
              <a:buNone/>
              <a:tabLst>
                <a:tab pos="0" algn="l"/>
              </a:tabLst>
            </a:pPr>
            <a:r>
              <a:rPr lang="ru-RU" sz="2100" b="1" strike="noStrike" spc="-1">
                <a:solidFill>
                  <a:schemeClr val="dk1"/>
                </a:solidFill>
                <a:latin typeface="Calibri Light"/>
              </a:rPr>
              <a:t>Насадочные контактные устройства</a:t>
            </a:r>
            <a:endParaRPr lang="ru-RU" sz="2100" b="0" strike="noStrike" spc="-1">
              <a:solidFill>
                <a:srgbClr val="000000"/>
              </a:solidFill>
              <a:latin typeface="Open Sans"/>
            </a:endParaRPr>
          </a:p>
        </p:txBody>
      </p:sp>
      <p:sp>
        <p:nvSpPr>
          <p:cNvPr id="667" name="Прямоугольник 18"/>
          <p:cNvSpPr/>
          <p:nvPr/>
        </p:nvSpPr>
        <p:spPr>
          <a:xfrm>
            <a:off x="388080" y="742680"/>
            <a:ext cx="1900080" cy="2952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685800">
              <a:lnSpc>
                <a:spcPct val="100000"/>
              </a:lnSpc>
            </a:pPr>
            <a:r>
              <a:rPr lang="ru-RU" sz="1350" b="1" strike="noStrike" spc="-1">
                <a:solidFill>
                  <a:srgbClr val="000000"/>
                </a:solidFill>
                <a:latin typeface="Calibri"/>
              </a:rPr>
              <a:t>Нерегулярные насадки</a:t>
            </a:r>
            <a:endParaRPr lang="ru-RU" sz="1350" b="0" strike="noStrike" spc="-1">
              <a:solidFill>
                <a:srgbClr val="000000"/>
              </a:solidFill>
              <a:latin typeface="Open Sans"/>
            </a:endParaRPr>
          </a:p>
        </p:txBody>
      </p:sp>
      <p:sp>
        <p:nvSpPr>
          <p:cNvPr id="668" name="Прямоугольник 10"/>
          <p:cNvSpPr/>
          <p:nvPr/>
        </p:nvSpPr>
        <p:spPr>
          <a:xfrm>
            <a:off x="2179800" y="729000"/>
            <a:ext cx="1753920" cy="318240"/>
          </a:xfrm>
          <a:prstGeom prst="rect">
            <a:avLst/>
          </a:prstGeom>
          <a:gradFill rotWithShape="0">
            <a:gsLst>
              <a:gs pos="0">
                <a:srgbClr val="6082CA"/>
              </a:gs>
              <a:gs pos="50000">
                <a:srgbClr val="3D6FC9"/>
              </a:gs>
              <a:gs pos="100000">
                <a:srgbClr val="2F61BA"/>
              </a:gs>
            </a:gsLst>
            <a:lin ang="5400000"/>
          </a:gradFill>
          <a:ln>
            <a:solidFill>
              <a:srgbClr val="4472C4"/>
            </a:solidFill>
          </a:ln>
        </p:spPr>
        <p:style>
          <a:lnRef idx="1">
            <a:schemeClr val="accent1"/>
          </a:lnRef>
          <a:fillRef idx="3">
            <a:schemeClr val="accent1"/>
          </a:fillRef>
          <a:effectRef idx="2">
            <a:schemeClr val="accent1"/>
          </a:effectRef>
          <a:fontRef idx="minor"/>
        </p:style>
        <p:txBody>
          <a:bodyPr wrap="none" lIns="90000" tIns="45000" rIns="90000" bIns="45000" anchor="t">
            <a:spAutoFit/>
          </a:bodyPr>
          <a:lstStyle/>
          <a:p>
            <a:pPr defTabSz="685800">
              <a:lnSpc>
                <a:spcPct val="100000"/>
              </a:lnSpc>
            </a:pPr>
            <a:r>
              <a:rPr lang="ru-RU" sz="1500" b="1" strike="noStrike" spc="-1">
                <a:solidFill>
                  <a:srgbClr val="FFFFFF"/>
                </a:solidFill>
                <a:latin typeface="Calibri"/>
              </a:rPr>
              <a:t>Кольцевые</a:t>
            </a:r>
            <a:r>
              <a:rPr lang="ru-RU" sz="1350" b="1" strike="noStrike" spc="-1">
                <a:solidFill>
                  <a:srgbClr val="FFFFFF"/>
                </a:solidFill>
                <a:latin typeface="Calibri"/>
              </a:rPr>
              <a:t> насадки</a:t>
            </a:r>
            <a:endParaRPr lang="ru-RU" sz="1350" b="0" strike="noStrike" spc="-1">
              <a:solidFill>
                <a:srgbClr val="000000"/>
              </a:solidFill>
              <a:latin typeface="Open Sans"/>
            </a:endParaRPr>
          </a:p>
        </p:txBody>
      </p:sp>
      <p:sp>
        <p:nvSpPr>
          <p:cNvPr id="669" name="Прямоугольник 15"/>
          <p:cNvSpPr/>
          <p:nvPr/>
        </p:nvSpPr>
        <p:spPr>
          <a:xfrm>
            <a:off x="650880" y="1095840"/>
            <a:ext cx="1209960" cy="295200"/>
          </a:xfrm>
          <a:prstGeom prst="rect">
            <a:avLst/>
          </a:prstGeom>
          <a:solidFill>
            <a:srgbClr val="ED7D31"/>
          </a:solidFill>
          <a:ln>
            <a:solidFill>
              <a:srgbClr val="AF5C24"/>
            </a:solidFill>
          </a:ln>
        </p:spPr>
        <p:style>
          <a:lnRef idx="2">
            <a:schemeClr val="accent2">
              <a:shade val="50000"/>
            </a:schemeClr>
          </a:lnRef>
          <a:fillRef idx="1">
            <a:schemeClr val="accent2"/>
          </a:fillRef>
          <a:effectRef idx="0">
            <a:schemeClr val="accent2"/>
          </a:effectRef>
          <a:fontRef idx="minor"/>
        </p:style>
        <p:txBody>
          <a:bodyPr wrap="none" lIns="90000" tIns="45000" rIns="90000" bIns="45000" anchor="t">
            <a:spAutoFit/>
          </a:bodyPr>
          <a:lstStyle/>
          <a:p>
            <a:pPr defTabSz="685800">
              <a:lnSpc>
                <a:spcPct val="100000"/>
              </a:lnSpc>
            </a:pPr>
            <a:r>
              <a:rPr lang="ru-RU" sz="1350" b="1" strike="noStrike" spc="-1">
                <a:solidFill>
                  <a:srgbClr val="FFFFFF"/>
                </a:solidFill>
                <a:latin typeface="Calibri"/>
              </a:rPr>
              <a:t>Кольца Палля</a:t>
            </a:r>
            <a:endParaRPr lang="ru-RU" sz="1350" b="0" strike="noStrike" spc="-1">
              <a:solidFill>
                <a:srgbClr val="000000"/>
              </a:solidFill>
              <a:latin typeface="Open Sans"/>
            </a:endParaRPr>
          </a:p>
        </p:txBody>
      </p:sp>
      <p:sp>
        <p:nvSpPr>
          <p:cNvPr id="670" name="Прямоугольник 16"/>
          <p:cNvSpPr/>
          <p:nvPr/>
        </p:nvSpPr>
        <p:spPr>
          <a:xfrm>
            <a:off x="309960" y="1446120"/>
            <a:ext cx="4230000" cy="1004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16000" indent="-216000" defTabSz="685800">
              <a:lnSpc>
                <a:spcPct val="100000"/>
              </a:lnSpc>
              <a:buClr>
                <a:srgbClr val="000000"/>
              </a:buClr>
              <a:buFont typeface="Arial"/>
              <a:buChar char="•"/>
            </a:pPr>
            <a:r>
              <a:rPr lang="ru-RU" sz="1200" b="0" strike="noStrike" spc="-1">
                <a:solidFill>
                  <a:srgbClr val="000000"/>
                </a:solidFill>
                <a:latin typeface="Calibri"/>
              </a:rPr>
              <a:t>Кольца с вырезами и внутренними выступами</a:t>
            </a:r>
            <a:endParaRPr lang="ru-RU" sz="1200" b="0" strike="noStrike" spc="-1">
              <a:solidFill>
                <a:srgbClr val="000000"/>
              </a:solidFill>
              <a:latin typeface="Open Sans"/>
            </a:endParaRPr>
          </a:p>
          <a:p>
            <a:pPr marL="216000" indent="-216000" defTabSz="685800">
              <a:lnSpc>
                <a:spcPct val="100000"/>
              </a:lnSpc>
              <a:buClr>
                <a:srgbClr val="000000"/>
              </a:buClr>
              <a:buFont typeface="Arial"/>
              <a:buChar char="•"/>
            </a:pPr>
            <a:r>
              <a:rPr lang="ru-RU" sz="1200" b="0" strike="noStrike" spc="-1">
                <a:solidFill>
                  <a:srgbClr val="000000"/>
                </a:solidFill>
                <a:latin typeface="Calibri"/>
              </a:rPr>
              <a:t>Засыпаются внавал</a:t>
            </a:r>
            <a:endParaRPr lang="ru-RU" sz="1200" b="0" strike="noStrike" spc="-1">
              <a:solidFill>
                <a:srgbClr val="000000"/>
              </a:solidFill>
              <a:latin typeface="Open Sans"/>
            </a:endParaRPr>
          </a:p>
          <a:p>
            <a:pPr marL="216000" indent="-216000" defTabSz="685800">
              <a:lnSpc>
                <a:spcPct val="100000"/>
              </a:lnSpc>
              <a:buClr>
                <a:srgbClr val="000000"/>
              </a:buClr>
              <a:buFont typeface="Arial"/>
              <a:buChar char="•"/>
            </a:pPr>
            <a:r>
              <a:rPr lang="ru-RU" sz="1200" b="0" strike="noStrike" spc="-1">
                <a:solidFill>
                  <a:srgbClr val="000000"/>
                </a:solidFill>
                <a:latin typeface="Calibri"/>
              </a:rPr>
              <a:t>Меньшее гидравлическое сопротивление </a:t>
            </a:r>
            <a:r>
              <a:rPr lang="ru-RU" sz="900" b="0" i="1" strike="noStrike" spc="-1">
                <a:solidFill>
                  <a:srgbClr val="000000"/>
                </a:solidFill>
                <a:latin typeface="Calibri"/>
              </a:rPr>
              <a:t>(чем кольца Рашига) </a:t>
            </a:r>
            <a:endParaRPr lang="ru-RU" sz="900" b="0" strike="noStrike" spc="-1">
              <a:solidFill>
                <a:srgbClr val="000000"/>
              </a:solidFill>
              <a:latin typeface="Open Sans"/>
            </a:endParaRPr>
          </a:p>
          <a:p>
            <a:pPr marL="216000" indent="-216000" defTabSz="685800">
              <a:lnSpc>
                <a:spcPct val="100000"/>
              </a:lnSpc>
              <a:buClr>
                <a:srgbClr val="000000"/>
              </a:buClr>
              <a:buFont typeface="Arial"/>
              <a:buChar char="•"/>
            </a:pPr>
            <a:r>
              <a:rPr lang="ru-RU" sz="1200" b="0" strike="noStrike" spc="-1">
                <a:solidFill>
                  <a:srgbClr val="000000"/>
                </a:solidFill>
                <a:latin typeface="Calibri"/>
              </a:rPr>
              <a:t>Несколько большей эффективностью </a:t>
            </a:r>
            <a:r>
              <a:rPr lang="ru-RU" sz="900" b="0" i="1" strike="noStrike" spc="-1">
                <a:solidFill>
                  <a:srgbClr val="000000"/>
                </a:solidFill>
                <a:latin typeface="Calibri"/>
              </a:rPr>
              <a:t>(чем кольца Рашига) </a:t>
            </a:r>
            <a:endParaRPr lang="ru-RU" sz="900" b="0" strike="noStrike" spc="-1">
              <a:solidFill>
                <a:srgbClr val="000000"/>
              </a:solidFill>
              <a:latin typeface="Open Sans"/>
            </a:endParaRPr>
          </a:p>
          <a:p>
            <a:pPr marL="216000" indent="-216000" defTabSz="685800">
              <a:lnSpc>
                <a:spcPct val="100000"/>
              </a:lnSpc>
              <a:buClr>
                <a:srgbClr val="000000"/>
              </a:buClr>
              <a:buFont typeface="Arial"/>
              <a:buChar char="•"/>
            </a:pPr>
            <a:r>
              <a:rPr lang="ru-RU" sz="1200" b="0" strike="noStrike" spc="-1">
                <a:solidFill>
                  <a:srgbClr val="000000"/>
                </a:solidFill>
                <a:latin typeface="Calibri"/>
              </a:rPr>
              <a:t>Лучшая смачиваемость засыпанной внавал насадки.</a:t>
            </a:r>
            <a:endParaRPr lang="ru-RU" sz="1200" b="0" strike="noStrike" spc="-1">
              <a:solidFill>
                <a:srgbClr val="000000"/>
              </a:solidFill>
              <a:latin typeface="Open Sans"/>
            </a:endParaRPr>
          </a:p>
        </p:txBody>
      </p:sp>
      <p:sp>
        <p:nvSpPr>
          <p:cNvPr id="671" name="Стрелка вправо 25"/>
          <p:cNvSpPr/>
          <p:nvPr/>
        </p:nvSpPr>
        <p:spPr>
          <a:xfrm>
            <a:off x="2274840" y="1147680"/>
            <a:ext cx="2408040" cy="235080"/>
          </a:xfrm>
          <a:prstGeom prst="rightArrow">
            <a:avLst>
              <a:gd name="adj1" fmla="val 50000"/>
              <a:gd name="adj2" fmla="val 50000"/>
            </a:avLst>
          </a:prstGeom>
          <a:solidFill>
            <a:srgbClr val="ED7D31"/>
          </a:solidFill>
          <a:ln>
            <a:solidFill>
              <a:srgbClr val="AF5C24"/>
            </a:solidFill>
          </a:ln>
        </p:spPr>
        <p:style>
          <a:lnRef idx="2">
            <a:schemeClr val="accent2">
              <a:shade val="50000"/>
            </a:schemeClr>
          </a:lnRef>
          <a:fillRef idx="1">
            <a:schemeClr val="accent2"/>
          </a:fillRef>
          <a:effectRef idx="0">
            <a:schemeClr val="accent2"/>
          </a:effectRef>
          <a:fontRef idx="minor"/>
        </p:style>
        <p:txBody>
          <a:bodyPr lIns="90000" tIns="45000" rIns="90000" bIns="45000" anchor="ctr">
            <a:noAutofit/>
          </a:bodyPr>
          <a:lstStyle/>
          <a:p>
            <a:pPr algn="ctr" defTabSz="685800">
              <a:lnSpc>
                <a:spcPct val="100000"/>
              </a:lnSpc>
            </a:pPr>
            <a:endParaRPr lang="ru-RU" sz="1350" b="0" strike="noStrike" spc="-1">
              <a:solidFill>
                <a:srgbClr val="FFFFFF"/>
              </a:solidFill>
              <a:latin typeface="Calibri"/>
            </a:endParaRPr>
          </a:p>
        </p:txBody>
      </p:sp>
      <p:pic>
        <p:nvPicPr>
          <p:cNvPr id="672" name="Picture 2"/>
          <p:cNvPicPr/>
          <p:nvPr/>
        </p:nvPicPr>
        <p:blipFill>
          <a:blip r:embed="rId3"/>
          <a:stretch/>
        </p:blipFill>
        <p:spPr>
          <a:xfrm>
            <a:off x="4825080" y="966600"/>
            <a:ext cx="3503880" cy="1604160"/>
          </a:xfrm>
          <a:prstGeom prst="rect">
            <a:avLst/>
          </a:prstGeom>
          <a:ln w="9525">
            <a:solidFill>
              <a:srgbClr val="ED7D31"/>
            </a:solidFill>
            <a:miter/>
          </a:ln>
        </p:spPr>
      </p:pic>
      <p:sp>
        <p:nvSpPr>
          <p:cNvPr id="673" name="Прямоугольник 22"/>
          <p:cNvSpPr/>
          <p:nvPr/>
        </p:nvSpPr>
        <p:spPr>
          <a:xfrm>
            <a:off x="399600" y="2819160"/>
            <a:ext cx="4434480" cy="2952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685800">
              <a:lnSpc>
                <a:spcPct val="100000"/>
              </a:lnSpc>
            </a:pPr>
            <a:r>
              <a:rPr lang="ru-RU" sz="1350" b="1" strike="noStrike" spc="-1">
                <a:solidFill>
                  <a:srgbClr val="000000"/>
                </a:solidFill>
                <a:latin typeface="Calibri"/>
              </a:rPr>
              <a:t>Нерегулярные насадки. Другие виды кольцевых насадок</a:t>
            </a:r>
            <a:endParaRPr lang="ru-RU" sz="1350" b="0" strike="noStrike" spc="-1">
              <a:solidFill>
                <a:srgbClr val="000000"/>
              </a:solidFill>
              <a:latin typeface="Open Sans"/>
            </a:endParaRPr>
          </a:p>
        </p:txBody>
      </p:sp>
      <p:sp>
        <p:nvSpPr>
          <p:cNvPr id="674" name="Прямоугольник 23"/>
          <p:cNvSpPr/>
          <p:nvPr/>
        </p:nvSpPr>
        <p:spPr>
          <a:xfrm>
            <a:off x="325800" y="3204360"/>
            <a:ext cx="4363560" cy="1552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200" b="0" strike="noStrike" spc="-1">
                <a:solidFill>
                  <a:srgbClr val="000000"/>
                </a:solidFill>
                <a:latin typeface="Calibri"/>
              </a:rPr>
              <a:t>Для </a:t>
            </a:r>
            <a:r>
              <a:rPr lang="ru-RU" sz="1200" b="1" strike="noStrike" spc="-1">
                <a:solidFill>
                  <a:srgbClr val="000000"/>
                </a:solidFill>
                <a:latin typeface="Calibri"/>
              </a:rPr>
              <a:t>увеличения поверхности </a:t>
            </a:r>
            <a:r>
              <a:rPr lang="ru-RU" sz="1200" b="0" strike="noStrike" spc="-1">
                <a:solidFill>
                  <a:srgbClr val="000000"/>
                </a:solidFill>
                <a:latin typeface="Calibri"/>
              </a:rPr>
              <a:t>применяют:</a:t>
            </a:r>
            <a:endParaRPr lang="ru-RU" sz="1200" b="0" strike="noStrike" spc="-1">
              <a:solidFill>
                <a:srgbClr val="000000"/>
              </a:solidFill>
              <a:latin typeface="Open Sans"/>
            </a:endParaRPr>
          </a:p>
          <a:p>
            <a:pPr marL="216000" indent="-216000" defTabSz="685800">
              <a:lnSpc>
                <a:spcPct val="100000"/>
              </a:lnSpc>
              <a:buClr>
                <a:srgbClr val="000000"/>
              </a:buClr>
              <a:buFont typeface="Arial"/>
              <a:buChar char="•"/>
            </a:pPr>
            <a:r>
              <a:rPr lang="ru-RU" sz="1200" b="0" strike="noStrike" spc="-1">
                <a:solidFill>
                  <a:srgbClr val="000000"/>
                </a:solidFill>
                <a:latin typeface="Calibri"/>
              </a:rPr>
              <a:t>кольца с перегородкой (кольца Лессинга)</a:t>
            </a:r>
            <a:endParaRPr lang="ru-RU" sz="1200" b="0" strike="noStrike" spc="-1">
              <a:solidFill>
                <a:srgbClr val="000000"/>
              </a:solidFill>
              <a:latin typeface="Open Sans"/>
            </a:endParaRPr>
          </a:p>
          <a:p>
            <a:pPr marL="216000" indent="-216000" defTabSz="685800">
              <a:lnSpc>
                <a:spcPct val="100000"/>
              </a:lnSpc>
              <a:buClr>
                <a:srgbClr val="000000"/>
              </a:buClr>
              <a:buFont typeface="Arial"/>
              <a:buChar char="•"/>
            </a:pPr>
            <a:r>
              <a:rPr lang="ru-RU" sz="1200" b="0" strike="noStrike" spc="-1">
                <a:solidFill>
                  <a:srgbClr val="000000"/>
                </a:solidFill>
                <a:latin typeface="Calibri"/>
              </a:rPr>
              <a:t>кольца с крестообразной перегородкой</a:t>
            </a:r>
            <a:endParaRPr lang="ru-RU" sz="1200" b="0" strike="noStrike" spc="-1">
              <a:solidFill>
                <a:srgbClr val="000000"/>
              </a:solidFill>
              <a:latin typeface="Open Sans"/>
            </a:endParaRPr>
          </a:p>
          <a:p>
            <a:pPr marL="216000" indent="-216000" defTabSz="685800">
              <a:lnSpc>
                <a:spcPct val="100000"/>
              </a:lnSpc>
              <a:buClr>
                <a:srgbClr val="000000"/>
              </a:buClr>
              <a:buFont typeface="Arial"/>
              <a:buChar char="•"/>
            </a:pPr>
            <a:r>
              <a:rPr lang="ru-RU" sz="1200" b="0" strike="noStrike" spc="-1">
                <a:solidFill>
                  <a:srgbClr val="000000"/>
                </a:solidFill>
                <a:latin typeface="Calibri"/>
              </a:rPr>
              <a:t>спиральные кольца, имеющие внутри одну, две и три спирали </a:t>
            </a:r>
            <a:endParaRPr lang="ru-RU" sz="1200" b="0" strike="noStrike" spc="-1">
              <a:solidFill>
                <a:srgbClr val="000000"/>
              </a:solidFill>
              <a:latin typeface="Open Sans"/>
            </a:endParaRPr>
          </a:p>
          <a:p>
            <a:pPr defTabSz="685800">
              <a:lnSpc>
                <a:spcPct val="100000"/>
              </a:lnSpc>
            </a:pPr>
            <a:endParaRPr lang="ru-RU" sz="1200" b="0" strike="noStrike" spc="-1">
              <a:solidFill>
                <a:srgbClr val="000000"/>
              </a:solidFill>
              <a:latin typeface="Open Sans"/>
            </a:endParaRPr>
          </a:p>
          <a:p>
            <a:pPr defTabSz="685800">
              <a:lnSpc>
                <a:spcPct val="100000"/>
              </a:lnSpc>
            </a:pPr>
            <a:r>
              <a:rPr lang="ru-RU" sz="1200" b="1" strike="noStrike" spc="-1">
                <a:solidFill>
                  <a:srgbClr val="000000"/>
                </a:solidFill>
                <a:latin typeface="Calibri"/>
              </a:rPr>
              <a:t>Эти кольца сложны в изготовлении, дороги и обладают малым свободным объемом.</a:t>
            </a:r>
            <a:endParaRPr lang="ru-RU" sz="1200" b="0" strike="noStrike" spc="-1">
              <a:solidFill>
                <a:srgbClr val="000000"/>
              </a:solidFill>
              <a:latin typeface="Open Sans"/>
            </a:endParaRPr>
          </a:p>
        </p:txBody>
      </p:sp>
      <p:pic>
        <p:nvPicPr>
          <p:cNvPr id="675" name="Picture 3"/>
          <p:cNvPicPr/>
          <p:nvPr/>
        </p:nvPicPr>
        <p:blipFill>
          <a:blip r:embed="rId4"/>
          <a:stretch/>
        </p:blipFill>
        <p:spPr>
          <a:xfrm>
            <a:off x="6000120" y="3347640"/>
            <a:ext cx="811080" cy="1060200"/>
          </a:xfrm>
          <a:prstGeom prst="rect">
            <a:avLst/>
          </a:prstGeom>
          <a:ln w="9525">
            <a:noFill/>
          </a:ln>
        </p:spPr>
      </p:pic>
      <p:sp>
        <p:nvSpPr>
          <p:cNvPr id="676" name="Прямоугольник 24"/>
          <p:cNvSpPr/>
          <p:nvPr/>
        </p:nvSpPr>
        <p:spPr>
          <a:xfrm>
            <a:off x="4596480" y="3696120"/>
            <a:ext cx="1405080" cy="2952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685800">
              <a:lnSpc>
                <a:spcPct val="100000"/>
              </a:lnSpc>
            </a:pPr>
            <a:r>
              <a:rPr lang="ru-RU" sz="1350" b="1" strike="noStrike" spc="-1">
                <a:solidFill>
                  <a:srgbClr val="000000"/>
                </a:solidFill>
                <a:latin typeface="Calibri"/>
              </a:rPr>
              <a:t>кольца Лессинга</a:t>
            </a:r>
            <a:endParaRPr lang="ru-RU" sz="1350" b="0" strike="noStrike" spc="-1">
              <a:solidFill>
                <a:srgbClr val="000000"/>
              </a:solidFill>
              <a:latin typeface="Open Sans"/>
            </a:endParaRPr>
          </a:p>
        </p:txBody>
      </p:sp>
      <p:pic>
        <p:nvPicPr>
          <p:cNvPr id="677" name="Picture 4"/>
          <p:cNvPicPr/>
          <p:nvPr/>
        </p:nvPicPr>
        <p:blipFill>
          <a:blip r:embed="rId5"/>
          <a:stretch/>
        </p:blipFill>
        <p:spPr>
          <a:xfrm>
            <a:off x="4990680" y="2702520"/>
            <a:ext cx="741240" cy="1078920"/>
          </a:xfrm>
          <a:prstGeom prst="rect">
            <a:avLst/>
          </a:prstGeom>
          <a:ln w="9525">
            <a:noFill/>
          </a:ln>
        </p:spPr>
      </p:pic>
      <p:sp>
        <p:nvSpPr>
          <p:cNvPr id="678" name="Прямоугольник 36"/>
          <p:cNvSpPr/>
          <p:nvPr/>
        </p:nvSpPr>
        <p:spPr>
          <a:xfrm>
            <a:off x="5417640" y="4354920"/>
            <a:ext cx="2103120" cy="500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685800">
              <a:lnSpc>
                <a:spcPct val="100000"/>
              </a:lnSpc>
            </a:pPr>
            <a:r>
              <a:rPr lang="ru-RU" sz="1350" b="1" strike="noStrike" spc="-1">
                <a:solidFill>
                  <a:srgbClr val="000000"/>
                </a:solidFill>
                <a:latin typeface="Calibri"/>
              </a:rPr>
              <a:t>Кольца с крестообразной перегородкой</a:t>
            </a:r>
            <a:endParaRPr lang="ru-RU" sz="1350" b="0" strike="noStrike" spc="-1">
              <a:solidFill>
                <a:srgbClr val="000000"/>
              </a:solidFill>
              <a:latin typeface="Open Sans"/>
            </a:endParaRPr>
          </a:p>
        </p:txBody>
      </p:sp>
      <p:pic>
        <p:nvPicPr>
          <p:cNvPr id="679" name="Picture 5"/>
          <p:cNvPicPr/>
          <p:nvPr/>
        </p:nvPicPr>
        <p:blipFill>
          <a:blip r:embed="rId6"/>
          <a:stretch/>
        </p:blipFill>
        <p:spPr>
          <a:xfrm>
            <a:off x="7593120" y="2746440"/>
            <a:ext cx="946080" cy="1288440"/>
          </a:xfrm>
          <a:prstGeom prst="rect">
            <a:avLst/>
          </a:prstGeom>
          <a:ln w="9525">
            <a:noFill/>
          </a:ln>
        </p:spPr>
      </p:pic>
      <p:sp>
        <p:nvSpPr>
          <p:cNvPr id="680" name="Прямоугольник 37"/>
          <p:cNvSpPr/>
          <p:nvPr/>
        </p:nvSpPr>
        <p:spPr>
          <a:xfrm>
            <a:off x="7207200" y="3940560"/>
            <a:ext cx="1665720" cy="2952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685800">
              <a:lnSpc>
                <a:spcPct val="100000"/>
              </a:lnSpc>
            </a:pPr>
            <a:r>
              <a:rPr lang="ru-RU" sz="1350" b="1" strike="noStrike" spc="-1">
                <a:solidFill>
                  <a:srgbClr val="000000"/>
                </a:solidFill>
                <a:latin typeface="Calibri"/>
              </a:rPr>
              <a:t>Спиральные кольца</a:t>
            </a:r>
            <a:endParaRPr lang="ru-RU" sz="1350" b="0" strike="noStrike" spc="-1">
              <a:solidFill>
                <a:srgbClr val="000000"/>
              </a:solidFill>
              <a:latin typeface="Open Sans"/>
            </a:endParaRPr>
          </a:p>
        </p:txBody>
      </p:sp>
      <p:sp>
        <p:nvSpPr>
          <p:cNvPr id="681" name="Прямоугольник 680"/>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4BBDA223-24F0-48D4-ADA1-69703E8FC2BF}" type="slidenum">
              <a:rPr lang="ru-RU" sz="2400" b="1" strike="noStrike" spc="-1">
                <a:solidFill>
                  <a:srgbClr val="000000"/>
                </a:solidFill>
                <a:latin typeface="Noto Sans"/>
              </a:rPr>
              <a:t>50</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2" name="PlaceHolder 1"/>
          <p:cNvSpPr>
            <a:spLocks noGrp="1"/>
          </p:cNvSpPr>
          <p:nvPr>
            <p:ph type="title"/>
          </p:nvPr>
        </p:nvSpPr>
        <p:spPr>
          <a:xfrm>
            <a:off x="437040" y="203760"/>
            <a:ext cx="8704440" cy="462600"/>
          </a:xfrm>
          <a:prstGeom prst="rect">
            <a:avLst/>
          </a:prstGeom>
          <a:noFill/>
          <a:ln w="0">
            <a:noFill/>
          </a:ln>
        </p:spPr>
        <p:txBody>
          <a:bodyPr lIns="91440" tIns="45720" rIns="91440" bIns="45720" anchor="ctr">
            <a:noAutofit/>
          </a:bodyPr>
          <a:lstStyle/>
          <a:p>
            <a:pPr indent="0" defTabSz="685800">
              <a:lnSpc>
                <a:spcPct val="90000"/>
              </a:lnSpc>
              <a:buNone/>
              <a:tabLst>
                <a:tab pos="0" algn="l"/>
              </a:tabLst>
            </a:pPr>
            <a:r>
              <a:rPr lang="ru-RU" sz="2100" b="1" strike="noStrike" spc="-1">
                <a:solidFill>
                  <a:schemeClr val="dk1"/>
                </a:solidFill>
                <a:latin typeface="Calibri Light"/>
              </a:rPr>
              <a:t>Насадочные контактные устройства</a:t>
            </a:r>
            <a:endParaRPr lang="ru-RU" sz="2100" b="0" strike="noStrike" spc="-1">
              <a:solidFill>
                <a:srgbClr val="000000"/>
              </a:solidFill>
              <a:latin typeface="Open Sans"/>
            </a:endParaRPr>
          </a:p>
        </p:txBody>
      </p:sp>
      <p:sp>
        <p:nvSpPr>
          <p:cNvPr id="683" name="Прямоугольник 20"/>
          <p:cNvSpPr/>
          <p:nvPr/>
        </p:nvSpPr>
        <p:spPr>
          <a:xfrm>
            <a:off x="2363400" y="796680"/>
            <a:ext cx="2013120" cy="295200"/>
          </a:xfrm>
          <a:prstGeom prst="rect">
            <a:avLst/>
          </a:prstGeom>
          <a:solidFill>
            <a:srgbClr val="7030A0"/>
          </a:solid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685800">
              <a:lnSpc>
                <a:spcPct val="100000"/>
              </a:lnSpc>
            </a:pPr>
            <a:r>
              <a:rPr lang="ru-RU" sz="1350" b="1" strike="noStrike" spc="-1">
                <a:solidFill>
                  <a:srgbClr val="FFFFFF"/>
                </a:solidFill>
                <a:latin typeface="Calibri"/>
              </a:rPr>
              <a:t>Седлообразные насадки</a:t>
            </a:r>
            <a:endParaRPr lang="ru-RU" sz="1350" b="0" strike="noStrike" spc="-1">
              <a:solidFill>
                <a:srgbClr val="000000"/>
              </a:solidFill>
              <a:latin typeface="Open Sans"/>
            </a:endParaRPr>
          </a:p>
        </p:txBody>
      </p:sp>
      <p:sp>
        <p:nvSpPr>
          <p:cNvPr id="684" name="Прямоугольник 22"/>
          <p:cNvSpPr/>
          <p:nvPr/>
        </p:nvSpPr>
        <p:spPr>
          <a:xfrm>
            <a:off x="447840" y="788760"/>
            <a:ext cx="1900080" cy="2952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685800">
              <a:lnSpc>
                <a:spcPct val="100000"/>
              </a:lnSpc>
            </a:pPr>
            <a:r>
              <a:rPr lang="ru-RU" sz="1350" b="1" strike="noStrike" spc="-1">
                <a:solidFill>
                  <a:srgbClr val="000000"/>
                </a:solidFill>
                <a:latin typeface="Calibri"/>
              </a:rPr>
              <a:t>Нерегулярные насадки</a:t>
            </a:r>
            <a:endParaRPr lang="ru-RU" sz="1350" b="0" strike="noStrike" spc="-1">
              <a:solidFill>
                <a:srgbClr val="000000"/>
              </a:solidFill>
              <a:latin typeface="Open Sans"/>
            </a:endParaRPr>
          </a:p>
        </p:txBody>
      </p:sp>
      <p:sp>
        <p:nvSpPr>
          <p:cNvPr id="685" name="Прямоугольник 23"/>
          <p:cNvSpPr/>
          <p:nvPr/>
        </p:nvSpPr>
        <p:spPr>
          <a:xfrm>
            <a:off x="393840" y="1174320"/>
            <a:ext cx="4363560" cy="1369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16000" indent="-216000" defTabSz="685800">
              <a:lnSpc>
                <a:spcPct val="100000"/>
              </a:lnSpc>
              <a:buClr>
                <a:srgbClr val="000000"/>
              </a:buClr>
              <a:buFont typeface="Arial"/>
              <a:buChar char="•"/>
            </a:pPr>
            <a:r>
              <a:rPr lang="ru-RU" sz="1200" b="0" strike="noStrike" spc="-1">
                <a:solidFill>
                  <a:srgbClr val="000000"/>
                </a:solidFill>
                <a:latin typeface="Calibri"/>
              </a:rPr>
              <a:t>Меньшим гидравлическим сопротивлением, чем кольцевых насадкок</a:t>
            </a:r>
            <a:endParaRPr lang="ru-RU" sz="1200" b="0" strike="noStrike" spc="-1">
              <a:solidFill>
                <a:srgbClr val="000000"/>
              </a:solidFill>
              <a:latin typeface="Open Sans"/>
            </a:endParaRPr>
          </a:p>
          <a:p>
            <a:pPr marL="216000" indent="-216000" defTabSz="685800">
              <a:lnSpc>
                <a:spcPct val="100000"/>
              </a:lnSpc>
              <a:buClr>
                <a:srgbClr val="000000"/>
              </a:buClr>
              <a:buFont typeface="Arial"/>
              <a:buChar char="•"/>
            </a:pPr>
            <a:r>
              <a:rPr lang="ru-RU" sz="1200" b="0" strike="noStrike" spc="-1">
                <a:solidFill>
                  <a:srgbClr val="000000"/>
                </a:solidFill>
                <a:latin typeface="Calibri"/>
              </a:rPr>
              <a:t>Лучшая смачиваемость обеспечивает бóльшую поверхность контакта фаз. </a:t>
            </a:r>
            <a:endParaRPr lang="ru-RU" sz="1200" b="0" strike="noStrike" spc="-1">
              <a:solidFill>
                <a:srgbClr val="000000"/>
              </a:solidFill>
              <a:latin typeface="Open Sans"/>
            </a:endParaRPr>
          </a:p>
          <a:p>
            <a:pPr marL="216000" indent="-216000" defTabSz="685800">
              <a:lnSpc>
                <a:spcPct val="100000"/>
              </a:lnSpc>
              <a:buClr>
                <a:srgbClr val="000000"/>
              </a:buClr>
              <a:buFont typeface="Arial"/>
              <a:buChar char="•"/>
            </a:pPr>
            <a:r>
              <a:rPr lang="ru-RU" sz="1200" b="0" strike="noStrike" spc="-1">
                <a:solidFill>
                  <a:srgbClr val="000000"/>
                </a:solidFill>
                <a:latin typeface="Calibri"/>
              </a:rPr>
              <a:t>Бóльшая хаотичность потоков, исключает пути (каналов) для протекания жидкости, что способствует более равномерному орошению насадки. </a:t>
            </a:r>
            <a:endParaRPr lang="ru-RU" sz="1200" b="0" strike="noStrike" spc="-1">
              <a:solidFill>
                <a:srgbClr val="000000"/>
              </a:solidFill>
              <a:latin typeface="Open Sans"/>
            </a:endParaRPr>
          </a:p>
        </p:txBody>
      </p:sp>
      <p:sp>
        <p:nvSpPr>
          <p:cNvPr id="686" name="Прямоугольник 11"/>
          <p:cNvSpPr/>
          <p:nvPr/>
        </p:nvSpPr>
        <p:spPr>
          <a:xfrm>
            <a:off x="5906160" y="640800"/>
            <a:ext cx="1109160" cy="2952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685800">
              <a:lnSpc>
                <a:spcPct val="100000"/>
              </a:lnSpc>
            </a:pPr>
            <a:r>
              <a:rPr lang="ru-RU" sz="1350" b="1" strike="noStrike" spc="-1">
                <a:solidFill>
                  <a:srgbClr val="000000"/>
                </a:solidFill>
                <a:latin typeface="Calibri"/>
              </a:rPr>
              <a:t>Седла Берля</a:t>
            </a:r>
            <a:endParaRPr lang="ru-RU" sz="1350" b="0" strike="noStrike" spc="-1">
              <a:solidFill>
                <a:srgbClr val="000000"/>
              </a:solidFill>
              <a:latin typeface="Open Sans"/>
            </a:endParaRPr>
          </a:p>
        </p:txBody>
      </p:sp>
      <p:pic>
        <p:nvPicPr>
          <p:cNvPr id="687" name="Picture 2"/>
          <p:cNvPicPr/>
          <p:nvPr/>
        </p:nvPicPr>
        <p:blipFill>
          <a:blip r:embed="rId3"/>
          <a:stretch/>
        </p:blipFill>
        <p:spPr>
          <a:xfrm>
            <a:off x="5160600" y="1346760"/>
            <a:ext cx="3018600" cy="1411200"/>
          </a:xfrm>
          <a:prstGeom prst="rect">
            <a:avLst/>
          </a:prstGeom>
          <a:ln w="9525">
            <a:noFill/>
          </a:ln>
        </p:spPr>
      </p:pic>
      <p:sp>
        <p:nvSpPr>
          <p:cNvPr id="688" name="Прямоугольник 13"/>
          <p:cNvSpPr/>
          <p:nvPr/>
        </p:nvSpPr>
        <p:spPr>
          <a:xfrm>
            <a:off x="4583160" y="860760"/>
            <a:ext cx="3956040" cy="500760"/>
          </a:xfrm>
          <a:prstGeom prst="rect">
            <a:avLst/>
          </a:prstGeom>
          <a:solidFill>
            <a:srgbClr val="7030A0"/>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685800">
              <a:lnSpc>
                <a:spcPct val="100000"/>
              </a:lnSpc>
            </a:pPr>
            <a:r>
              <a:rPr lang="ru-RU" sz="1350" b="0" strike="noStrike" spc="-1">
                <a:solidFill>
                  <a:srgbClr val="FFFFFF"/>
                </a:solidFill>
                <a:latin typeface="Calibri"/>
              </a:rPr>
              <a:t>по форме представляют собой гиперболический параболлоид и достаточно сложны в изготовлении</a:t>
            </a:r>
            <a:r>
              <a:rPr lang="ru-RU" sz="1350" b="0" strike="noStrike" spc="-1">
                <a:solidFill>
                  <a:srgbClr val="000000"/>
                </a:solidFill>
                <a:latin typeface="Calibri"/>
              </a:rPr>
              <a:t>.</a:t>
            </a:r>
            <a:endParaRPr lang="ru-RU" sz="1350" b="0" strike="noStrike" spc="-1">
              <a:solidFill>
                <a:srgbClr val="000000"/>
              </a:solidFill>
              <a:latin typeface="Open Sans"/>
            </a:endParaRPr>
          </a:p>
        </p:txBody>
      </p:sp>
      <p:sp>
        <p:nvSpPr>
          <p:cNvPr id="689" name="Прямоугольник 14"/>
          <p:cNvSpPr/>
          <p:nvPr/>
        </p:nvSpPr>
        <p:spPr>
          <a:xfrm>
            <a:off x="541080" y="2538000"/>
            <a:ext cx="4569480" cy="706320"/>
          </a:xfrm>
          <a:prstGeom prst="rect">
            <a:avLst/>
          </a:prstGeom>
          <a:solidFill>
            <a:srgbClr val="7030A0"/>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685800">
              <a:lnSpc>
                <a:spcPct val="100000"/>
              </a:lnSpc>
            </a:pPr>
            <a:r>
              <a:rPr lang="ru-RU" sz="1350" b="1" strike="noStrike" spc="-1">
                <a:solidFill>
                  <a:srgbClr val="FFFFFF"/>
                </a:solidFill>
                <a:latin typeface="Calibri"/>
              </a:rPr>
              <a:t>Седла Инталокс</a:t>
            </a:r>
            <a:endParaRPr lang="ru-RU" sz="1350" b="0" strike="noStrike" spc="-1">
              <a:solidFill>
                <a:srgbClr val="000000"/>
              </a:solidFill>
              <a:latin typeface="Open Sans"/>
            </a:endParaRPr>
          </a:p>
          <a:p>
            <a:pPr algn="ctr" defTabSz="685800">
              <a:lnSpc>
                <a:spcPct val="100000"/>
              </a:lnSpc>
            </a:pPr>
            <a:r>
              <a:rPr lang="ru-RU" sz="1350" b="0" strike="noStrike" spc="-1">
                <a:solidFill>
                  <a:srgbClr val="FFFFFF"/>
                </a:solidFill>
                <a:latin typeface="Calibri"/>
              </a:rPr>
              <a:t>представляют собой часть тора.</a:t>
            </a:r>
            <a:endParaRPr lang="ru-RU" sz="1350" b="0" strike="noStrike" spc="-1">
              <a:solidFill>
                <a:srgbClr val="000000"/>
              </a:solidFill>
              <a:latin typeface="Open Sans"/>
            </a:endParaRPr>
          </a:p>
          <a:p>
            <a:pPr algn="ctr" defTabSz="685800">
              <a:lnSpc>
                <a:spcPct val="100000"/>
              </a:lnSpc>
            </a:pPr>
            <a:r>
              <a:rPr lang="ru-RU" sz="1350" b="0" strike="noStrike" spc="-1">
                <a:solidFill>
                  <a:srgbClr val="FFFFFF"/>
                </a:solidFill>
                <a:latin typeface="Calibri"/>
              </a:rPr>
              <a:t>Они проще в изготовлении, чем седла Берля.</a:t>
            </a:r>
            <a:endParaRPr lang="ru-RU" sz="1350" b="0" strike="noStrike" spc="-1">
              <a:solidFill>
                <a:srgbClr val="000000"/>
              </a:solidFill>
              <a:latin typeface="Open Sans"/>
            </a:endParaRPr>
          </a:p>
        </p:txBody>
      </p:sp>
      <p:pic>
        <p:nvPicPr>
          <p:cNvPr id="690" name="Picture 3"/>
          <p:cNvPicPr/>
          <p:nvPr/>
        </p:nvPicPr>
        <p:blipFill>
          <a:blip r:embed="rId4"/>
          <a:srcRect r="3348" b="16160"/>
          <a:stretch/>
        </p:blipFill>
        <p:spPr>
          <a:xfrm>
            <a:off x="1068840" y="3240720"/>
            <a:ext cx="3382920" cy="1428480"/>
          </a:xfrm>
          <a:prstGeom prst="rect">
            <a:avLst/>
          </a:prstGeom>
          <a:ln w="9525">
            <a:noFill/>
          </a:ln>
        </p:spPr>
      </p:pic>
      <p:sp>
        <p:nvSpPr>
          <p:cNvPr id="691" name="Прямоугольник 690"/>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46238B26-E279-47A2-A70F-35B1AEBA3D08}" type="slidenum">
              <a:rPr lang="ru-RU" sz="2400" b="1" strike="noStrike" spc="-1">
                <a:solidFill>
                  <a:srgbClr val="000000"/>
                </a:solidFill>
                <a:latin typeface="Noto Sans"/>
              </a:rPr>
              <a:t>51</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2" name="PlaceHolder 1"/>
          <p:cNvSpPr>
            <a:spLocks noGrp="1"/>
          </p:cNvSpPr>
          <p:nvPr>
            <p:ph type="title"/>
          </p:nvPr>
        </p:nvSpPr>
        <p:spPr>
          <a:xfrm>
            <a:off x="437040" y="203760"/>
            <a:ext cx="8704440" cy="462600"/>
          </a:xfrm>
          <a:prstGeom prst="rect">
            <a:avLst/>
          </a:prstGeom>
          <a:noFill/>
          <a:ln w="0">
            <a:noFill/>
          </a:ln>
        </p:spPr>
        <p:txBody>
          <a:bodyPr lIns="91440" tIns="45720" rIns="91440" bIns="45720" anchor="ctr">
            <a:noAutofit/>
          </a:bodyPr>
          <a:lstStyle/>
          <a:p>
            <a:pPr indent="0" defTabSz="685800">
              <a:lnSpc>
                <a:spcPct val="90000"/>
              </a:lnSpc>
              <a:buNone/>
              <a:tabLst>
                <a:tab pos="0" algn="l"/>
              </a:tabLst>
            </a:pPr>
            <a:r>
              <a:rPr lang="ru-RU" sz="2100" b="1" strike="noStrike" spc="-1">
                <a:solidFill>
                  <a:schemeClr val="dk1"/>
                </a:solidFill>
                <a:latin typeface="Calibri Light"/>
              </a:rPr>
              <a:t>Насадочные контактные устройства</a:t>
            </a:r>
            <a:endParaRPr lang="ru-RU" sz="2100" b="0" strike="noStrike" spc="-1">
              <a:solidFill>
                <a:srgbClr val="000000"/>
              </a:solidFill>
              <a:latin typeface="Open Sans"/>
            </a:endParaRPr>
          </a:p>
        </p:txBody>
      </p:sp>
      <p:sp>
        <p:nvSpPr>
          <p:cNvPr id="693" name="Прямоугольник 20"/>
          <p:cNvSpPr/>
          <p:nvPr/>
        </p:nvSpPr>
        <p:spPr>
          <a:xfrm>
            <a:off x="2177640" y="790200"/>
            <a:ext cx="1487160" cy="295200"/>
          </a:xfrm>
          <a:prstGeom prst="rect">
            <a:avLst/>
          </a:prstGeom>
          <a:solidFill>
            <a:srgbClr val="FF0000"/>
          </a:solid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685800">
              <a:lnSpc>
                <a:spcPct val="100000"/>
              </a:lnSpc>
            </a:pPr>
            <a:r>
              <a:rPr lang="ru-RU" sz="1350" b="1" strike="noStrike" spc="-1">
                <a:solidFill>
                  <a:srgbClr val="FFFFFF"/>
                </a:solidFill>
                <a:latin typeface="Calibri"/>
              </a:rPr>
              <a:t>Блочные насадки</a:t>
            </a:r>
            <a:endParaRPr lang="ru-RU" sz="1350" b="0" strike="noStrike" spc="-1">
              <a:solidFill>
                <a:srgbClr val="000000"/>
              </a:solidFill>
              <a:latin typeface="Open Sans"/>
            </a:endParaRPr>
          </a:p>
        </p:txBody>
      </p:sp>
      <p:sp>
        <p:nvSpPr>
          <p:cNvPr id="694" name="Прямоугольник 22"/>
          <p:cNvSpPr/>
          <p:nvPr/>
        </p:nvSpPr>
        <p:spPr>
          <a:xfrm>
            <a:off x="446040" y="788760"/>
            <a:ext cx="1705320" cy="2952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685800">
              <a:lnSpc>
                <a:spcPct val="100000"/>
              </a:lnSpc>
            </a:pPr>
            <a:r>
              <a:rPr lang="ru-RU" sz="1350" b="1" strike="noStrike" spc="-1">
                <a:solidFill>
                  <a:srgbClr val="000000"/>
                </a:solidFill>
                <a:latin typeface="Calibri"/>
              </a:rPr>
              <a:t>Регулярные насадки</a:t>
            </a:r>
            <a:endParaRPr lang="ru-RU" sz="1350" b="0" strike="noStrike" spc="-1">
              <a:solidFill>
                <a:srgbClr val="000000"/>
              </a:solidFill>
              <a:latin typeface="Open Sans"/>
            </a:endParaRPr>
          </a:p>
        </p:txBody>
      </p:sp>
      <p:sp>
        <p:nvSpPr>
          <p:cNvPr id="695" name="Прямоугольник 23"/>
          <p:cNvSpPr/>
          <p:nvPr/>
        </p:nvSpPr>
        <p:spPr>
          <a:xfrm>
            <a:off x="393840" y="1174320"/>
            <a:ext cx="4363560" cy="1735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16000" indent="-216000" defTabSz="685800">
              <a:lnSpc>
                <a:spcPct val="100000"/>
              </a:lnSpc>
              <a:buClr>
                <a:srgbClr val="000000"/>
              </a:buClr>
              <a:buFont typeface="Arial"/>
              <a:buChar char="•"/>
            </a:pPr>
            <a:r>
              <a:rPr lang="ru-RU" sz="1200" b="0" strike="noStrike" spc="-1">
                <a:solidFill>
                  <a:srgbClr val="000000"/>
                </a:solidFill>
                <a:latin typeface="Calibri"/>
              </a:rPr>
              <a:t>Собирается из блоков большого размера, имеющих внутренние каналы </a:t>
            </a:r>
            <a:endParaRPr lang="ru-RU" sz="1200" b="0" strike="noStrike" spc="-1">
              <a:solidFill>
                <a:srgbClr val="000000"/>
              </a:solidFill>
              <a:latin typeface="Open Sans"/>
            </a:endParaRPr>
          </a:p>
          <a:p>
            <a:pPr marL="216000" indent="-216000" defTabSz="685800">
              <a:lnSpc>
                <a:spcPct val="100000"/>
              </a:lnSpc>
              <a:buClr>
                <a:srgbClr val="000000"/>
              </a:buClr>
              <a:buFont typeface="Arial"/>
              <a:buChar char="•"/>
            </a:pPr>
            <a:r>
              <a:rPr lang="ru-RU" sz="1200" b="0" strike="noStrike" spc="-1">
                <a:solidFill>
                  <a:srgbClr val="000000"/>
                </a:solidFill>
                <a:latin typeface="Calibri"/>
              </a:rPr>
              <a:t>Блоки изготавливают из керамики, металла или пластмассы </a:t>
            </a:r>
            <a:endParaRPr lang="ru-RU" sz="1200" b="0" strike="noStrike" spc="-1">
              <a:solidFill>
                <a:srgbClr val="000000"/>
              </a:solidFill>
              <a:latin typeface="Open Sans"/>
            </a:endParaRPr>
          </a:p>
          <a:p>
            <a:pPr marL="216000" indent="-216000" defTabSz="685800">
              <a:lnSpc>
                <a:spcPct val="100000"/>
              </a:lnSpc>
              <a:buClr>
                <a:srgbClr val="000000"/>
              </a:buClr>
              <a:buFont typeface="Arial"/>
              <a:buChar char="•"/>
            </a:pPr>
            <a:r>
              <a:rPr lang="ru-RU" sz="1200" b="0" strike="noStrike" spc="-1">
                <a:solidFill>
                  <a:srgbClr val="000000"/>
                </a:solidFill>
                <a:latin typeface="Calibri"/>
              </a:rPr>
              <a:t>Преимуществом блочной - является значительное упрощение</a:t>
            </a:r>
            <a:endParaRPr lang="ru-RU" sz="1200" b="0" strike="noStrike" spc="-1">
              <a:solidFill>
                <a:srgbClr val="000000"/>
              </a:solidFill>
              <a:latin typeface="Open Sans"/>
            </a:endParaRPr>
          </a:p>
          <a:p>
            <a:pPr marL="216000" indent="-216000" defTabSz="685800">
              <a:lnSpc>
                <a:spcPct val="100000"/>
              </a:lnSpc>
              <a:buClr>
                <a:srgbClr val="000000"/>
              </a:buClr>
              <a:buFont typeface="Arial"/>
              <a:buChar char="•"/>
            </a:pPr>
            <a:r>
              <a:rPr lang="ru-RU" sz="1200" b="0" strike="noStrike" spc="-1">
                <a:solidFill>
                  <a:srgbClr val="000000"/>
                </a:solidFill>
                <a:latin typeface="Calibri"/>
              </a:rPr>
              <a:t>работ по укладке насадки в абсорбер, которые весьма трудоёмки. </a:t>
            </a:r>
            <a:endParaRPr lang="ru-RU" sz="1200" b="0" strike="noStrike" spc="-1">
              <a:solidFill>
                <a:srgbClr val="000000"/>
              </a:solidFill>
              <a:latin typeface="Open Sans"/>
            </a:endParaRPr>
          </a:p>
          <a:p>
            <a:pPr marL="216000" indent="-216000" defTabSz="685800">
              <a:lnSpc>
                <a:spcPct val="100000"/>
              </a:lnSpc>
              <a:buClr>
                <a:srgbClr val="000000"/>
              </a:buClr>
              <a:buFont typeface="Arial"/>
              <a:buChar char="•"/>
            </a:pPr>
            <a:r>
              <a:rPr lang="ru-RU" sz="1200" b="0" strike="noStrike" spc="-1">
                <a:solidFill>
                  <a:srgbClr val="000000"/>
                </a:solidFill>
                <a:latin typeface="Calibri"/>
              </a:rPr>
              <a:t>По своим качествам блочная насадка не уступает другим видам регулярных насадок.</a:t>
            </a:r>
            <a:endParaRPr lang="ru-RU" sz="1200" b="0" strike="noStrike" spc="-1">
              <a:solidFill>
                <a:srgbClr val="000000"/>
              </a:solidFill>
              <a:latin typeface="Open Sans"/>
            </a:endParaRPr>
          </a:p>
        </p:txBody>
      </p:sp>
      <p:pic>
        <p:nvPicPr>
          <p:cNvPr id="696" name="Picture 2"/>
          <p:cNvPicPr/>
          <p:nvPr/>
        </p:nvPicPr>
        <p:blipFill>
          <a:blip r:embed="rId3"/>
          <a:stretch/>
        </p:blipFill>
        <p:spPr>
          <a:xfrm>
            <a:off x="4977000" y="911880"/>
            <a:ext cx="3742920" cy="1221120"/>
          </a:xfrm>
          <a:prstGeom prst="rect">
            <a:avLst/>
          </a:prstGeom>
          <a:ln w="0">
            <a:solidFill>
              <a:srgbClr val="FF0000"/>
            </a:solidFill>
          </a:ln>
        </p:spPr>
      </p:pic>
      <p:sp>
        <p:nvSpPr>
          <p:cNvPr id="697" name="Прямоугольник 12"/>
          <p:cNvSpPr/>
          <p:nvPr/>
        </p:nvSpPr>
        <p:spPr>
          <a:xfrm>
            <a:off x="6112080" y="2100600"/>
            <a:ext cx="1453680" cy="295200"/>
          </a:xfrm>
          <a:prstGeom prst="rect">
            <a:avLst/>
          </a:prstGeom>
          <a:solidFill>
            <a:srgbClr val="FF0000"/>
          </a:solid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685800">
              <a:lnSpc>
                <a:spcPct val="100000"/>
              </a:lnSpc>
            </a:pPr>
            <a:r>
              <a:rPr lang="ru-RU" sz="1350" b="0" strike="noStrike" spc="-1">
                <a:solidFill>
                  <a:srgbClr val="FFFFFF"/>
                </a:solidFill>
                <a:latin typeface="Calibri"/>
              </a:rPr>
              <a:t>Блочные насадки</a:t>
            </a:r>
            <a:endParaRPr lang="ru-RU" sz="1350" b="0" strike="noStrike" spc="-1">
              <a:solidFill>
                <a:srgbClr val="000000"/>
              </a:solidFill>
              <a:latin typeface="Open Sans"/>
            </a:endParaRPr>
          </a:p>
        </p:txBody>
      </p:sp>
      <p:sp>
        <p:nvSpPr>
          <p:cNvPr id="698" name="Прямоугольник 15"/>
          <p:cNvSpPr/>
          <p:nvPr/>
        </p:nvSpPr>
        <p:spPr>
          <a:xfrm>
            <a:off x="4925880" y="640800"/>
            <a:ext cx="1317960" cy="2952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685800">
              <a:lnSpc>
                <a:spcPct val="100000"/>
              </a:lnSpc>
            </a:pPr>
            <a:r>
              <a:rPr lang="ru-RU" sz="1350" b="0" strike="noStrike" spc="-1">
                <a:solidFill>
                  <a:srgbClr val="FF0000"/>
                </a:solidFill>
                <a:latin typeface="Calibri"/>
              </a:rPr>
              <a:t>щелевые блоки</a:t>
            </a:r>
            <a:endParaRPr lang="ru-RU" sz="1350" b="0" strike="noStrike" spc="-1">
              <a:solidFill>
                <a:srgbClr val="000000"/>
              </a:solidFill>
              <a:latin typeface="Open Sans"/>
            </a:endParaRPr>
          </a:p>
        </p:txBody>
      </p:sp>
      <p:sp>
        <p:nvSpPr>
          <p:cNvPr id="699" name="Прямоугольник 16"/>
          <p:cNvSpPr/>
          <p:nvPr/>
        </p:nvSpPr>
        <p:spPr>
          <a:xfrm>
            <a:off x="6226560" y="477720"/>
            <a:ext cx="1210680" cy="500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685800">
              <a:lnSpc>
                <a:spcPct val="100000"/>
              </a:lnSpc>
            </a:pPr>
            <a:r>
              <a:rPr lang="ru-RU" sz="1350" b="0" strike="noStrike" spc="-1">
                <a:solidFill>
                  <a:srgbClr val="FF0000"/>
                </a:solidFill>
                <a:latin typeface="Calibri"/>
              </a:rPr>
              <a:t>решетчатые блоки</a:t>
            </a:r>
            <a:endParaRPr lang="ru-RU" sz="1350" b="0" strike="noStrike" spc="-1">
              <a:solidFill>
                <a:srgbClr val="000000"/>
              </a:solidFill>
              <a:latin typeface="Open Sans"/>
            </a:endParaRPr>
          </a:p>
        </p:txBody>
      </p:sp>
      <p:sp>
        <p:nvSpPr>
          <p:cNvPr id="700" name="Прямоугольник 17"/>
          <p:cNvSpPr/>
          <p:nvPr/>
        </p:nvSpPr>
        <p:spPr>
          <a:xfrm>
            <a:off x="7451640" y="681480"/>
            <a:ext cx="1251000" cy="2952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685800">
              <a:lnSpc>
                <a:spcPct val="100000"/>
              </a:lnSpc>
            </a:pPr>
            <a:r>
              <a:rPr lang="ru-RU" sz="1350" b="0" strike="noStrike" spc="-1">
                <a:solidFill>
                  <a:srgbClr val="FF0000"/>
                </a:solidFill>
                <a:latin typeface="Calibri"/>
              </a:rPr>
              <a:t>сотовые блоки</a:t>
            </a:r>
            <a:endParaRPr lang="ru-RU" sz="1350" b="0" strike="noStrike" spc="-1">
              <a:solidFill>
                <a:srgbClr val="000000"/>
              </a:solidFill>
              <a:latin typeface="Open Sans"/>
            </a:endParaRPr>
          </a:p>
        </p:txBody>
      </p:sp>
      <p:sp>
        <p:nvSpPr>
          <p:cNvPr id="701" name="Прямоугольник 18"/>
          <p:cNvSpPr/>
          <p:nvPr/>
        </p:nvSpPr>
        <p:spPr>
          <a:xfrm>
            <a:off x="411840" y="2828520"/>
            <a:ext cx="8351640" cy="911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350" b="1" strike="noStrike" spc="-1">
                <a:solidFill>
                  <a:srgbClr val="000000"/>
                </a:solidFill>
                <a:latin typeface="Calibri"/>
              </a:rPr>
              <a:t>Частный случай блочной насадки </a:t>
            </a:r>
            <a:r>
              <a:rPr lang="ru-RU" sz="1350" b="0" strike="noStrike" spc="-1">
                <a:solidFill>
                  <a:srgbClr val="000000"/>
                </a:solidFill>
                <a:latin typeface="Calibri"/>
              </a:rPr>
              <a:t>– </a:t>
            </a:r>
            <a:r>
              <a:rPr lang="ru-RU" sz="1350" b="1" strike="noStrike" spc="-1">
                <a:solidFill>
                  <a:srgbClr val="FF0000"/>
                </a:solidFill>
                <a:latin typeface="Calibri"/>
              </a:rPr>
              <a:t>рулонные насадки</a:t>
            </a:r>
            <a:r>
              <a:rPr lang="ru-RU" sz="1350" b="0" strike="noStrike" spc="-1">
                <a:solidFill>
                  <a:srgbClr val="000000"/>
                </a:solidFill>
                <a:latin typeface="Calibri"/>
              </a:rPr>
              <a:t>.</a:t>
            </a:r>
            <a:endParaRPr lang="ru-RU" sz="1350" b="0" strike="noStrike" spc="-1">
              <a:solidFill>
                <a:srgbClr val="000000"/>
              </a:solidFill>
              <a:latin typeface="Open Sans"/>
            </a:endParaRPr>
          </a:p>
          <a:p>
            <a:pPr marL="216000" indent="-216000" defTabSz="685800">
              <a:lnSpc>
                <a:spcPct val="100000"/>
              </a:lnSpc>
              <a:buClr>
                <a:srgbClr val="000000"/>
              </a:buClr>
              <a:buFont typeface="Arial"/>
              <a:buChar char="•"/>
            </a:pPr>
            <a:r>
              <a:rPr lang="ru-RU" sz="1350" b="0" strike="noStrike" spc="-1">
                <a:solidFill>
                  <a:srgbClr val="000000"/>
                </a:solidFill>
                <a:latin typeface="Calibri"/>
              </a:rPr>
              <a:t>Изготовлены из гофрированных листов их скручиванием в рулон. </a:t>
            </a:r>
            <a:endParaRPr lang="ru-RU" sz="1350" b="0" strike="noStrike" spc="-1">
              <a:solidFill>
                <a:srgbClr val="000000"/>
              </a:solidFill>
              <a:latin typeface="Open Sans"/>
            </a:endParaRPr>
          </a:p>
          <a:p>
            <a:pPr marL="216000" indent="-216000" defTabSz="685800">
              <a:lnSpc>
                <a:spcPct val="100000"/>
              </a:lnSpc>
              <a:buClr>
                <a:srgbClr val="000000"/>
              </a:buClr>
              <a:buFont typeface="Arial"/>
              <a:buChar char="•"/>
            </a:pPr>
            <a:r>
              <a:rPr lang="ru-RU" sz="1350" b="0" strike="noStrike" spc="-1">
                <a:solidFill>
                  <a:srgbClr val="000000"/>
                </a:solidFill>
                <a:latin typeface="Calibri"/>
              </a:rPr>
              <a:t>В изготовлении просты, дёшевы и можно получить насадку цилиндрической формы под заданный диаметр колонны.</a:t>
            </a:r>
            <a:endParaRPr lang="ru-RU" sz="1350" b="0" strike="noStrike" spc="-1">
              <a:solidFill>
                <a:srgbClr val="000000"/>
              </a:solidFill>
              <a:latin typeface="Open Sans"/>
            </a:endParaRPr>
          </a:p>
        </p:txBody>
      </p:sp>
      <p:pic>
        <p:nvPicPr>
          <p:cNvPr id="702" name="Picture 3"/>
          <p:cNvPicPr/>
          <p:nvPr/>
        </p:nvPicPr>
        <p:blipFill>
          <a:blip r:embed="rId4"/>
          <a:stretch/>
        </p:blipFill>
        <p:spPr>
          <a:xfrm>
            <a:off x="1346760" y="3538440"/>
            <a:ext cx="1699560" cy="1333080"/>
          </a:xfrm>
          <a:prstGeom prst="rect">
            <a:avLst/>
          </a:prstGeom>
          <a:ln w="9525">
            <a:noFill/>
          </a:ln>
        </p:spPr>
      </p:pic>
      <p:pic>
        <p:nvPicPr>
          <p:cNvPr id="703" name="Picture 4"/>
          <p:cNvPicPr/>
          <p:nvPr/>
        </p:nvPicPr>
        <p:blipFill>
          <a:blip r:embed="rId5"/>
          <a:stretch/>
        </p:blipFill>
        <p:spPr>
          <a:xfrm>
            <a:off x="4255200" y="3502080"/>
            <a:ext cx="2926080" cy="1163160"/>
          </a:xfrm>
          <a:prstGeom prst="rect">
            <a:avLst/>
          </a:prstGeom>
          <a:ln w="9525">
            <a:noFill/>
          </a:ln>
        </p:spPr>
      </p:pic>
      <p:sp>
        <p:nvSpPr>
          <p:cNvPr id="704" name="Прямоугольник 19"/>
          <p:cNvSpPr/>
          <p:nvPr/>
        </p:nvSpPr>
        <p:spPr>
          <a:xfrm>
            <a:off x="4148640" y="4637520"/>
            <a:ext cx="3318120" cy="295200"/>
          </a:xfrm>
          <a:prstGeom prst="rect">
            <a:avLst/>
          </a:prstGeom>
          <a:solidFill>
            <a:srgbClr val="FF0000"/>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350" b="0" strike="noStrike" spc="-1">
                <a:solidFill>
                  <a:srgbClr val="FFFFFF"/>
                </a:solidFill>
                <a:latin typeface="Calibri"/>
              </a:rPr>
              <a:t>Регулярная рулонная насадка «Инжехим</a:t>
            </a:r>
            <a:endParaRPr lang="ru-RU" sz="1350" b="0" strike="noStrike" spc="-1">
              <a:solidFill>
                <a:srgbClr val="000000"/>
              </a:solidFill>
              <a:latin typeface="Open Sans"/>
            </a:endParaRPr>
          </a:p>
        </p:txBody>
      </p:sp>
      <p:sp>
        <p:nvSpPr>
          <p:cNvPr id="705" name="Прямоугольник 21"/>
          <p:cNvSpPr/>
          <p:nvPr/>
        </p:nvSpPr>
        <p:spPr>
          <a:xfrm>
            <a:off x="7040880" y="3499200"/>
            <a:ext cx="1709280" cy="249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050" b="0" strike="noStrike" spc="-1">
                <a:solidFill>
                  <a:srgbClr val="FF0000"/>
                </a:solidFill>
                <a:latin typeface="Calibri"/>
              </a:rPr>
              <a:t>гофры смежных листов</a:t>
            </a:r>
            <a:endParaRPr lang="ru-RU" sz="1050" b="0" strike="noStrike" spc="-1">
              <a:solidFill>
                <a:srgbClr val="000000"/>
              </a:solidFill>
              <a:latin typeface="Open Sans"/>
            </a:endParaRPr>
          </a:p>
        </p:txBody>
      </p:sp>
      <p:sp>
        <p:nvSpPr>
          <p:cNvPr id="706" name="Прямоугольник 24"/>
          <p:cNvSpPr/>
          <p:nvPr/>
        </p:nvSpPr>
        <p:spPr>
          <a:xfrm>
            <a:off x="3428640" y="3587400"/>
            <a:ext cx="947880" cy="4093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685800">
              <a:lnSpc>
                <a:spcPct val="100000"/>
              </a:lnSpc>
            </a:pPr>
            <a:r>
              <a:rPr lang="ru-RU" sz="1050" b="0" strike="noStrike" spc="-1">
                <a:solidFill>
                  <a:srgbClr val="FF0000"/>
                </a:solidFill>
                <a:latin typeface="Calibri"/>
              </a:rPr>
              <a:t>Центральный</a:t>
            </a:r>
            <a:endParaRPr lang="ru-RU" sz="1050" b="0" strike="noStrike" spc="-1">
              <a:solidFill>
                <a:srgbClr val="000000"/>
              </a:solidFill>
              <a:latin typeface="Open Sans"/>
            </a:endParaRPr>
          </a:p>
          <a:p>
            <a:pPr defTabSz="685800">
              <a:lnSpc>
                <a:spcPct val="100000"/>
              </a:lnSpc>
            </a:pPr>
            <a:r>
              <a:rPr lang="ru-RU" sz="1050" b="0" strike="noStrike" spc="-1">
                <a:solidFill>
                  <a:srgbClr val="FF0000"/>
                </a:solidFill>
                <a:latin typeface="Calibri"/>
              </a:rPr>
              <a:t>пакет</a:t>
            </a:r>
            <a:endParaRPr lang="ru-RU" sz="1050" b="0" strike="noStrike" spc="-1">
              <a:solidFill>
                <a:srgbClr val="000000"/>
              </a:solidFill>
              <a:latin typeface="Open Sans"/>
            </a:endParaRPr>
          </a:p>
        </p:txBody>
      </p:sp>
      <p:sp>
        <p:nvSpPr>
          <p:cNvPr id="707" name="Прямоугольник 25"/>
          <p:cNvSpPr/>
          <p:nvPr/>
        </p:nvSpPr>
        <p:spPr>
          <a:xfrm>
            <a:off x="5568480" y="3444840"/>
            <a:ext cx="1205280" cy="249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685800">
              <a:lnSpc>
                <a:spcPct val="100000"/>
              </a:lnSpc>
            </a:pPr>
            <a:r>
              <a:rPr lang="ru-RU" sz="1050" b="0" strike="noStrike" spc="-1">
                <a:solidFill>
                  <a:srgbClr val="FF0000"/>
                </a:solidFill>
                <a:latin typeface="Calibri"/>
              </a:rPr>
              <a:t>остальные пакеты</a:t>
            </a:r>
            <a:endParaRPr lang="ru-RU" sz="1050" b="0" strike="noStrike" spc="-1">
              <a:solidFill>
                <a:srgbClr val="000000"/>
              </a:solidFill>
              <a:latin typeface="Open Sans"/>
            </a:endParaRPr>
          </a:p>
        </p:txBody>
      </p:sp>
      <p:sp>
        <p:nvSpPr>
          <p:cNvPr id="708" name="Прямоугольник 707"/>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1E39D9B4-A404-4F38-B99A-DBD4EEDE12FD}" type="slidenum">
              <a:rPr lang="ru-RU" sz="2400" b="1" strike="noStrike" spc="-1">
                <a:solidFill>
                  <a:srgbClr val="000000"/>
                </a:solidFill>
                <a:latin typeface="Noto Sans"/>
              </a:rPr>
              <a:t>52</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9" name="PlaceHolder 1"/>
          <p:cNvSpPr>
            <a:spLocks noGrp="1"/>
          </p:cNvSpPr>
          <p:nvPr>
            <p:ph type="title"/>
          </p:nvPr>
        </p:nvSpPr>
        <p:spPr>
          <a:xfrm>
            <a:off x="437040" y="203760"/>
            <a:ext cx="8704440" cy="462600"/>
          </a:xfrm>
          <a:prstGeom prst="rect">
            <a:avLst/>
          </a:prstGeom>
          <a:noFill/>
          <a:ln w="0">
            <a:noFill/>
          </a:ln>
        </p:spPr>
        <p:txBody>
          <a:bodyPr lIns="91440" tIns="45720" rIns="91440" bIns="45720" anchor="ctr">
            <a:noAutofit/>
          </a:bodyPr>
          <a:lstStyle/>
          <a:p>
            <a:pPr indent="0" defTabSz="685800">
              <a:lnSpc>
                <a:spcPct val="90000"/>
              </a:lnSpc>
              <a:buNone/>
              <a:tabLst>
                <a:tab pos="0" algn="l"/>
              </a:tabLst>
            </a:pPr>
            <a:r>
              <a:rPr lang="ru-RU" sz="2100" b="1" strike="noStrike" spc="-1">
                <a:solidFill>
                  <a:schemeClr val="dk1"/>
                </a:solidFill>
                <a:latin typeface="Calibri Light"/>
              </a:rPr>
              <a:t>Насадочные контактные устройства</a:t>
            </a:r>
            <a:endParaRPr lang="ru-RU" sz="2100" b="0" strike="noStrike" spc="-1">
              <a:solidFill>
                <a:srgbClr val="000000"/>
              </a:solidFill>
              <a:latin typeface="Open Sans"/>
            </a:endParaRPr>
          </a:p>
        </p:txBody>
      </p:sp>
      <p:sp>
        <p:nvSpPr>
          <p:cNvPr id="710" name="Прямоугольник 20"/>
          <p:cNvSpPr/>
          <p:nvPr/>
        </p:nvSpPr>
        <p:spPr>
          <a:xfrm>
            <a:off x="2183760" y="790200"/>
            <a:ext cx="2447280" cy="295200"/>
          </a:xfrm>
          <a:prstGeom prst="rect">
            <a:avLst/>
          </a:prstGeom>
          <a:solidFill>
            <a:srgbClr val="FFC000"/>
          </a:solid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685800">
              <a:lnSpc>
                <a:spcPct val="100000"/>
              </a:lnSpc>
            </a:pPr>
            <a:r>
              <a:rPr lang="ru-RU" sz="1350" b="1" strike="noStrike" spc="-1">
                <a:solidFill>
                  <a:srgbClr val="000000"/>
                </a:solidFill>
                <a:latin typeface="Calibri"/>
              </a:rPr>
              <a:t>Хордовые и кусковые насадки</a:t>
            </a:r>
            <a:endParaRPr lang="ru-RU" sz="1350" b="0" strike="noStrike" spc="-1">
              <a:solidFill>
                <a:srgbClr val="000000"/>
              </a:solidFill>
              <a:latin typeface="Open Sans"/>
            </a:endParaRPr>
          </a:p>
        </p:txBody>
      </p:sp>
      <p:sp>
        <p:nvSpPr>
          <p:cNvPr id="711" name="Прямоугольник 22"/>
          <p:cNvSpPr/>
          <p:nvPr/>
        </p:nvSpPr>
        <p:spPr>
          <a:xfrm>
            <a:off x="446040" y="788760"/>
            <a:ext cx="1705320" cy="2952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685800">
              <a:lnSpc>
                <a:spcPct val="100000"/>
              </a:lnSpc>
            </a:pPr>
            <a:r>
              <a:rPr lang="ru-RU" sz="1350" b="1" strike="noStrike" spc="-1">
                <a:solidFill>
                  <a:srgbClr val="000000"/>
                </a:solidFill>
                <a:latin typeface="Calibri"/>
              </a:rPr>
              <a:t>Регулярные насадки</a:t>
            </a:r>
            <a:endParaRPr lang="ru-RU" sz="1350" b="0" strike="noStrike" spc="-1">
              <a:solidFill>
                <a:srgbClr val="000000"/>
              </a:solidFill>
              <a:latin typeface="Open Sans"/>
            </a:endParaRPr>
          </a:p>
        </p:txBody>
      </p:sp>
      <p:sp>
        <p:nvSpPr>
          <p:cNvPr id="712" name="Прямоугольник 23"/>
          <p:cNvSpPr/>
          <p:nvPr/>
        </p:nvSpPr>
        <p:spPr>
          <a:xfrm>
            <a:off x="393840" y="1174320"/>
            <a:ext cx="4716720" cy="1552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16000" indent="-216000" defTabSz="685800">
              <a:lnSpc>
                <a:spcPct val="100000"/>
              </a:lnSpc>
              <a:buClr>
                <a:srgbClr val="000000"/>
              </a:buClr>
              <a:buFont typeface="Arial"/>
              <a:buChar char="•"/>
            </a:pPr>
            <a:r>
              <a:rPr lang="ru-RU" sz="1200" b="0" strike="noStrike" spc="-1">
                <a:solidFill>
                  <a:srgbClr val="000000"/>
                </a:solidFill>
                <a:latin typeface="Calibri"/>
              </a:rPr>
              <a:t>Наиболее простыми в изготовлении</a:t>
            </a:r>
            <a:endParaRPr lang="ru-RU" sz="1200" b="0" strike="noStrike" spc="-1">
              <a:solidFill>
                <a:srgbClr val="000000"/>
              </a:solidFill>
              <a:latin typeface="Open Sans"/>
            </a:endParaRPr>
          </a:p>
          <a:p>
            <a:pPr marL="216000" indent="-216000" defTabSz="685800">
              <a:lnSpc>
                <a:spcPct val="100000"/>
              </a:lnSpc>
              <a:buClr>
                <a:srgbClr val="000000"/>
              </a:buClr>
              <a:buFont typeface="Arial"/>
              <a:buChar char="•"/>
            </a:pPr>
            <a:r>
              <a:rPr lang="ru-RU" sz="1200" b="0" strike="noStrike" spc="-1">
                <a:solidFill>
                  <a:srgbClr val="000000"/>
                </a:solidFill>
                <a:latin typeface="Calibri"/>
              </a:rPr>
              <a:t>Относительно небольшой удельной поверхностью.</a:t>
            </a:r>
            <a:endParaRPr lang="ru-RU" sz="1200" b="0" strike="noStrike" spc="-1">
              <a:solidFill>
                <a:srgbClr val="000000"/>
              </a:solidFill>
              <a:latin typeface="Open Sans"/>
            </a:endParaRPr>
          </a:p>
          <a:p>
            <a:pPr marL="216000" indent="-216000" defTabSz="685800">
              <a:lnSpc>
                <a:spcPct val="100000"/>
              </a:lnSpc>
              <a:buClr>
                <a:srgbClr val="000000"/>
              </a:buClr>
              <a:buFont typeface="Arial"/>
              <a:buChar char="•"/>
            </a:pPr>
            <a:r>
              <a:rPr lang="ru-RU" sz="1200" b="1" strike="noStrike" spc="-1">
                <a:solidFill>
                  <a:srgbClr val="000000"/>
                </a:solidFill>
                <a:latin typeface="Calibri"/>
              </a:rPr>
              <a:t>Хордовая насадка </a:t>
            </a:r>
            <a:r>
              <a:rPr lang="ru-RU" sz="1200" b="0" strike="noStrike" spc="-1">
                <a:solidFill>
                  <a:srgbClr val="000000"/>
                </a:solidFill>
                <a:latin typeface="Calibri"/>
              </a:rPr>
              <a:t>представляет собой ряд решёток из пластин, поставленных на ребро , в смежных решетках доски были повёрнуты на угол 90° (иногда 45°). Хордовые насадки обычно применяются в градирнях. </a:t>
            </a:r>
            <a:endParaRPr lang="ru-RU" sz="1200" b="0" strike="noStrike" spc="-1">
              <a:solidFill>
                <a:srgbClr val="000000"/>
              </a:solidFill>
              <a:latin typeface="Open Sans"/>
            </a:endParaRPr>
          </a:p>
          <a:p>
            <a:pPr marL="216000" indent="-216000" defTabSz="685800">
              <a:lnSpc>
                <a:spcPct val="100000"/>
              </a:lnSpc>
              <a:buClr>
                <a:srgbClr val="000000"/>
              </a:buClr>
              <a:buFont typeface="Arial"/>
              <a:buChar char="•"/>
            </a:pPr>
            <a:r>
              <a:rPr lang="ru-RU" sz="1200" b="1" strike="noStrike" spc="-1">
                <a:solidFill>
                  <a:srgbClr val="000000"/>
                </a:solidFill>
                <a:latin typeface="Calibri"/>
              </a:rPr>
              <a:t>Кусковая насадка </a:t>
            </a:r>
            <a:r>
              <a:rPr lang="ru-RU" sz="1200" b="0" strike="noStrike" spc="-1">
                <a:solidFill>
                  <a:srgbClr val="000000"/>
                </a:solidFill>
                <a:latin typeface="Calibri"/>
              </a:rPr>
              <a:t>- кокс и дробленый кварц, засыпаемые в виде</a:t>
            </a:r>
            <a:endParaRPr lang="ru-RU" sz="1200" b="0" strike="noStrike" spc="-1">
              <a:solidFill>
                <a:srgbClr val="000000"/>
              </a:solidFill>
              <a:latin typeface="Open Sans"/>
            </a:endParaRPr>
          </a:p>
          <a:p>
            <a:pPr marL="216000" indent="-216000" defTabSz="685800">
              <a:lnSpc>
                <a:spcPct val="100000"/>
              </a:lnSpc>
              <a:buClr>
                <a:srgbClr val="000000"/>
              </a:buClr>
              <a:buFont typeface="Arial"/>
              <a:buChar char="•"/>
            </a:pPr>
            <a:r>
              <a:rPr lang="ru-RU" sz="1200" b="0" strike="noStrike" spc="-1">
                <a:solidFill>
                  <a:srgbClr val="000000"/>
                </a:solidFill>
                <a:latin typeface="Calibri"/>
              </a:rPr>
              <a:t>кусков размером 25–100 мм.</a:t>
            </a:r>
            <a:endParaRPr lang="ru-RU" sz="1200" b="0" strike="noStrike" spc="-1">
              <a:solidFill>
                <a:srgbClr val="000000"/>
              </a:solidFill>
              <a:latin typeface="Open Sans"/>
            </a:endParaRPr>
          </a:p>
        </p:txBody>
      </p:sp>
      <p:pic>
        <p:nvPicPr>
          <p:cNvPr id="713" name="Picture 3"/>
          <p:cNvPicPr/>
          <p:nvPr/>
        </p:nvPicPr>
        <p:blipFill>
          <a:blip r:embed="rId3"/>
          <a:stretch/>
        </p:blipFill>
        <p:spPr>
          <a:xfrm>
            <a:off x="5268960" y="695520"/>
            <a:ext cx="3274920" cy="1677960"/>
          </a:xfrm>
          <a:prstGeom prst="rect">
            <a:avLst/>
          </a:prstGeom>
          <a:ln w="9525">
            <a:noFill/>
          </a:ln>
        </p:spPr>
      </p:pic>
      <p:sp>
        <p:nvSpPr>
          <p:cNvPr id="714" name="Прямоугольник 26"/>
          <p:cNvSpPr/>
          <p:nvPr/>
        </p:nvSpPr>
        <p:spPr>
          <a:xfrm>
            <a:off x="6456600" y="2426400"/>
            <a:ext cx="1566360" cy="295200"/>
          </a:xfrm>
          <a:prstGeom prst="rect">
            <a:avLst/>
          </a:prstGeom>
          <a:solidFill>
            <a:srgbClr val="FFC000"/>
          </a:solid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685800">
              <a:lnSpc>
                <a:spcPct val="100000"/>
              </a:lnSpc>
            </a:pPr>
            <a:r>
              <a:rPr lang="ru-RU" sz="1350" b="1" strike="noStrike" spc="-1">
                <a:solidFill>
                  <a:srgbClr val="000000"/>
                </a:solidFill>
                <a:latin typeface="Calibri"/>
              </a:rPr>
              <a:t>Хордовая насадка </a:t>
            </a:r>
            <a:endParaRPr lang="ru-RU" sz="1350" b="0" strike="noStrike" spc="-1">
              <a:solidFill>
                <a:srgbClr val="000000"/>
              </a:solidFill>
              <a:latin typeface="Open Sans"/>
            </a:endParaRPr>
          </a:p>
        </p:txBody>
      </p:sp>
      <p:sp>
        <p:nvSpPr>
          <p:cNvPr id="715" name="Прямоугольник 714"/>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FEED41C8-1466-4EFE-99A6-1B5ED01CEBFE}" type="slidenum">
              <a:rPr lang="ru-RU" sz="2400" b="1" strike="noStrike" spc="-1">
                <a:solidFill>
                  <a:srgbClr val="000000"/>
                </a:solidFill>
                <a:latin typeface="Noto Sans"/>
              </a:rPr>
              <a:t>53</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 name="PlaceHolder 1"/>
          <p:cNvSpPr>
            <a:spLocks noGrp="1"/>
          </p:cNvSpPr>
          <p:nvPr>
            <p:ph type="title"/>
          </p:nvPr>
        </p:nvSpPr>
        <p:spPr>
          <a:xfrm>
            <a:off x="368280" y="245880"/>
            <a:ext cx="8704440" cy="462600"/>
          </a:xfrm>
          <a:prstGeom prst="rect">
            <a:avLst/>
          </a:prstGeom>
          <a:noFill/>
          <a:ln w="0">
            <a:noFill/>
          </a:ln>
        </p:spPr>
        <p:txBody>
          <a:bodyPr lIns="91440" tIns="45720" rIns="91440" bIns="45720" anchor="ctr">
            <a:noAutofit/>
          </a:bodyPr>
          <a:lstStyle/>
          <a:p>
            <a:pPr indent="0" defTabSz="685800">
              <a:lnSpc>
                <a:spcPct val="90000"/>
              </a:lnSpc>
              <a:buNone/>
              <a:tabLst>
                <a:tab pos="0" algn="l"/>
              </a:tabLst>
            </a:pPr>
            <a:r>
              <a:rPr lang="ru-RU" sz="2100" b="1" strike="noStrike" spc="-1">
                <a:solidFill>
                  <a:schemeClr val="dk1"/>
                </a:solidFill>
                <a:latin typeface="Calibri Light"/>
              </a:rPr>
              <a:t>Насадочные контактные устройства</a:t>
            </a:r>
            <a:endParaRPr lang="ru-RU" sz="2100" b="0" strike="noStrike" spc="-1">
              <a:solidFill>
                <a:srgbClr val="000000"/>
              </a:solidFill>
              <a:latin typeface="Open Sans"/>
            </a:endParaRPr>
          </a:p>
        </p:txBody>
      </p:sp>
      <p:sp>
        <p:nvSpPr>
          <p:cNvPr id="717" name="Прямоугольник 27"/>
          <p:cNvSpPr/>
          <p:nvPr/>
        </p:nvSpPr>
        <p:spPr>
          <a:xfrm>
            <a:off x="545400" y="796680"/>
            <a:ext cx="2768760" cy="295200"/>
          </a:xfrm>
          <a:prstGeom prst="rect">
            <a:avLst/>
          </a:prstGeom>
          <a:solidFill>
            <a:srgbClr val="247E6F"/>
          </a:solid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685800">
              <a:lnSpc>
                <a:spcPct val="100000"/>
              </a:lnSpc>
            </a:pPr>
            <a:r>
              <a:rPr lang="ru-RU" sz="1350" b="1" strike="noStrike" spc="-1">
                <a:solidFill>
                  <a:srgbClr val="FFFFFF"/>
                </a:solidFill>
                <a:latin typeface="Calibri"/>
              </a:rPr>
              <a:t>Расположение насадок в колоннах</a:t>
            </a:r>
            <a:endParaRPr lang="ru-RU" sz="1350" b="0" strike="noStrike" spc="-1">
              <a:solidFill>
                <a:srgbClr val="000000"/>
              </a:solidFill>
              <a:latin typeface="Open Sans"/>
            </a:endParaRPr>
          </a:p>
        </p:txBody>
      </p:sp>
      <p:pic>
        <p:nvPicPr>
          <p:cNvPr id="718" name="Picture 4"/>
          <p:cNvPicPr/>
          <p:nvPr/>
        </p:nvPicPr>
        <p:blipFill>
          <a:blip r:embed="rId3"/>
          <a:stretch/>
        </p:blipFill>
        <p:spPr>
          <a:xfrm>
            <a:off x="5753160" y="374400"/>
            <a:ext cx="2347920" cy="4147920"/>
          </a:xfrm>
          <a:prstGeom prst="rect">
            <a:avLst/>
          </a:prstGeom>
          <a:ln w="9525">
            <a:noFill/>
          </a:ln>
        </p:spPr>
      </p:pic>
      <p:sp>
        <p:nvSpPr>
          <p:cNvPr id="719" name="Прямоугольник 28"/>
          <p:cNvSpPr/>
          <p:nvPr/>
        </p:nvSpPr>
        <p:spPr>
          <a:xfrm>
            <a:off x="5679000" y="4565520"/>
            <a:ext cx="3182040" cy="2952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685800">
              <a:lnSpc>
                <a:spcPct val="100000"/>
              </a:lnSpc>
            </a:pPr>
            <a:r>
              <a:rPr lang="ru-RU" sz="1350" b="1" strike="noStrike" spc="-1">
                <a:solidFill>
                  <a:srgbClr val="000000"/>
                </a:solidFill>
                <a:latin typeface="Calibri"/>
              </a:rPr>
              <a:t>Схема насадочной колонны (абсорбера)</a:t>
            </a:r>
            <a:endParaRPr lang="ru-RU" sz="1350" b="0" strike="noStrike" spc="-1">
              <a:solidFill>
                <a:srgbClr val="000000"/>
              </a:solidFill>
              <a:latin typeface="Open Sans"/>
            </a:endParaRPr>
          </a:p>
        </p:txBody>
      </p:sp>
      <p:sp>
        <p:nvSpPr>
          <p:cNvPr id="720" name="Прямоугольник 29"/>
          <p:cNvSpPr/>
          <p:nvPr/>
        </p:nvSpPr>
        <p:spPr>
          <a:xfrm>
            <a:off x="7633800" y="1428480"/>
            <a:ext cx="938520" cy="249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685800">
              <a:lnSpc>
                <a:spcPct val="100000"/>
              </a:lnSpc>
            </a:pPr>
            <a:r>
              <a:rPr lang="ru-RU" sz="1050" b="0" strike="noStrike" spc="-1">
                <a:solidFill>
                  <a:srgbClr val="ED7D31"/>
                </a:solidFill>
                <a:latin typeface="Calibri"/>
              </a:rPr>
              <a:t>слои насадки</a:t>
            </a:r>
            <a:endParaRPr lang="ru-RU" sz="1050" b="0" strike="noStrike" spc="-1">
              <a:solidFill>
                <a:srgbClr val="000000"/>
              </a:solidFill>
              <a:latin typeface="Open Sans"/>
            </a:endParaRPr>
          </a:p>
        </p:txBody>
      </p:sp>
      <p:cxnSp>
        <p:nvCxnSpPr>
          <p:cNvPr id="721" name="Прямая со стрелкой 31"/>
          <p:cNvCxnSpPr/>
          <p:nvPr/>
        </p:nvCxnSpPr>
        <p:spPr>
          <a:xfrm flipH="1">
            <a:off x="7176960" y="1616040"/>
            <a:ext cx="532080" cy="124560"/>
          </a:xfrm>
          <a:prstGeom prst="straightConnector1">
            <a:avLst/>
          </a:prstGeom>
          <a:ln w="0">
            <a:solidFill>
              <a:srgbClr val="ED7D31"/>
            </a:solidFill>
            <a:tailEnd type="arrow" w="med" len="med"/>
          </a:ln>
        </p:spPr>
      </p:cxnSp>
      <p:cxnSp>
        <p:nvCxnSpPr>
          <p:cNvPr id="722" name="Прямая со стрелкой 32"/>
          <p:cNvCxnSpPr/>
          <p:nvPr/>
        </p:nvCxnSpPr>
        <p:spPr>
          <a:xfrm flipH="1">
            <a:off x="7170120" y="1602360"/>
            <a:ext cx="545760" cy="1312920"/>
          </a:xfrm>
          <a:prstGeom prst="straightConnector1">
            <a:avLst/>
          </a:prstGeom>
          <a:ln w="0">
            <a:solidFill>
              <a:srgbClr val="ED7D31"/>
            </a:solidFill>
            <a:tailEnd type="arrow" w="med" len="med"/>
          </a:ln>
        </p:spPr>
      </p:cxnSp>
      <p:sp>
        <p:nvSpPr>
          <p:cNvPr id="723" name="Прямоугольник 36"/>
          <p:cNvSpPr/>
          <p:nvPr/>
        </p:nvSpPr>
        <p:spPr>
          <a:xfrm>
            <a:off x="5472720" y="1731960"/>
            <a:ext cx="988920" cy="569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685800">
              <a:lnSpc>
                <a:spcPct val="100000"/>
              </a:lnSpc>
            </a:pPr>
            <a:r>
              <a:rPr lang="ru-RU" sz="1050" b="0" strike="noStrike" spc="-1">
                <a:solidFill>
                  <a:srgbClr val="ED7D31"/>
                </a:solidFill>
                <a:latin typeface="Calibri"/>
              </a:rPr>
              <a:t>люки </a:t>
            </a:r>
            <a:endParaRPr lang="ru-RU" sz="1050" b="0" strike="noStrike" spc="-1">
              <a:solidFill>
                <a:srgbClr val="000000"/>
              </a:solidFill>
              <a:latin typeface="Open Sans"/>
            </a:endParaRPr>
          </a:p>
          <a:p>
            <a:pPr algn="ctr" defTabSz="685800">
              <a:lnSpc>
                <a:spcPct val="100000"/>
              </a:lnSpc>
            </a:pPr>
            <a:r>
              <a:rPr lang="ru-RU" sz="1050" b="0" strike="noStrike" spc="-1">
                <a:solidFill>
                  <a:srgbClr val="ED7D31"/>
                </a:solidFill>
                <a:latin typeface="Calibri"/>
              </a:rPr>
              <a:t>для загрузки</a:t>
            </a:r>
            <a:endParaRPr lang="ru-RU" sz="1050" b="0" strike="noStrike" spc="-1">
              <a:solidFill>
                <a:srgbClr val="000000"/>
              </a:solidFill>
              <a:latin typeface="Open Sans"/>
            </a:endParaRPr>
          </a:p>
          <a:p>
            <a:pPr algn="ctr" defTabSz="685800">
              <a:lnSpc>
                <a:spcPct val="100000"/>
              </a:lnSpc>
            </a:pPr>
            <a:r>
              <a:rPr lang="ru-RU" sz="1050" b="0" strike="noStrike" spc="-1">
                <a:solidFill>
                  <a:srgbClr val="ED7D31"/>
                </a:solidFill>
                <a:latin typeface="Calibri"/>
              </a:rPr>
              <a:t> насадки</a:t>
            </a:r>
            <a:endParaRPr lang="ru-RU" sz="1050" b="0" strike="noStrike" spc="-1">
              <a:solidFill>
                <a:srgbClr val="000000"/>
              </a:solidFill>
              <a:latin typeface="Open Sans"/>
            </a:endParaRPr>
          </a:p>
        </p:txBody>
      </p:sp>
      <p:sp>
        <p:nvSpPr>
          <p:cNvPr id="724" name="Прямоугольник 37"/>
          <p:cNvSpPr/>
          <p:nvPr/>
        </p:nvSpPr>
        <p:spPr>
          <a:xfrm>
            <a:off x="7903800" y="2185560"/>
            <a:ext cx="1043280" cy="569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685800">
              <a:lnSpc>
                <a:spcPct val="100000"/>
              </a:lnSpc>
            </a:pPr>
            <a:r>
              <a:rPr lang="ru-RU" sz="1050" b="0" strike="noStrike" spc="-1">
                <a:solidFill>
                  <a:srgbClr val="ED7D31"/>
                </a:solidFill>
                <a:latin typeface="Calibri"/>
              </a:rPr>
              <a:t>люки для выгрузки насадки</a:t>
            </a:r>
            <a:endParaRPr lang="ru-RU" sz="1050" b="0" strike="noStrike" spc="-1">
              <a:solidFill>
                <a:srgbClr val="000000"/>
              </a:solidFill>
              <a:latin typeface="Open Sans"/>
            </a:endParaRPr>
          </a:p>
        </p:txBody>
      </p:sp>
      <p:sp>
        <p:nvSpPr>
          <p:cNvPr id="725" name="Прямоугольник 38"/>
          <p:cNvSpPr/>
          <p:nvPr/>
        </p:nvSpPr>
        <p:spPr>
          <a:xfrm>
            <a:off x="7536960" y="891720"/>
            <a:ext cx="1262520" cy="455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685800">
              <a:lnSpc>
                <a:spcPct val="100000"/>
              </a:lnSpc>
            </a:pPr>
            <a:r>
              <a:rPr lang="ru-RU" sz="1050" b="0" strike="noStrike" spc="-1">
                <a:solidFill>
                  <a:srgbClr val="ED7D31"/>
                </a:solidFill>
                <a:latin typeface="Calibri"/>
              </a:rPr>
              <a:t>распределительное</a:t>
            </a:r>
            <a:r>
              <a:rPr lang="ru-RU" sz="1350" b="0" strike="noStrike" spc="-1">
                <a:solidFill>
                  <a:srgbClr val="000000"/>
                </a:solidFill>
                <a:latin typeface="Calibri"/>
              </a:rPr>
              <a:t> </a:t>
            </a:r>
            <a:r>
              <a:rPr lang="ru-RU" sz="1050" b="0" strike="noStrike" spc="-1">
                <a:solidFill>
                  <a:srgbClr val="ED7D31"/>
                </a:solidFill>
                <a:latin typeface="Calibri"/>
              </a:rPr>
              <a:t>устройство</a:t>
            </a:r>
            <a:endParaRPr lang="ru-RU" sz="1050" b="0" strike="noStrike" spc="-1">
              <a:solidFill>
                <a:srgbClr val="000000"/>
              </a:solidFill>
              <a:latin typeface="Open Sans"/>
            </a:endParaRPr>
          </a:p>
        </p:txBody>
      </p:sp>
      <p:sp>
        <p:nvSpPr>
          <p:cNvPr id="726" name="Прямоугольник 39"/>
          <p:cNvSpPr/>
          <p:nvPr/>
        </p:nvSpPr>
        <p:spPr>
          <a:xfrm>
            <a:off x="5173920" y="2582640"/>
            <a:ext cx="1661040" cy="4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685800">
              <a:lnSpc>
                <a:spcPct val="100000"/>
              </a:lnSpc>
            </a:pPr>
            <a:r>
              <a:rPr lang="ru-RU" sz="1050" b="0" strike="noStrike" spc="-1">
                <a:solidFill>
                  <a:srgbClr val="ED7D31"/>
                </a:solidFill>
                <a:latin typeface="Calibri"/>
              </a:rPr>
              <a:t>перераспределительное устройство</a:t>
            </a:r>
            <a:endParaRPr lang="ru-RU" sz="1050" b="0" strike="noStrike" spc="-1">
              <a:solidFill>
                <a:srgbClr val="000000"/>
              </a:solidFill>
              <a:latin typeface="Open Sans"/>
            </a:endParaRPr>
          </a:p>
        </p:txBody>
      </p:sp>
      <p:cxnSp>
        <p:nvCxnSpPr>
          <p:cNvPr id="727" name="Прямая со стрелкой 41"/>
          <p:cNvCxnSpPr/>
          <p:nvPr/>
        </p:nvCxnSpPr>
        <p:spPr>
          <a:xfrm flipV="1">
            <a:off x="6565680" y="2355840"/>
            <a:ext cx="532440" cy="288000"/>
          </a:xfrm>
          <a:prstGeom prst="straightConnector1">
            <a:avLst/>
          </a:prstGeom>
          <a:ln w="0">
            <a:solidFill>
              <a:srgbClr val="ED7D31"/>
            </a:solidFill>
            <a:tailEnd type="arrow" w="med" len="med"/>
          </a:ln>
        </p:spPr>
      </p:cxnSp>
      <p:sp>
        <p:nvSpPr>
          <p:cNvPr id="728" name="Прямоугольник 42"/>
          <p:cNvSpPr/>
          <p:nvPr/>
        </p:nvSpPr>
        <p:spPr>
          <a:xfrm>
            <a:off x="403920" y="1156680"/>
            <a:ext cx="3816360" cy="2420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57040" indent="-257040" defTabSz="685800">
              <a:lnSpc>
                <a:spcPct val="100000"/>
              </a:lnSpc>
              <a:buClr>
                <a:srgbClr val="000000"/>
              </a:buClr>
              <a:buFont typeface="OpenSymbol"/>
              <a:buAutoNum type="arabicPeriod"/>
            </a:pPr>
            <a:r>
              <a:rPr lang="ru-RU" sz="1350" b="0" strike="noStrike" spc="-1">
                <a:solidFill>
                  <a:srgbClr val="000000"/>
                </a:solidFill>
                <a:latin typeface="Calibri"/>
              </a:rPr>
              <a:t>Насадка укладывается на опорные решётки</a:t>
            </a:r>
            <a:endParaRPr lang="ru-RU" sz="1350" b="0" strike="noStrike" spc="-1">
              <a:solidFill>
                <a:srgbClr val="000000"/>
              </a:solidFill>
              <a:latin typeface="Open Sans"/>
            </a:endParaRPr>
          </a:p>
          <a:p>
            <a:pPr defTabSz="685800">
              <a:lnSpc>
                <a:spcPct val="100000"/>
              </a:lnSpc>
            </a:pPr>
            <a:r>
              <a:rPr lang="ru-RU" sz="1350" b="0" strike="noStrike" spc="-1">
                <a:solidFill>
                  <a:srgbClr val="000000"/>
                </a:solidFill>
                <a:latin typeface="Calibri"/>
              </a:rPr>
              <a:t>2. Для укладки насадки в колонну предусмотрены </a:t>
            </a:r>
            <a:r>
              <a:rPr lang="ru-RU" sz="1350" b="1" strike="noStrike" spc="-1">
                <a:solidFill>
                  <a:srgbClr val="000000"/>
                </a:solidFill>
                <a:latin typeface="Calibri"/>
              </a:rPr>
              <a:t>погрузочные и разгрузочные люки</a:t>
            </a:r>
            <a:r>
              <a:rPr lang="ru-RU" sz="1350" b="0" strike="noStrike" spc="-1">
                <a:solidFill>
                  <a:srgbClr val="000000"/>
                </a:solidFill>
                <a:latin typeface="Calibri"/>
              </a:rPr>
              <a:t>.</a:t>
            </a:r>
            <a:endParaRPr lang="ru-RU" sz="1350" b="0" strike="noStrike" spc="-1">
              <a:solidFill>
                <a:srgbClr val="000000"/>
              </a:solidFill>
              <a:latin typeface="Open Sans"/>
            </a:endParaRPr>
          </a:p>
          <a:p>
            <a:pPr defTabSz="685800">
              <a:lnSpc>
                <a:spcPct val="100000"/>
              </a:lnSpc>
            </a:pPr>
            <a:r>
              <a:rPr lang="ru-RU" sz="1350" b="0" strike="noStrike" spc="-1">
                <a:solidFill>
                  <a:srgbClr val="000000"/>
                </a:solidFill>
                <a:latin typeface="Calibri"/>
              </a:rPr>
              <a:t>3.Высота слоя (секции, сегмента) насадки определяется </a:t>
            </a:r>
            <a:r>
              <a:rPr lang="ru-RU" sz="1350" b="1" strike="noStrike" spc="-1">
                <a:solidFill>
                  <a:srgbClr val="000000"/>
                </a:solidFill>
                <a:latin typeface="Calibri"/>
              </a:rPr>
              <a:t>тремя факторами</a:t>
            </a:r>
            <a:r>
              <a:rPr lang="ru-RU" sz="1350" b="0" strike="noStrike" spc="-1">
                <a:solidFill>
                  <a:srgbClr val="000000"/>
                </a:solidFill>
                <a:latin typeface="Calibri"/>
              </a:rPr>
              <a:t>:</a:t>
            </a:r>
            <a:endParaRPr lang="ru-RU" sz="1350" b="0" strike="noStrike" spc="-1">
              <a:solidFill>
                <a:srgbClr val="000000"/>
              </a:solidFill>
              <a:latin typeface="Open Sans"/>
            </a:endParaRPr>
          </a:p>
          <a:p>
            <a:pPr marL="257040" indent="-257040" defTabSz="685800">
              <a:lnSpc>
                <a:spcPct val="100000"/>
              </a:lnSpc>
              <a:buClr>
                <a:srgbClr val="000000"/>
              </a:buClr>
              <a:buFont typeface="OpenSymbol"/>
              <a:buChar char="-"/>
            </a:pPr>
            <a:r>
              <a:rPr lang="ru-RU" sz="1200" b="0" strike="noStrike" spc="-1">
                <a:solidFill>
                  <a:srgbClr val="000000"/>
                </a:solidFill>
                <a:latin typeface="Calibri"/>
              </a:rPr>
              <a:t>необходимо равномерное орошение насадки</a:t>
            </a:r>
            <a:endParaRPr lang="ru-RU" sz="1200" b="0" strike="noStrike" spc="-1">
              <a:solidFill>
                <a:srgbClr val="000000"/>
              </a:solidFill>
              <a:latin typeface="Open Sans"/>
            </a:endParaRPr>
          </a:p>
          <a:p>
            <a:pPr marL="257040" indent="-257040" defTabSz="685800">
              <a:lnSpc>
                <a:spcPct val="100000"/>
              </a:lnSpc>
              <a:buClr>
                <a:srgbClr val="000000"/>
              </a:buClr>
              <a:buFont typeface="OpenSymbol"/>
              <a:buChar char="-"/>
            </a:pPr>
            <a:r>
              <a:rPr lang="ru-RU" sz="1200" b="0" strike="noStrike" spc="-1">
                <a:solidFill>
                  <a:srgbClr val="000000"/>
                </a:solidFill>
                <a:latin typeface="Calibri"/>
              </a:rPr>
              <a:t>насадка изготовлена из хрупких материалов (керамики,пластмассы), нижние слои насадки могут быть раздавлены весом насадки</a:t>
            </a:r>
            <a:endParaRPr lang="ru-RU" sz="1200" b="0" strike="noStrike" spc="-1">
              <a:solidFill>
                <a:srgbClr val="000000"/>
              </a:solidFill>
              <a:latin typeface="Open Sans"/>
            </a:endParaRPr>
          </a:p>
          <a:p>
            <a:pPr marL="257040" indent="-257040" defTabSz="685800">
              <a:lnSpc>
                <a:spcPct val="100000"/>
              </a:lnSpc>
              <a:buClr>
                <a:srgbClr val="000000"/>
              </a:buClr>
              <a:buFont typeface="OpenSymbol"/>
              <a:buChar char="-"/>
            </a:pPr>
            <a:r>
              <a:rPr lang="ru-RU" sz="1200" b="0" strike="noStrike" spc="-1">
                <a:solidFill>
                  <a:srgbClr val="000000"/>
                </a:solidFill>
                <a:latin typeface="Calibri"/>
              </a:rPr>
              <a:t>высота слоя насадки ограничена прочностью опорной решётки</a:t>
            </a:r>
            <a:endParaRPr lang="ru-RU" sz="1200" b="0" strike="noStrike" spc="-1">
              <a:solidFill>
                <a:srgbClr val="000000"/>
              </a:solidFill>
              <a:latin typeface="Open Sans"/>
            </a:endParaRPr>
          </a:p>
        </p:txBody>
      </p:sp>
      <p:pic>
        <p:nvPicPr>
          <p:cNvPr id="729" name="Picture 5"/>
          <p:cNvPicPr/>
          <p:nvPr/>
        </p:nvPicPr>
        <p:blipFill>
          <a:blip r:embed="rId4"/>
          <a:stretch/>
        </p:blipFill>
        <p:spPr>
          <a:xfrm>
            <a:off x="4249440" y="448920"/>
            <a:ext cx="1389600" cy="970200"/>
          </a:xfrm>
          <a:prstGeom prst="rect">
            <a:avLst/>
          </a:prstGeom>
          <a:ln w="9525">
            <a:noFill/>
          </a:ln>
        </p:spPr>
      </p:pic>
      <p:sp>
        <p:nvSpPr>
          <p:cNvPr id="730" name="Стрелка вправо 43"/>
          <p:cNvSpPr/>
          <p:nvPr/>
        </p:nvSpPr>
        <p:spPr>
          <a:xfrm>
            <a:off x="3985920" y="1242720"/>
            <a:ext cx="167400" cy="126360"/>
          </a:xfrm>
          <a:prstGeom prst="rightArrow">
            <a:avLst>
              <a:gd name="adj1" fmla="val 50000"/>
              <a:gd name="adj2" fmla="val 50000"/>
            </a:avLst>
          </a:prstGeom>
          <a:solidFill>
            <a:srgbClr val="247E6F"/>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19440" rIns="90000" bIns="19440" anchor="ctr">
            <a:noAutofit/>
          </a:bodyPr>
          <a:lstStyle/>
          <a:p>
            <a:pPr algn="ctr" defTabSz="685800">
              <a:lnSpc>
                <a:spcPct val="100000"/>
              </a:lnSpc>
            </a:pPr>
            <a:endParaRPr lang="ru-RU" sz="1350" b="0" strike="noStrike" spc="-1">
              <a:solidFill>
                <a:srgbClr val="FFFFFF"/>
              </a:solidFill>
              <a:latin typeface="Calibri"/>
            </a:endParaRPr>
          </a:p>
        </p:txBody>
      </p:sp>
      <p:sp>
        <p:nvSpPr>
          <p:cNvPr id="731" name="Прямоугольник 44"/>
          <p:cNvSpPr/>
          <p:nvPr/>
        </p:nvSpPr>
        <p:spPr>
          <a:xfrm>
            <a:off x="4209480" y="1253520"/>
            <a:ext cx="1485360" cy="639720"/>
          </a:xfrm>
          <a:prstGeom prst="rect">
            <a:avLst/>
          </a:prstGeom>
          <a:solidFill>
            <a:srgbClr val="FFFFFF"/>
          </a:solidFill>
          <a:ln>
            <a:solidFill>
              <a:srgbClr val="137A5C"/>
            </a:solidFill>
          </a:ln>
        </p:spPr>
        <p:style>
          <a:lnRef idx="2">
            <a:schemeClr val="accent2"/>
          </a:lnRef>
          <a:fillRef idx="1">
            <a:schemeClr val="lt1"/>
          </a:fillRef>
          <a:effectRef idx="0">
            <a:schemeClr val="accent2"/>
          </a:effectRef>
          <a:fontRef idx="minor"/>
        </p:style>
        <p:txBody>
          <a:bodyPr lIns="90000" tIns="45000" rIns="90000" bIns="45000" anchor="t">
            <a:spAutoFit/>
          </a:bodyPr>
          <a:lstStyle/>
          <a:p>
            <a:pPr algn="ctr" defTabSz="685800">
              <a:lnSpc>
                <a:spcPct val="100000"/>
              </a:lnSpc>
            </a:pPr>
            <a:r>
              <a:rPr lang="ru-RU" sz="900" b="1" strike="noStrike" spc="-1">
                <a:solidFill>
                  <a:srgbClr val="00682F"/>
                </a:solidFill>
                <a:latin typeface="Calibri"/>
              </a:rPr>
              <a:t>Опорные решетки насадок </a:t>
            </a:r>
            <a:endParaRPr lang="ru-RU" sz="900" b="0" strike="noStrike" spc="-1">
              <a:solidFill>
                <a:srgbClr val="000000"/>
              </a:solidFill>
              <a:latin typeface="Open Sans"/>
            </a:endParaRPr>
          </a:p>
          <a:p>
            <a:pPr algn="ctr" defTabSz="685800">
              <a:lnSpc>
                <a:spcPct val="100000"/>
              </a:lnSpc>
            </a:pPr>
            <a:r>
              <a:rPr lang="ru-RU" sz="900" b="1" strike="noStrike" spc="-1">
                <a:solidFill>
                  <a:srgbClr val="00682F"/>
                </a:solidFill>
                <a:latin typeface="Calibri"/>
              </a:rPr>
              <a:t>и поддерживающие решетки</a:t>
            </a:r>
            <a:endParaRPr lang="ru-RU" sz="900" b="0" strike="noStrike" spc="-1">
              <a:solidFill>
                <a:srgbClr val="000000"/>
              </a:solidFill>
              <a:latin typeface="Open Sans"/>
            </a:endParaRPr>
          </a:p>
        </p:txBody>
      </p:sp>
      <p:sp>
        <p:nvSpPr>
          <p:cNvPr id="732" name="Прямоугольник 45"/>
          <p:cNvSpPr/>
          <p:nvPr/>
        </p:nvSpPr>
        <p:spPr>
          <a:xfrm>
            <a:off x="405000" y="3386520"/>
            <a:ext cx="6301080" cy="70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350" b="0" strike="noStrike" spc="-1">
                <a:solidFill>
                  <a:srgbClr val="000000"/>
                </a:solidFill>
                <a:latin typeface="Calibri"/>
              </a:rPr>
              <a:t>Равномерности орошения добиваются с помощью </a:t>
            </a:r>
            <a:r>
              <a:rPr lang="ru-RU" sz="1350" b="1" strike="noStrike" spc="-1">
                <a:solidFill>
                  <a:srgbClr val="000000"/>
                </a:solidFill>
                <a:latin typeface="Calibri"/>
              </a:rPr>
              <a:t>распределителей жидкости</a:t>
            </a:r>
            <a:r>
              <a:rPr lang="ru-RU" sz="1350" b="0" strike="noStrike" spc="-1">
                <a:solidFill>
                  <a:srgbClr val="000000"/>
                </a:solidFill>
                <a:latin typeface="Calibri"/>
              </a:rPr>
              <a:t>.</a:t>
            </a:r>
            <a:endParaRPr lang="ru-RU" sz="1350" b="0" strike="noStrike" spc="-1">
              <a:solidFill>
                <a:srgbClr val="000000"/>
              </a:solidFill>
              <a:latin typeface="Open Sans"/>
            </a:endParaRPr>
          </a:p>
          <a:p>
            <a:pPr defTabSz="685800">
              <a:lnSpc>
                <a:spcPct val="100000"/>
              </a:lnSpc>
            </a:pPr>
            <a:r>
              <a:rPr lang="ru-RU" sz="1350" b="0" strike="noStrike" spc="-1">
                <a:solidFill>
                  <a:srgbClr val="000000"/>
                </a:solidFill>
                <a:latin typeface="Calibri"/>
              </a:rPr>
              <a:t>Высоту слоя делают относительно небольшой (3–5 м), а после каждого слоя устанавливают </a:t>
            </a:r>
            <a:r>
              <a:rPr lang="ru-RU" sz="1350" b="1" strike="noStrike" spc="-1">
                <a:solidFill>
                  <a:srgbClr val="000000"/>
                </a:solidFill>
                <a:latin typeface="Calibri"/>
              </a:rPr>
              <a:t>перераспределительное устройство. </a:t>
            </a:r>
            <a:endParaRPr lang="ru-RU" sz="1350" b="0" strike="noStrike" spc="-1">
              <a:solidFill>
                <a:srgbClr val="000000"/>
              </a:solidFill>
              <a:latin typeface="Open Sans"/>
            </a:endParaRPr>
          </a:p>
        </p:txBody>
      </p:sp>
      <p:pic>
        <p:nvPicPr>
          <p:cNvPr id="733" name="Picture 6"/>
          <p:cNvPicPr/>
          <p:nvPr/>
        </p:nvPicPr>
        <p:blipFill>
          <a:blip r:embed="rId5"/>
          <a:srcRect b="36664"/>
          <a:stretch/>
        </p:blipFill>
        <p:spPr>
          <a:xfrm>
            <a:off x="2496960" y="4033440"/>
            <a:ext cx="2601360" cy="723960"/>
          </a:xfrm>
          <a:prstGeom prst="rect">
            <a:avLst/>
          </a:prstGeom>
          <a:ln w="9525">
            <a:noFill/>
          </a:ln>
        </p:spPr>
      </p:pic>
      <p:sp>
        <p:nvSpPr>
          <p:cNvPr id="734" name="Прямоугольник 47"/>
          <p:cNvSpPr/>
          <p:nvPr/>
        </p:nvSpPr>
        <p:spPr>
          <a:xfrm>
            <a:off x="432360" y="4187880"/>
            <a:ext cx="2057040" cy="569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050" b="1" strike="noStrike" spc="-1">
                <a:solidFill>
                  <a:srgbClr val="00682F"/>
                </a:solidFill>
                <a:latin typeface="Calibri"/>
              </a:rPr>
              <a:t>Схемы перераспределительных устройств:</a:t>
            </a:r>
            <a:endParaRPr lang="ru-RU" sz="1050" b="0" strike="noStrike" spc="-1">
              <a:solidFill>
                <a:srgbClr val="000000"/>
              </a:solidFill>
              <a:latin typeface="Open Sans"/>
            </a:endParaRPr>
          </a:p>
          <a:p>
            <a:pPr defTabSz="685800">
              <a:lnSpc>
                <a:spcPct val="100000"/>
              </a:lnSpc>
            </a:pPr>
            <a:endParaRPr lang="ru-RU" sz="1050" b="0" strike="noStrike" spc="-1">
              <a:solidFill>
                <a:srgbClr val="000000"/>
              </a:solidFill>
              <a:latin typeface="Open Sans"/>
            </a:endParaRPr>
          </a:p>
        </p:txBody>
      </p:sp>
      <p:sp>
        <p:nvSpPr>
          <p:cNvPr id="735" name="Прямоугольник 48"/>
          <p:cNvSpPr/>
          <p:nvPr/>
        </p:nvSpPr>
        <p:spPr>
          <a:xfrm>
            <a:off x="2560320" y="4660560"/>
            <a:ext cx="767880" cy="227160"/>
          </a:xfrm>
          <a:prstGeom prst="rect">
            <a:avLst/>
          </a:prstGeom>
          <a:noFill/>
          <a:ln w="0">
            <a:solidFill>
              <a:srgbClr val="137A5C"/>
            </a:solid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685800">
              <a:lnSpc>
                <a:spcPct val="100000"/>
              </a:lnSpc>
            </a:pPr>
            <a:r>
              <a:rPr lang="ru-RU" sz="900" b="1" strike="noStrike" spc="-1">
                <a:solidFill>
                  <a:srgbClr val="00682F"/>
                </a:solidFill>
                <a:latin typeface="Calibri"/>
              </a:rPr>
              <a:t>конический</a:t>
            </a:r>
            <a:endParaRPr lang="ru-RU" sz="900" b="0" strike="noStrike" spc="-1">
              <a:solidFill>
                <a:srgbClr val="000000"/>
              </a:solidFill>
              <a:latin typeface="Open Sans"/>
            </a:endParaRPr>
          </a:p>
        </p:txBody>
      </p:sp>
      <p:sp>
        <p:nvSpPr>
          <p:cNvPr id="736" name="Прямоугольник 49"/>
          <p:cNvSpPr/>
          <p:nvPr/>
        </p:nvSpPr>
        <p:spPr>
          <a:xfrm>
            <a:off x="3404160" y="4687560"/>
            <a:ext cx="833400" cy="227160"/>
          </a:xfrm>
          <a:prstGeom prst="rect">
            <a:avLst/>
          </a:prstGeom>
          <a:noFill/>
          <a:ln w="0">
            <a:solidFill>
              <a:srgbClr val="137A5C"/>
            </a:solid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685800">
              <a:lnSpc>
                <a:spcPct val="100000"/>
              </a:lnSpc>
            </a:pPr>
            <a:r>
              <a:rPr lang="ru-RU" sz="900" b="1" strike="noStrike" spc="-1">
                <a:solidFill>
                  <a:srgbClr val="00682F"/>
                </a:solidFill>
                <a:latin typeface="Calibri"/>
              </a:rPr>
              <a:t>патрубковый</a:t>
            </a:r>
            <a:endParaRPr lang="ru-RU" sz="900" b="0" strike="noStrike" spc="-1">
              <a:solidFill>
                <a:srgbClr val="000000"/>
              </a:solidFill>
              <a:latin typeface="Open Sans"/>
            </a:endParaRPr>
          </a:p>
        </p:txBody>
      </p:sp>
      <p:sp>
        <p:nvSpPr>
          <p:cNvPr id="737" name="Прямоугольник 50"/>
          <p:cNvSpPr/>
          <p:nvPr/>
        </p:nvSpPr>
        <p:spPr>
          <a:xfrm>
            <a:off x="4234680" y="4667040"/>
            <a:ext cx="1388160" cy="2271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685800">
              <a:lnSpc>
                <a:spcPct val="100000"/>
              </a:lnSpc>
            </a:pPr>
            <a:r>
              <a:rPr lang="ru-RU" sz="900" b="1" strike="noStrike" spc="-1">
                <a:solidFill>
                  <a:srgbClr val="00682F"/>
                </a:solidFill>
                <a:latin typeface="Calibri"/>
              </a:rPr>
              <a:t>коническо-патрубковый</a:t>
            </a:r>
            <a:endParaRPr lang="ru-RU" sz="900" b="0" strike="noStrike" spc="-1">
              <a:solidFill>
                <a:srgbClr val="000000"/>
              </a:solidFill>
              <a:latin typeface="Open Sans"/>
            </a:endParaRPr>
          </a:p>
        </p:txBody>
      </p:sp>
      <p:sp>
        <p:nvSpPr>
          <p:cNvPr id="738" name="Прямоугольник 737"/>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3131DC6E-DBCF-47A3-A6E8-F04545E2B426}" type="slidenum">
              <a:rPr lang="ru-RU" sz="2400" b="1" strike="noStrike" spc="-1">
                <a:solidFill>
                  <a:srgbClr val="000000"/>
                </a:solidFill>
                <a:latin typeface="Noto Sans"/>
              </a:rPr>
              <a:t>54</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9" name="PlaceHolder 1"/>
          <p:cNvSpPr>
            <a:spLocks noGrp="1"/>
          </p:cNvSpPr>
          <p:nvPr>
            <p:ph type="title"/>
          </p:nvPr>
        </p:nvSpPr>
        <p:spPr>
          <a:xfrm>
            <a:off x="249480" y="275040"/>
            <a:ext cx="8704440" cy="462600"/>
          </a:xfrm>
          <a:prstGeom prst="rect">
            <a:avLst/>
          </a:prstGeom>
          <a:noFill/>
          <a:ln w="0">
            <a:noFill/>
          </a:ln>
        </p:spPr>
        <p:txBody>
          <a:bodyPr lIns="91440" tIns="45720" rIns="91440" bIns="45720" anchor="ctr">
            <a:noAutofit/>
          </a:bodyPr>
          <a:lstStyle/>
          <a:p>
            <a:pPr indent="0" defTabSz="685800">
              <a:lnSpc>
                <a:spcPct val="90000"/>
              </a:lnSpc>
              <a:buNone/>
              <a:tabLst>
                <a:tab pos="0" algn="l"/>
              </a:tabLst>
            </a:pPr>
            <a:r>
              <a:rPr lang="ru-RU" sz="2100" b="1" strike="noStrike" spc="-1">
                <a:solidFill>
                  <a:schemeClr val="dk1"/>
                </a:solidFill>
                <a:latin typeface="Calibri Light"/>
              </a:rPr>
              <a:t>Насадочные контактные устройства</a:t>
            </a:r>
            <a:endParaRPr lang="ru-RU" sz="2100" b="0" strike="noStrike" spc="-1">
              <a:solidFill>
                <a:srgbClr val="000000"/>
              </a:solidFill>
              <a:latin typeface="Open Sans"/>
            </a:endParaRPr>
          </a:p>
        </p:txBody>
      </p:sp>
      <p:sp>
        <p:nvSpPr>
          <p:cNvPr id="740" name="Прямоугольник 27"/>
          <p:cNvSpPr/>
          <p:nvPr/>
        </p:nvSpPr>
        <p:spPr>
          <a:xfrm>
            <a:off x="604080" y="717120"/>
            <a:ext cx="3622320" cy="295200"/>
          </a:xfrm>
          <a:prstGeom prst="rect">
            <a:avLst/>
          </a:prstGeom>
          <a:solidFill>
            <a:srgbClr val="C00000"/>
          </a:solidFill>
          <a:ln>
            <a:solidFill>
              <a:srgbClr val="A5A5A5"/>
            </a:solidFill>
          </a:ln>
        </p:spPr>
        <p:style>
          <a:lnRef idx="1">
            <a:schemeClr val="accent3"/>
          </a:lnRef>
          <a:fillRef idx="3">
            <a:schemeClr val="accent3"/>
          </a:fillRef>
          <a:effectRef idx="2">
            <a:schemeClr val="accent3"/>
          </a:effectRef>
          <a:fontRef idx="minor"/>
        </p:style>
        <p:txBody>
          <a:bodyPr wrap="none" lIns="90000" tIns="45000" rIns="90000" bIns="45000" anchor="t">
            <a:spAutoFit/>
          </a:bodyPr>
          <a:lstStyle/>
          <a:p>
            <a:pPr defTabSz="685800">
              <a:lnSpc>
                <a:spcPct val="100000"/>
              </a:lnSpc>
            </a:pPr>
            <a:r>
              <a:rPr lang="ru-RU" sz="1350" b="1" strike="noStrike" spc="-1">
                <a:solidFill>
                  <a:srgbClr val="FFFFFF"/>
                </a:solidFill>
                <a:latin typeface="Calibri"/>
              </a:rPr>
              <a:t>Достоинства и недостатки насадочных колонн</a:t>
            </a:r>
            <a:endParaRPr lang="ru-RU" sz="1350" b="0" strike="noStrike" spc="-1">
              <a:solidFill>
                <a:srgbClr val="FFFFFF"/>
              </a:solidFill>
              <a:latin typeface="Open Sans"/>
            </a:endParaRPr>
          </a:p>
        </p:txBody>
      </p:sp>
      <p:sp>
        <p:nvSpPr>
          <p:cNvPr id="741" name="TextBox 24"/>
          <p:cNvSpPr/>
          <p:nvPr/>
        </p:nvSpPr>
        <p:spPr>
          <a:xfrm>
            <a:off x="680400" y="974520"/>
            <a:ext cx="287640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685800">
              <a:lnSpc>
                <a:spcPct val="100000"/>
              </a:lnSpc>
            </a:pPr>
            <a:r>
              <a:rPr lang="ru-RU" sz="1800" b="1" strike="noStrike" spc="-1">
                <a:solidFill>
                  <a:srgbClr val="C00000"/>
                </a:solidFill>
                <a:latin typeface="Calibri"/>
              </a:rPr>
              <a:t>Достоинства</a:t>
            </a:r>
            <a:endParaRPr lang="ru-RU" sz="1800" b="0" strike="noStrike" spc="-1">
              <a:solidFill>
                <a:srgbClr val="000000"/>
              </a:solidFill>
              <a:latin typeface="Open Sans"/>
            </a:endParaRPr>
          </a:p>
        </p:txBody>
      </p:sp>
      <p:sp>
        <p:nvSpPr>
          <p:cNvPr id="742" name="TextBox 26"/>
          <p:cNvSpPr/>
          <p:nvPr/>
        </p:nvSpPr>
        <p:spPr>
          <a:xfrm>
            <a:off x="401400" y="1320840"/>
            <a:ext cx="4168080" cy="3290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14200" indent="-214200" defTabSz="685800">
              <a:lnSpc>
                <a:spcPct val="100000"/>
              </a:lnSpc>
              <a:buClr>
                <a:srgbClr val="000000"/>
              </a:buClr>
              <a:buFont typeface="Arial"/>
              <a:buChar char="•"/>
            </a:pPr>
            <a:r>
              <a:rPr lang="ru-RU" sz="1500" b="1" strike="noStrike" spc="-1">
                <a:solidFill>
                  <a:srgbClr val="000000"/>
                </a:solidFill>
                <a:latin typeface="Calibri"/>
              </a:rPr>
              <a:t>простота устройства</a:t>
            </a:r>
            <a:endParaRPr lang="ru-RU" sz="1500" b="0" strike="noStrike" spc="-1">
              <a:solidFill>
                <a:srgbClr val="000000"/>
              </a:solidFill>
              <a:latin typeface="Open Sans"/>
            </a:endParaRPr>
          </a:p>
          <a:p>
            <a:pPr defTabSz="685800">
              <a:lnSpc>
                <a:spcPct val="100000"/>
              </a:lnSpc>
            </a:pPr>
            <a:endParaRPr lang="ru-RU" sz="1500" b="0" strike="noStrike" spc="-1">
              <a:solidFill>
                <a:srgbClr val="000000"/>
              </a:solidFill>
              <a:latin typeface="Open Sans"/>
            </a:endParaRPr>
          </a:p>
          <a:p>
            <a:pPr marL="214200" indent="-214200" defTabSz="685800">
              <a:lnSpc>
                <a:spcPct val="100000"/>
              </a:lnSpc>
              <a:buClr>
                <a:srgbClr val="000000"/>
              </a:buClr>
              <a:buFont typeface="Arial"/>
              <a:buChar char="•"/>
            </a:pPr>
            <a:r>
              <a:rPr lang="ru-RU" sz="1500" b="1" strike="noStrike" spc="-1">
                <a:solidFill>
                  <a:srgbClr val="000000"/>
                </a:solidFill>
                <a:latin typeface="Calibri"/>
              </a:rPr>
              <a:t>низкое гидравлическое сопротивление по газовой фазе  </a:t>
            </a:r>
            <a:r>
              <a:rPr lang="ru-RU" sz="1500" b="0" strike="noStrike" spc="-1">
                <a:solidFill>
                  <a:srgbClr val="000000"/>
                </a:solidFill>
                <a:latin typeface="Calibri"/>
              </a:rPr>
              <a:t>- </a:t>
            </a:r>
            <a:r>
              <a:rPr lang="ru-RU" sz="1500" b="0" i="1" strike="noStrike" spc="-1">
                <a:solidFill>
                  <a:srgbClr val="000000"/>
                </a:solidFill>
                <a:latin typeface="Calibri"/>
              </a:rPr>
              <a:t>это преимущественное использование насадочных аппаратов в абсорбции, где на транспортировку газовой фазы через аппарат приходятся значительные энергетические затраты, что ограничивает использование в абсорбции барботажных аппаратов</a:t>
            </a:r>
            <a:endParaRPr lang="ru-RU" sz="1500" b="0" strike="noStrike" spc="-1">
              <a:solidFill>
                <a:srgbClr val="000000"/>
              </a:solidFill>
              <a:latin typeface="Open Sans"/>
            </a:endParaRPr>
          </a:p>
          <a:p>
            <a:pPr defTabSz="685800">
              <a:lnSpc>
                <a:spcPct val="100000"/>
              </a:lnSpc>
            </a:pPr>
            <a:endParaRPr lang="ru-RU" sz="1500" b="0" strike="noStrike" spc="-1">
              <a:solidFill>
                <a:srgbClr val="000000"/>
              </a:solidFill>
              <a:latin typeface="Open Sans"/>
            </a:endParaRPr>
          </a:p>
          <a:p>
            <a:pPr marL="214200" indent="-214200" defTabSz="685800">
              <a:lnSpc>
                <a:spcPct val="100000"/>
              </a:lnSpc>
              <a:buClr>
                <a:srgbClr val="000000"/>
              </a:buClr>
              <a:buFont typeface="Arial"/>
              <a:buChar char="•"/>
            </a:pPr>
            <a:r>
              <a:rPr lang="ru-RU" sz="1500" b="1" strike="noStrike" spc="-1">
                <a:solidFill>
                  <a:srgbClr val="000000"/>
                </a:solidFill>
                <a:latin typeface="Calibri"/>
              </a:rPr>
              <a:t>наибольшая движущая сила массопередачи</a:t>
            </a:r>
            <a:r>
              <a:rPr lang="ru-RU" sz="1500" b="0" strike="noStrike" spc="-1">
                <a:solidFill>
                  <a:srgbClr val="000000"/>
                </a:solidFill>
                <a:latin typeface="Calibri"/>
              </a:rPr>
              <a:t>, т.к. имеется противоток, который близок к модели идеального вытеснения (МИВ)</a:t>
            </a:r>
            <a:endParaRPr lang="ru-RU" sz="1500" b="0" strike="noStrike" spc="-1">
              <a:solidFill>
                <a:srgbClr val="000000"/>
              </a:solidFill>
              <a:latin typeface="Open Sans"/>
            </a:endParaRPr>
          </a:p>
        </p:txBody>
      </p:sp>
      <p:sp>
        <p:nvSpPr>
          <p:cNvPr id="743" name="TextBox 30"/>
          <p:cNvSpPr/>
          <p:nvPr/>
        </p:nvSpPr>
        <p:spPr>
          <a:xfrm>
            <a:off x="5039640" y="974520"/>
            <a:ext cx="287640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685800">
              <a:lnSpc>
                <a:spcPct val="100000"/>
              </a:lnSpc>
            </a:pPr>
            <a:r>
              <a:rPr lang="ru-RU" sz="1800" b="1" strike="noStrike" spc="-1">
                <a:solidFill>
                  <a:srgbClr val="C00000"/>
                </a:solidFill>
                <a:latin typeface="Calibri"/>
              </a:rPr>
              <a:t>Недостатки</a:t>
            </a:r>
            <a:endParaRPr lang="ru-RU" sz="1800" b="0" strike="noStrike" spc="-1">
              <a:solidFill>
                <a:srgbClr val="000000"/>
              </a:solidFill>
              <a:latin typeface="Open Sans"/>
            </a:endParaRPr>
          </a:p>
        </p:txBody>
      </p:sp>
      <p:sp>
        <p:nvSpPr>
          <p:cNvPr id="744" name="TextBox 33"/>
          <p:cNvSpPr/>
          <p:nvPr/>
        </p:nvSpPr>
        <p:spPr>
          <a:xfrm>
            <a:off x="4734720" y="1320840"/>
            <a:ext cx="4016880" cy="3290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14200" indent="-214200" defTabSz="685800">
              <a:lnSpc>
                <a:spcPct val="100000"/>
              </a:lnSpc>
              <a:buClr>
                <a:srgbClr val="000000"/>
              </a:buClr>
              <a:buFont typeface="Arial"/>
              <a:buChar char="•"/>
            </a:pPr>
            <a:r>
              <a:rPr lang="ru-RU" sz="1500" b="1" strike="noStrike" spc="-1">
                <a:solidFill>
                  <a:srgbClr val="000000"/>
                </a:solidFill>
                <a:latin typeface="Calibri"/>
              </a:rPr>
              <a:t>большие объёмы аппаратов</a:t>
            </a:r>
            <a:r>
              <a:rPr lang="ru-RU" sz="1500" b="0" strike="noStrike" spc="-1">
                <a:solidFill>
                  <a:srgbClr val="000000"/>
                </a:solidFill>
                <a:latin typeface="Calibri"/>
              </a:rPr>
              <a:t>, по сравнению с тарельчатыми колоннами, что вызвано значительно меньшей площадью смоченной поверхности насадки по сравнению с площадью поверхности контакта фаз газожидкостного слоя на тарелке.</a:t>
            </a:r>
            <a:endParaRPr lang="ru-RU" sz="1500" b="0" strike="noStrike" spc="-1">
              <a:solidFill>
                <a:srgbClr val="000000"/>
              </a:solidFill>
              <a:latin typeface="Open Sans"/>
            </a:endParaRPr>
          </a:p>
          <a:p>
            <a:pPr defTabSz="685800">
              <a:lnSpc>
                <a:spcPct val="100000"/>
              </a:lnSpc>
            </a:pPr>
            <a:endParaRPr lang="ru-RU" sz="1500" b="0" strike="noStrike" spc="-1">
              <a:solidFill>
                <a:srgbClr val="000000"/>
              </a:solidFill>
              <a:latin typeface="Open Sans"/>
            </a:endParaRPr>
          </a:p>
          <a:p>
            <a:pPr marL="214200" indent="-214200" defTabSz="685800">
              <a:lnSpc>
                <a:spcPct val="100000"/>
              </a:lnSpc>
              <a:buClr>
                <a:srgbClr val="000000"/>
              </a:buClr>
              <a:buFont typeface="Arial"/>
              <a:buChar char="•"/>
            </a:pPr>
            <a:r>
              <a:rPr lang="ru-RU" sz="1500" b="1" strike="noStrike" spc="-1">
                <a:solidFill>
                  <a:srgbClr val="000000"/>
                </a:solidFill>
                <a:latin typeface="Calibri"/>
              </a:rPr>
              <a:t>плохая смачиваемость насадки при низкой плотности орошения. (</a:t>
            </a:r>
            <a:r>
              <a:rPr lang="ru-RU" sz="1500" b="0" i="1" strike="noStrike" spc="-1">
                <a:solidFill>
                  <a:srgbClr val="000000"/>
                </a:solidFill>
                <a:latin typeface="Calibri"/>
              </a:rPr>
              <a:t>при малых расходах жидкой фазы насадочные колонны не используются</a:t>
            </a:r>
            <a:r>
              <a:rPr lang="ru-RU" sz="1500" b="0" strike="noStrike" spc="-1">
                <a:solidFill>
                  <a:srgbClr val="000000"/>
                </a:solidFill>
                <a:latin typeface="Calibri"/>
              </a:rPr>
              <a:t>)</a:t>
            </a:r>
            <a:endParaRPr lang="ru-RU" sz="1500" b="0" strike="noStrike" spc="-1">
              <a:solidFill>
                <a:srgbClr val="000000"/>
              </a:solidFill>
              <a:latin typeface="Open Sans"/>
            </a:endParaRPr>
          </a:p>
          <a:p>
            <a:pPr defTabSz="685800">
              <a:lnSpc>
                <a:spcPct val="100000"/>
              </a:lnSpc>
            </a:pPr>
            <a:endParaRPr lang="ru-RU" sz="1500" b="0" strike="noStrike" spc="-1">
              <a:solidFill>
                <a:srgbClr val="000000"/>
              </a:solidFill>
              <a:latin typeface="Open Sans"/>
            </a:endParaRPr>
          </a:p>
          <a:p>
            <a:pPr marL="214200" indent="-214200" defTabSz="685800">
              <a:lnSpc>
                <a:spcPct val="100000"/>
              </a:lnSpc>
              <a:buClr>
                <a:srgbClr val="000000"/>
              </a:buClr>
              <a:buFont typeface="Arial"/>
              <a:buChar char="•"/>
            </a:pPr>
            <a:r>
              <a:rPr lang="ru-RU" sz="1500" b="1" strike="noStrike" spc="-1">
                <a:solidFill>
                  <a:srgbClr val="000000"/>
                </a:solidFill>
                <a:latin typeface="Calibri"/>
              </a:rPr>
              <a:t>Сложность отвода теплоты</a:t>
            </a:r>
            <a:endParaRPr lang="ru-RU" sz="1500" b="0" strike="noStrike" spc="-1">
              <a:solidFill>
                <a:srgbClr val="000000"/>
              </a:solidFill>
              <a:latin typeface="Open Sans"/>
            </a:endParaRPr>
          </a:p>
        </p:txBody>
      </p:sp>
      <p:sp>
        <p:nvSpPr>
          <p:cNvPr id="745" name="Прямоугольник 744"/>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1DE420E7-83AF-45BD-9FA6-44FFC519A484}" type="slidenum">
              <a:rPr lang="ru-RU" sz="2400" b="1" strike="noStrike" spc="-1">
                <a:solidFill>
                  <a:srgbClr val="000000"/>
                </a:solidFill>
                <a:latin typeface="Noto Sans"/>
              </a:rPr>
              <a:t>55</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6" name="Рисунок 4"/>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p:blipFill>
        <p:spPr>
          <a:xfrm>
            <a:off x="4469760" y="1938600"/>
            <a:ext cx="4293720" cy="2248560"/>
          </a:xfrm>
          <a:prstGeom prst="rect">
            <a:avLst/>
          </a:prstGeom>
          <a:ln w="0">
            <a:noFill/>
          </a:ln>
        </p:spPr>
      </p:pic>
      <p:sp>
        <p:nvSpPr>
          <p:cNvPr id="747" name="PlaceHolder 1"/>
          <p:cNvSpPr>
            <a:spLocks noGrp="1"/>
          </p:cNvSpPr>
          <p:nvPr>
            <p:ph type="title"/>
          </p:nvPr>
        </p:nvSpPr>
        <p:spPr>
          <a:xfrm>
            <a:off x="318960" y="226440"/>
            <a:ext cx="8704440" cy="462600"/>
          </a:xfrm>
          <a:prstGeom prst="rect">
            <a:avLst/>
          </a:prstGeom>
          <a:noFill/>
          <a:ln w="0">
            <a:noFill/>
          </a:ln>
        </p:spPr>
        <p:txBody>
          <a:bodyPr lIns="91440" tIns="45720" rIns="91440" bIns="45720" anchor="ctr">
            <a:noAutofit/>
          </a:bodyPr>
          <a:lstStyle/>
          <a:p>
            <a:pPr indent="0" defTabSz="685800">
              <a:lnSpc>
                <a:spcPct val="90000"/>
              </a:lnSpc>
              <a:buNone/>
              <a:tabLst>
                <a:tab pos="0" algn="l"/>
              </a:tabLst>
            </a:pPr>
            <a:r>
              <a:rPr lang="ru-RU" sz="2700" b="0" strike="noStrike" spc="-1">
                <a:solidFill>
                  <a:schemeClr val="dk1"/>
                </a:solidFill>
                <a:latin typeface="Calibri Light"/>
              </a:rPr>
              <a:t>Тарельчатые контактные устройства</a:t>
            </a:r>
            <a:endParaRPr lang="ru-RU" sz="2700" b="0" strike="noStrike" spc="-1">
              <a:solidFill>
                <a:srgbClr val="000000"/>
              </a:solidFill>
              <a:latin typeface="Open Sans"/>
            </a:endParaRPr>
          </a:p>
        </p:txBody>
      </p:sp>
      <p:sp>
        <p:nvSpPr>
          <p:cNvPr id="748" name="TextBox 8"/>
          <p:cNvSpPr/>
          <p:nvPr/>
        </p:nvSpPr>
        <p:spPr>
          <a:xfrm>
            <a:off x="225720" y="585720"/>
            <a:ext cx="8797680" cy="1232640"/>
          </a:xfrm>
          <a:prstGeom prst="rect">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spAutoFit/>
          </a:bodyPr>
          <a:lstStyle/>
          <a:p>
            <a:pPr algn="just" defTabSz="685800">
              <a:lnSpc>
                <a:spcPct val="100000"/>
              </a:lnSpc>
            </a:pPr>
            <a:r>
              <a:rPr lang="ru-RU" sz="1500" b="1" strike="noStrike" spc="-1">
                <a:solidFill>
                  <a:srgbClr val="FFFFFF"/>
                </a:solidFill>
                <a:latin typeface="Calibri"/>
              </a:rPr>
              <a:t>Тарелкой</a:t>
            </a:r>
            <a:r>
              <a:rPr lang="ru-RU" sz="1500" b="0" strike="noStrike" spc="-1">
                <a:solidFill>
                  <a:srgbClr val="FFFFFF"/>
                </a:solidFill>
                <a:latin typeface="Calibri"/>
              </a:rPr>
              <a:t> в массообменных процессах называют горизонтальную перегородку, снабжённую отверстиями для прохода фаз.</a:t>
            </a:r>
            <a:endParaRPr lang="ru-RU" sz="1500" b="0" strike="noStrike" spc="-1">
              <a:solidFill>
                <a:srgbClr val="000000"/>
              </a:solidFill>
              <a:latin typeface="Open Sans"/>
            </a:endParaRPr>
          </a:p>
          <a:p>
            <a:pPr algn="just" defTabSz="685800">
              <a:lnSpc>
                <a:spcPct val="100000"/>
              </a:lnSpc>
            </a:pPr>
            <a:r>
              <a:rPr lang="ru-RU" sz="1500" b="1" strike="noStrike" spc="-1">
                <a:solidFill>
                  <a:srgbClr val="FFFFFF"/>
                </a:solidFill>
                <a:latin typeface="Calibri"/>
              </a:rPr>
              <a:t>Колонные аппараты с тарельчатыми контактными устройствами </a:t>
            </a:r>
            <a:r>
              <a:rPr lang="ru-RU" sz="1500" b="0" strike="noStrike" spc="-1">
                <a:solidFill>
                  <a:srgbClr val="FFFFFF"/>
                </a:solidFill>
                <a:latin typeface="Calibri"/>
              </a:rPr>
              <a:t>– это противоточные аппараты со ступенчатым контактом фаз. Большая поверхность массопередачи развивается на тарелках за счёт большого количества пузырей в газожидкостном слое. </a:t>
            </a:r>
            <a:endParaRPr lang="ru-RU" sz="1500" b="0" strike="noStrike" spc="-1">
              <a:solidFill>
                <a:srgbClr val="000000"/>
              </a:solidFill>
              <a:latin typeface="Open Sans"/>
            </a:endParaRPr>
          </a:p>
        </p:txBody>
      </p:sp>
      <p:sp>
        <p:nvSpPr>
          <p:cNvPr id="749" name="TextBox 10"/>
          <p:cNvSpPr/>
          <p:nvPr/>
        </p:nvSpPr>
        <p:spPr>
          <a:xfrm>
            <a:off x="457200" y="1809000"/>
            <a:ext cx="4100760" cy="3061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500" b="1" strike="noStrike" spc="-1">
                <a:solidFill>
                  <a:srgbClr val="000000"/>
                </a:solidFill>
                <a:highlight>
                  <a:srgbClr val="FFFF00"/>
                </a:highlight>
                <a:latin typeface="Calibri"/>
              </a:rPr>
              <a:t>ПРИНЦИП РАБОТЫ!</a:t>
            </a:r>
            <a:endParaRPr lang="ru-RU" sz="1500" b="0" strike="noStrike" spc="-1">
              <a:solidFill>
                <a:srgbClr val="000000"/>
              </a:solidFill>
              <a:latin typeface="Open Sans"/>
            </a:endParaRPr>
          </a:p>
          <a:p>
            <a:pPr algn="ctr" defTabSz="685800">
              <a:lnSpc>
                <a:spcPct val="100000"/>
              </a:lnSpc>
            </a:pPr>
            <a:r>
              <a:rPr lang="ru-RU" sz="1500" b="0" strike="noStrike" spc="-1">
                <a:solidFill>
                  <a:srgbClr val="000000"/>
                </a:solidFill>
                <a:latin typeface="Calibri"/>
              </a:rPr>
              <a:t>В барботажных тарелках </a:t>
            </a:r>
            <a:r>
              <a:rPr lang="ru-RU" sz="1500" b="1" strike="noStrike" spc="-1">
                <a:solidFill>
                  <a:srgbClr val="000000"/>
                </a:solidFill>
                <a:latin typeface="Calibri"/>
              </a:rPr>
              <a:t>жидкая фаза</a:t>
            </a:r>
            <a:r>
              <a:rPr lang="ru-RU" sz="1500" b="0" strike="noStrike" spc="-1">
                <a:solidFill>
                  <a:srgbClr val="000000"/>
                </a:solidFill>
                <a:latin typeface="Calibri"/>
              </a:rPr>
              <a:t>, поступая на тарелку сверху, </a:t>
            </a:r>
            <a:r>
              <a:rPr lang="ru-RU" sz="1500" b="1" strike="noStrike" spc="-1">
                <a:solidFill>
                  <a:srgbClr val="000000"/>
                </a:solidFill>
                <a:latin typeface="Calibri"/>
              </a:rPr>
              <a:t>задерживается на ней</a:t>
            </a:r>
            <a:r>
              <a:rPr lang="ru-RU" sz="1500" b="0" strike="noStrike" spc="-1">
                <a:solidFill>
                  <a:srgbClr val="000000"/>
                </a:solidFill>
                <a:latin typeface="Calibri"/>
              </a:rPr>
              <a:t>, поскольку поднимающийся газ препятствует свободному прохождению жидкости через отверстия. </a:t>
            </a:r>
            <a:r>
              <a:rPr lang="ru-RU" sz="1500" b="1" strike="noStrike" spc="-1">
                <a:solidFill>
                  <a:srgbClr val="000000"/>
                </a:solidFill>
                <a:latin typeface="Calibri"/>
              </a:rPr>
              <a:t>Газ</a:t>
            </a:r>
            <a:r>
              <a:rPr lang="ru-RU" sz="1500" b="0" strike="noStrike" spc="-1">
                <a:solidFill>
                  <a:srgbClr val="000000"/>
                </a:solidFill>
                <a:latin typeface="Calibri"/>
              </a:rPr>
              <a:t>, проходя через отверстия, </a:t>
            </a:r>
            <a:r>
              <a:rPr lang="ru-RU" sz="1500" b="1" strike="noStrike" spc="-1">
                <a:solidFill>
                  <a:srgbClr val="000000"/>
                </a:solidFill>
                <a:latin typeface="Calibri"/>
              </a:rPr>
              <a:t>образует пузырьки</a:t>
            </a:r>
            <a:r>
              <a:rPr lang="ru-RU" sz="1500" b="0" strike="noStrike" spc="-1">
                <a:solidFill>
                  <a:srgbClr val="000000"/>
                </a:solidFill>
                <a:latin typeface="Calibri"/>
              </a:rPr>
              <a:t>, всплывающие в слое задержавшейся на тарелке жидкости. </a:t>
            </a:r>
            <a:endParaRPr lang="ru-RU" sz="1500" b="0" strike="noStrike" spc="-1">
              <a:solidFill>
                <a:srgbClr val="000000"/>
              </a:solidFill>
              <a:latin typeface="Open Sans"/>
            </a:endParaRPr>
          </a:p>
          <a:p>
            <a:pPr algn="just" defTabSz="685800">
              <a:lnSpc>
                <a:spcPct val="100000"/>
              </a:lnSpc>
            </a:pPr>
            <a:endParaRPr lang="ru-RU" sz="1500" b="0" strike="noStrike" spc="-1">
              <a:solidFill>
                <a:srgbClr val="000000"/>
              </a:solidFill>
              <a:latin typeface="Open Sans"/>
            </a:endParaRPr>
          </a:p>
          <a:p>
            <a:pPr algn="just" defTabSz="685800">
              <a:lnSpc>
                <a:spcPct val="100000"/>
              </a:lnSpc>
            </a:pPr>
            <a:r>
              <a:rPr lang="ru-RU" sz="1500" b="0" strike="noStrike" spc="-1">
                <a:solidFill>
                  <a:srgbClr val="000000"/>
                </a:solidFill>
                <a:latin typeface="Calibri"/>
              </a:rPr>
              <a:t>При достаточно больших расходах газа на тарелке образуется слой пены – </a:t>
            </a:r>
            <a:r>
              <a:rPr lang="ru-RU" sz="1500" b="1" strike="noStrike" spc="-1">
                <a:solidFill>
                  <a:srgbClr val="000000"/>
                </a:solidFill>
                <a:latin typeface="Calibri"/>
              </a:rPr>
              <a:t>барботажный слой </a:t>
            </a:r>
            <a:r>
              <a:rPr lang="ru-RU" sz="1500" b="0" strike="noStrike" spc="-1">
                <a:solidFill>
                  <a:srgbClr val="000000"/>
                </a:solidFill>
                <a:latin typeface="Calibri"/>
              </a:rPr>
              <a:t>– обладающий большой площадью поверхности контакта фаз.</a:t>
            </a:r>
            <a:endParaRPr lang="ru-RU" sz="1500" b="0" strike="noStrike" spc="-1">
              <a:solidFill>
                <a:srgbClr val="000000"/>
              </a:solidFill>
              <a:latin typeface="Open Sans"/>
            </a:endParaRPr>
          </a:p>
        </p:txBody>
      </p:sp>
      <p:sp>
        <p:nvSpPr>
          <p:cNvPr id="750" name="TextBox 13"/>
          <p:cNvSpPr/>
          <p:nvPr/>
        </p:nvSpPr>
        <p:spPr>
          <a:xfrm>
            <a:off x="4831200" y="4163760"/>
            <a:ext cx="3932280" cy="70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685800">
              <a:lnSpc>
                <a:spcPct val="100000"/>
              </a:lnSpc>
            </a:pPr>
            <a:r>
              <a:rPr lang="ru-RU" sz="1350" b="1" strike="noStrike" spc="-1">
                <a:solidFill>
                  <a:srgbClr val="000000"/>
                </a:solidFill>
                <a:latin typeface="Calibri"/>
              </a:rPr>
              <a:t>Схема работы провальной тарелки: </a:t>
            </a:r>
            <a:endParaRPr lang="ru-RU" sz="1350" b="0" strike="noStrike" spc="-1">
              <a:solidFill>
                <a:srgbClr val="000000"/>
              </a:solidFill>
              <a:latin typeface="Open Sans"/>
            </a:endParaRPr>
          </a:p>
          <a:p>
            <a:pPr algn="ctr" defTabSz="685800">
              <a:lnSpc>
                <a:spcPct val="100000"/>
              </a:lnSpc>
            </a:pPr>
            <a:r>
              <a:rPr lang="ru-RU" sz="1350" b="0" strike="noStrike" spc="-1">
                <a:solidFill>
                  <a:srgbClr val="000000"/>
                </a:solidFill>
                <a:latin typeface="Calibri"/>
              </a:rPr>
              <a:t>1 – тарелки; 2 – барботажный слой (пена); </a:t>
            </a:r>
            <a:endParaRPr lang="ru-RU" sz="1350" b="0" strike="noStrike" spc="-1">
              <a:solidFill>
                <a:srgbClr val="000000"/>
              </a:solidFill>
              <a:latin typeface="Open Sans"/>
            </a:endParaRPr>
          </a:p>
          <a:p>
            <a:pPr algn="ctr" defTabSz="685800">
              <a:lnSpc>
                <a:spcPct val="100000"/>
              </a:lnSpc>
            </a:pPr>
            <a:r>
              <a:rPr lang="ru-RU" sz="1350" b="0" strike="noStrike" spc="-1">
                <a:solidFill>
                  <a:srgbClr val="000000"/>
                </a:solidFill>
                <a:latin typeface="Calibri"/>
              </a:rPr>
              <a:t>3 – поток жидкости; 4 – поток газа</a:t>
            </a:r>
            <a:endParaRPr lang="ru-RU" sz="1350" b="0" strike="noStrike" spc="-1">
              <a:solidFill>
                <a:srgbClr val="000000"/>
              </a:solidFill>
              <a:latin typeface="Open Sans"/>
            </a:endParaRPr>
          </a:p>
        </p:txBody>
      </p:sp>
      <p:sp>
        <p:nvSpPr>
          <p:cNvPr id="751" name="Прямоугольник 750"/>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B0DBE11B-B48A-436E-AD8C-B0A0271FDCB9}" type="slidenum">
              <a:rPr lang="ru-RU" sz="2400" b="1" strike="noStrike" spc="-1">
                <a:solidFill>
                  <a:srgbClr val="000000"/>
                </a:solidFill>
                <a:latin typeface="Noto Sans"/>
              </a:rPr>
              <a:t>56</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2" name="Рисунок 4"/>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p:blipFill>
        <p:spPr>
          <a:xfrm>
            <a:off x="4635720" y="752400"/>
            <a:ext cx="4137480" cy="2231280"/>
          </a:xfrm>
          <a:prstGeom prst="rect">
            <a:avLst/>
          </a:prstGeom>
          <a:ln w="0">
            <a:noFill/>
          </a:ln>
        </p:spPr>
      </p:pic>
      <p:sp>
        <p:nvSpPr>
          <p:cNvPr id="753" name="PlaceHolder 1"/>
          <p:cNvSpPr>
            <a:spLocks noGrp="1"/>
          </p:cNvSpPr>
          <p:nvPr>
            <p:ph type="title"/>
          </p:nvPr>
        </p:nvSpPr>
        <p:spPr>
          <a:xfrm>
            <a:off x="318960" y="287280"/>
            <a:ext cx="8704440" cy="462600"/>
          </a:xfrm>
          <a:prstGeom prst="rect">
            <a:avLst/>
          </a:prstGeom>
          <a:noFill/>
          <a:ln w="0">
            <a:noFill/>
          </a:ln>
        </p:spPr>
        <p:txBody>
          <a:bodyPr lIns="91440" tIns="45720" rIns="91440" bIns="45720" anchor="ctr">
            <a:noAutofit/>
          </a:bodyPr>
          <a:lstStyle/>
          <a:p>
            <a:pPr indent="0" defTabSz="685800">
              <a:lnSpc>
                <a:spcPct val="90000"/>
              </a:lnSpc>
              <a:buNone/>
              <a:tabLst>
                <a:tab pos="0" algn="l"/>
              </a:tabLst>
            </a:pPr>
            <a:r>
              <a:rPr lang="ru-RU" sz="2700" b="0" strike="noStrike" spc="-1">
                <a:solidFill>
                  <a:schemeClr val="dk1"/>
                </a:solidFill>
                <a:latin typeface="Calibri Light"/>
              </a:rPr>
              <a:t>Тарельчатые контактные устройства</a:t>
            </a:r>
            <a:endParaRPr lang="ru-RU" sz="2700" b="0" strike="noStrike" spc="-1">
              <a:solidFill>
                <a:srgbClr val="000000"/>
              </a:solidFill>
              <a:latin typeface="Open Sans"/>
            </a:endParaRPr>
          </a:p>
        </p:txBody>
      </p:sp>
      <p:sp>
        <p:nvSpPr>
          <p:cNvPr id="754" name="TextBox 10"/>
          <p:cNvSpPr/>
          <p:nvPr/>
        </p:nvSpPr>
        <p:spPr>
          <a:xfrm>
            <a:off x="376200" y="866520"/>
            <a:ext cx="4560840" cy="3152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650" b="1" strike="noStrike" spc="-1">
                <a:solidFill>
                  <a:srgbClr val="000000"/>
                </a:solidFill>
                <a:latin typeface="Calibri"/>
              </a:rPr>
              <a:t>Жидкость</a:t>
            </a:r>
            <a:r>
              <a:rPr lang="ru-RU" sz="1650" b="0" strike="noStrike" spc="-1">
                <a:solidFill>
                  <a:srgbClr val="000000"/>
                </a:solidFill>
                <a:latin typeface="Calibri"/>
              </a:rPr>
              <a:t> покидает тарелку, </a:t>
            </a:r>
            <a:r>
              <a:rPr lang="ru-RU" sz="1650" b="1" strike="noStrike" spc="-1">
                <a:solidFill>
                  <a:srgbClr val="000000"/>
                </a:solidFill>
                <a:highlight>
                  <a:srgbClr val="FFFF00"/>
                </a:highlight>
                <a:latin typeface="Calibri"/>
              </a:rPr>
              <a:t>стекая</a:t>
            </a:r>
            <a:r>
              <a:rPr lang="ru-RU" sz="1650" b="0" strike="noStrike" spc="-1">
                <a:solidFill>
                  <a:srgbClr val="000000"/>
                </a:solidFill>
                <a:highlight>
                  <a:srgbClr val="FFFF00"/>
                </a:highlight>
                <a:latin typeface="Calibri"/>
              </a:rPr>
              <a:t> на нижерасположенную тарелку либо </a:t>
            </a:r>
            <a:r>
              <a:rPr lang="ru-RU" sz="1650" b="1" strike="noStrike" spc="-1">
                <a:solidFill>
                  <a:srgbClr val="000000"/>
                </a:solidFill>
                <a:highlight>
                  <a:srgbClr val="FFFF00"/>
                </a:highlight>
                <a:latin typeface="Calibri"/>
              </a:rPr>
              <a:t>через те же отверстия</a:t>
            </a:r>
            <a:r>
              <a:rPr lang="ru-RU" sz="1650" b="0" strike="noStrike" spc="-1">
                <a:solidFill>
                  <a:srgbClr val="000000"/>
                </a:solidFill>
                <a:latin typeface="Calibri"/>
              </a:rPr>
              <a:t>, через которые движется газ, </a:t>
            </a:r>
            <a:r>
              <a:rPr lang="ru-RU" sz="1650" b="1" strike="noStrike" spc="-1">
                <a:solidFill>
                  <a:srgbClr val="000000"/>
                </a:solidFill>
                <a:latin typeface="Calibri"/>
              </a:rPr>
              <a:t>либо через специальное переливное устройство. </a:t>
            </a:r>
            <a:endParaRPr lang="ru-RU" sz="1650" b="0" strike="noStrike" spc="-1">
              <a:solidFill>
                <a:srgbClr val="000000"/>
              </a:solidFill>
              <a:latin typeface="Open Sans"/>
            </a:endParaRPr>
          </a:p>
          <a:p>
            <a:pPr defTabSz="685800">
              <a:lnSpc>
                <a:spcPct val="100000"/>
              </a:lnSpc>
            </a:pPr>
            <a:endParaRPr lang="ru-RU" sz="1500" b="0" strike="noStrike" spc="-1">
              <a:solidFill>
                <a:srgbClr val="000000"/>
              </a:solidFill>
              <a:latin typeface="Open Sans"/>
            </a:endParaRPr>
          </a:p>
          <a:p>
            <a:pPr defTabSz="685800">
              <a:lnSpc>
                <a:spcPct val="100000"/>
              </a:lnSpc>
            </a:pPr>
            <a:r>
              <a:rPr lang="ru-RU" sz="1500" b="0" strike="noStrike" spc="-1">
                <a:solidFill>
                  <a:srgbClr val="000000"/>
                </a:solidFill>
                <a:latin typeface="Calibri"/>
              </a:rPr>
              <a:t>В первом случае тарелки называются </a:t>
            </a:r>
            <a:r>
              <a:rPr lang="ru-RU" sz="1500" b="1" strike="noStrike" spc="-1">
                <a:solidFill>
                  <a:srgbClr val="000000"/>
                </a:solidFill>
                <a:highlight>
                  <a:srgbClr val="FFFF00"/>
                </a:highlight>
                <a:latin typeface="Calibri"/>
              </a:rPr>
              <a:t>провальными</a:t>
            </a:r>
            <a:r>
              <a:rPr lang="ru-RU" sz="1500" b="0" strike="noStrike" spc="-1">
                <a:solidFill>
                  <a:srgbClr val="000000"/>
                </a:solidFill>
                <a:latin typeface="Calibri"/>
              </a:rPr>
              <a:t> (рис.): </a:t>
            </a:r>
            <a:endParaRPr lang="ru-RU" sz="1500" b="0" strike="noStrike" spc="-1">
              <a:solidFill>
                <a:srgbClr val="000000"/>
              </a:solidFill>
              <a:latin typeface="Open Sans"/>
            </a:endParaRPr>
          </a:p>
          <a:p>
            <a:pPr marL="257040" indent="-257040" defTabSz="685800">
              <a:lnSpc>
                <a:spcPct val="100000"/>
              </a:lnSpc>
              <a:buClr>
                <a:srgbClr val="000000"/>
              </a:buClr>
              <a:buFont typeface="Arial"/>
              <a:buChar char="•"/>
            </a:pPr>
            <a:r>
              <a:rPr lang="ru-RU" sz="1500" b="0" strike="noStrike" spc="-1">
                <a:solidFill>
                  <a:srgbClr val="000000"/>
                </a:solidFill>
                <a:latin typeface="Calibri"/>
              </a:rPr>
              <a:t>отверстия на таких тарелках достаточно крупные, чтобы через них двигались обе фазы. </a:t>
            </a:r>
            <a:endParaRPr lang="ru-RU" sz="1500" b="0" strike="noStrike" spc="-1">
              <a:solidFill>
                <a:srgbClr val="000000"/>
              </a:solidFill>
              <a:latin typeface="Open Sans"/>
            </a:endParaRPr>
          </a:p>
          <a:p>
            <a:pPr marL="257040" indent="-257040" defTabSz="685800">
              <a:lnSpc>
                <a:spcPct val="100000"/>
              </a:lnSpc>
              <a:buClr>
                <a:srgbClr val="000000"/>
              </a:buClr>
              <a:buFont typeface="Arial"/>
              <a:buChar char="•"/>
            </a:pPr>
            <a:r>
              <a:rPr lang="ru-RU" sz="1500" b="0" strike="noStrike" spc="-1">
                <a:solidFill>
                  <a:srgbClr val="000000"/>
                </a:solidFill>
                <a:latin typeface="Calibri"/>
              </a:rPr>
              <a:t>эти отверстия работают периодически: в определенный момент времени одни прорези пропускают газ, другие – жидкость; затем их роли меняются. </a:t>
            </a:r>
            <a:endParaRPr lang="ru-RU" sz="1500" b="0" strike="noStrike" spc="-1">
              <a:solidFill>
                <a:srgbClr val="000000"/>
              </a:solidFill>
              <a:latin typeface="Open Sans"/>
            </a:endParaRPr>
          </a:p>
        </p:txBody>
      </p:sp>
      <p:sp>
        <p:nvSpPr>
          <p:cNvPr id="755" name="TextBox 13"/>
          <p:cNvSpPr/>
          <p:nvPr/>
        </p:nvSpPr>
        <p:spPr>
          <a:xfrm>
            <a:off x="4735080" y="3107880"/>
            <a:ext cx="3932280" cy="70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685800">
              <a:lnSpc>
                <a:spcPct val="100000"/>
              </a:lnSpc>
            </a:pPr>
            <a:r>
              <a:rPr lang="ru-RU" sz="1350" b="1" strike="noStrike" spc="-1">
                <a:solidFill>
                  <a:srgbClr val="000000"/>
                </a:solidFill>
                <a:latin typeface="Calibri"/>
              </a:rPr>
              <a:t>Схема работы </a:t>
            </a:r>
            <a:r>
              <a:rPr lang="ru-RU" sz="1350" b="1" strike="noStrike" spc="-1">
                <a:solidFill>
                  <a:srgbClr val="000000"/>
                </a:solidFill>
                <a:highlight>
                  <a:srgbClr val="FFFF00"/>
                </a:highlight>
                <a:latin typeface="Calibri"/>
              </a:rPr>
              <a:t>провальной</a:t>
            </a:r>
            <a:r>
              <a:rPr lang="ru-RU" sz="1350" b="1" strike="noStrike" spc="-1">
                <a:solidFill>
                  <a:srgbClr val="000000"/>
                </a:solidFill>
                <a:latin typeface="Calibri"/>
              </a:rPr>
              <a:t> тарелки: </a:t>
            </a:r>
            <a:endParaRPr lang="ru-RU" sz="1350" b="0" strike="noStrike" spc="-1">
              <a:solidFill>
                <a:srgbClr val="000000"/>
              </a:solidFill>
              <a:latin typeface="Open Sans"/>
            </a:endParaRPr>
          </a:p>
          <a:p>
            <a:pPr algn="ctr" defTabSz="685800">
              <a:lnSpc>
                <a:spcPct val="100000"/>
              </a:lnSpc>
            </a:pPr>
            <a:r>
              <a:rPr lang="ru-RU" sz="1350" b="0" strike="noStrike" spc="-1">
                <a:solidFill>
                  <a:srgbClr val="000000"/>
                </a:solidFill>
                <a:latin typeface="Calibri"/>
              </a:rPr>
              <a:t>1 – тарелки; 2 – барботажный слой (пена); </a:t>
            </a:r>
            <a:endParaRPr lang="ru-RU" sz="1350" b="0" strike="noStrike" spc="-1">
              <a:solidFill>
                <a:srgbClr val="000000"/>
              </a:solidFill>
              <a:latin typeface="Open Sans"/>
            </a:endParaRPr>
          </a:p>
          <a:p>
            <a:pPr algn="ctr" defTabSz="685800">
              <a:lnSpc>
                <a:spcPct val="100000"/>
              </a:lnSpc>
            </a:pPr>
            <a:r>
              <a:rPr lang="ru-RU" sz="1350" b="0" strike="noStrike" spc="-1">
                <a:solidFill>
                  <a:srgbClr val="000000"/>
                </a:solidFill>
                <a:latin typeface="Calibri"/>
              </a:rPr>
              <a:t>3 – поток жидкости; 4 – поток газа</a:t>
            </a:r>
            <a:endParaRPr lang="ru-RU" sz="1350" b="0" strike="noStrike" spc="-1">
              <a:solidFill>
                <a:srgbClr val="000000"/>
              </a:solidFill>
              <a:latin typeface="Open Sans"/>
            </a:endParaRPr>
          </a:p>
        </p:txBody>
      </p:sp>
      <p:sp>
        <p:nvSpPr>
          <p:cNvPr id="756" name="Прямоугольник 755"/>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C28F333E-4EB4-445E-90B4-05F3448FD6A8}" type="slidenum">
              <a:rPr lang="ru-RU" sz="2400" b="1" strike="noStrike" spc="-1">
                <a:solidFill>
                  <a:srgbClr val="000000"/>
                </a:solidFill>
                <a:latin typeface="Noto Sans"/>
              </a:rPr>
              <a:t>57</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 name="PlaceHolder 1"/>
          <p:cNvSpPr>
            <a:spLocks noGrp="1"/>
          </p:cNvSpPr>
          <p:nvPr>
            <p:ph type="title"/>
          </p:nvPr>
        </p:nvSpPr>
        <p:spPr>
          <a:xfrm>
            <a:off x="318960" y="287280"/>
            <a:ext cx="8704440" cy="462600"/>
          </a:xfrm>
          <a:prstGeom prst="rect">
            <a:avLst/>
          </a:prstGeom>
          <a:noFill/>
          <a:ln w="0">
            <a:noFill/>
          </a:ln>
        </p:spPr>
        <p:txBody>
          <a:bodyPr lIns="91440" tIns="45720" rIns="91440" bIns="45720" anchor="ctr">
            <a:noAutofit/>
          </a:bodyPr>
          <a:lstStyle/>
          <a:p>
            <a:pPr indent="0" defTabSz="685800">
              <a:lnSpc>
                <a:spcPct val="90000"/>
              </a:lnSpc>
              <a:buNone/>
              <a:tabLst>
                <a:tab pos="0" algn="l"/>
              </a:tabLst>
            </a:pPr>
            <a:r>
              <a:rPr lang="ru-RU" sz="2700" b="0" strike="noStrike" spc="-1">
                <a:solidFill>
                  <a:schemeClr val="dk1"/>
                </a:solidFill>
                <a:latin typeface="Calibri Light"/>
              </a:rPr>
              <a:t>Тарельчатые контактные устройства</a:t>
            </a:r>
            <a:endParaRPr lang="ru-RU" sz="2700" b="0" strike="noStrike" spc="-1">
              <a:solidFill>
                <a:srgbClr val="000000"/>
              </a:solidFill>
              <a:latin typeface="Open Sans"/>
            </a:endParaRPr>
          </a:p>
        </p:txBody>
      </p:sp>
      <p:sp>
        <p:nvSpPr>
          <p:cNvPr id="758" name="TextBox 10"/>
          <p:cNvSpPr/>
          <p:nvPr/>
        </p:nvSpPr>
        <p:spPr>
          <a:xfrm>
            <a:off x="376200" y="866520"/>
            <a:ext cx="4560840" cy="3082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650" b="1" strike="noStrike" spc="-1">
                <a:solidFill>
                  <a:srgbClr val="000000"/>
                </a:solidFill>
                <a:latin typeface="Calibri"/>
              </a:rPr>
              <a:t>Жидкость</a:t>
            </a:r>
            <a:r>
              <a:rPr lang="ru-RU" sz="1650" b="0" strike="noStrike" spc="-1">
                <a:solidFill>
                  <a:srgbClr val="000000"/>
                </a:solidFill>
                <a:latin typeface="Calibri"/>
              </a:rPr>
              <a:t> покидает тарелку, </a:t>
            </a:r>
            <a:r>
              <a:rPr lang="ru-RU" sz="1650" b="1" strike="noStrike" spc="-1">
                <a:solidFill>
                  <a:srgbClr val="000000"/>
                </a:solidFill>
                <a:latin typeface="Calibri"/>
              </a:rPr>
              <a:t>стекая</a:t>
            </a:r>
            <a:r>
              <a:rPr lang="ru-RU" sz="1650" b="0" strike="noStrike" spc="-1">
                <a:solidFill>
                  <a:srgbClr val="000000"/>
                </a:solidFill>
                <a:latin typeface="Calibri"/>
              </a:rPr>
              <a:t> на нижерасположенную тарелку либо </a:t>
            </a:r>
            <a:r>
              <a:rPr lang="ru-RU" sz="1650" b="1" strike="noStrike" spc="-1">
                <a:solidFill>
                  <a:srgbClr val="000000"/>
                </a:solidFill>
                <a:latin typeface="Calibri"/>
              </a:rPr>
              <a:t>через те же отверстия</a:t>
            </a:r>
            <a:r>
              <a:rPr lang="ru-RU" sz="1650" b="0" strike="noStrike" spc="-1">
                <a:solidFill>
                  <a:srgbClr val="000000"/>
                </a:solidFill>
                <a:latin typeface="Calibri"/>
              </a:rPr>
              <a:t>, через которые движется газ, </a:t>
            </a:r>
            <a:r>
              <a:rPr lang="ru-RU" sz="1650" b="1" strike="noStrike" spc="-1">
                <a:solidFill>
                  <a:srgbClr val="000000"/>
                </a:solidFill>
                <a:highlight>
                  <a:srgbClr val="FFFF00"/>
                </a:highlight>
                <a:latin typeface="Calibri"/>
              </a:rPr>
              <a:t>либо через специальное переливное устройство. </a:t>
            </a:r>
            <a:endParaRPr lang="ru-RU" sz="1650" b="0" strike="noStrike" spc="-1">
              <a:solidFill>
                <a:srgbClr val="000000"/>
              </a:solidFill>
              <a:latin typeface="Open Sans"/>
            </a:endParaRPr>
          </a:p>
          <a:p>
            <a:pPr defTabSz="685800">
              <a:lnSpc>
                <a:spcPct val="100000"/>
              </a:lnSpc>
            </a:pPr>
            <a:endParaRPr lang="ru-RU" sz="1500" b="0" strike="noStrike" spc="-1">
              <a:solidFill>
                <a:srgbClr val="000000"/>
              </a:solidFill>
              <a:latin typeface="Open Sans"/>
            </a:endParaRPr>
          </a:p>
          <a:p>
            <a:pPr defTabSz="685800">
              <a:lnSpc>
                <a:spcPct val="100000"/>
              </a:lnSpc>
            </a:pPr>
            <a:r>
              <a:rPr lang="ru-RU" sz="1650" b="0" strike="noStrike" spc="-1">
                <a:solidFill>
                  <a:srgbClr val="000000"/>
                </a:solidFill>
                <a:latin typeface="Calibri"/>
              </a:rPr>
              <a:t>Во втором случае тарелки называются переливными (переточными) (рис):</a:t>
            </a:r>
            <a:endParaRPr lang="ru-RU" sz="1650" b="0" strike="noStrike" spc="-1">
              <a:solidFill>
                <a:srgbClr val="000000"/>
              </a:solidFill>
              <a:latin typeface="Open Sans"/>
            </a:endParaRPr>
          </a:p>
          <a:p>
            <a:pPr defTabSz="685800">
              <a:lnSpc>
                <a:spcPct val="100000"/>
              </a:lnSpc>
            </a:pPr>
            <a:r>
              <a:rPr lang="ru-RU" sz="1650" b="0" strike="noStrike" spc="-1">
                <a:solidFill>
                  <a:srgbClr val="000000"/>
                </a:solidFill>
                <a:latin typeface="Calibri"/>
              </a:rPr>
              <a:t>-отверстия можно выполнить небольшими, что уменьшает размер образующихся пузырьков газа, увеличивая тем самым число пузырьков, а это, в свою очередь, существе</a:t>
            </a:r>
            <a:r>
              <a:rPr lang="ru-RU" sz="1650" b="1" strike="noStrike" spc="-1">
                <a:solidFill>
                  <a:srgbClr val="000000"/>
                </a:solidFill>
                <a:latin typeface="Calibri"/>
              </a:rPr>
              <a:t>нно повышает площадь поверхности контакта фаз.</a:t>
            </a:r>
            <a:endParaRPr lang="ru-RU" sz="1650" b="0" strike="noStrike" spc="-1">
              <a:solidFill>
                <a:srgbClr val="000000"/>
              </a:solidFill>
              <a:latin typeface="Open Sans"/>
            </a:endParaRPr>
          </a:p>
        </p:txBody>
      </p:sp>
      <p:pic>
        <p:nvPicPr>
          <p:cNvPr id="759" name="Рисунок 2"/>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p:blipFill>
        <p:spPr>
          <a:xfrm>
            <a:off x="4644360" y="752400"/>
            <a:ext cx="4497120" cy="2126520"/>
          </a:xfrm>
          <a:prstGeom prst="rect">
            <a:avLst/>
          </a:prstGeom>
          <a:ln w="0">
            <a:noFill/>
          </a:ln>
        </p:spPr>
      </p:pic>
      <p:pic>
        <p:nvPicPr>
          <p:cNvPr id="760" name="Рисунок 3"/>
          <p:cNvPicPr/>
          <p:nvPr/>
        </p:nvPicPr>
        <p:blipFill>
          <a:blip r:embed="rId5"/>
          <a:stretch/>
        </p:blipFill>
        <p:spPr>
          <a:xfrm>
            <a:off x="4939560" y="2571840"/>
            <a:ext cx="2008440" cy="1570680"/>
          </a:xfrm>
          <a:prstGeom prst="rect">
            <a:avLst/>
          </a:prstGeom>
          <a:ln w="0">
            <a:noFill/>
          </a:ln>
        </p:spPr>
      </p:pic>
      <p:sp>
        <p:nvSpPr>
          <p:cNvPr id="761" name="TextBox 8"/>
          <p:cNvSpPr/>
          <p:nvPr/>
        </p:nvSpPr>
        <p:spPr>
          <a:xfrm>
            <a:off x="3237840" y="4145040"/>
            <a:ext cx="5785560" cy="70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685800">
              <a:lnSpc>
                <a:spcPct val="100000"/>
              </a:lnSpc>
            </a:pPr>
            <a:r>
              <a:rPr lang="ru-RU" sz="1350" b="0" strike="noStrike" spc="-1">
                <a:solidFill>
                  <a:srgbClr val="000000"/>
                </a:solidFill>
                <a:latin typeface="Calibri"/>
              </a:rPr>
              <a:t>Схема работы ситчатой переливной тарелки: </a:t>
            </a:r>
            <a:endParaRPr lang="ru-RU" sz="1350" b="0" strike="noStrike" spc="-1">
              <a:solidFill>
                <a:srgbClr val="000000"/>
              </a:solidFill>
              <a:latin typeface="Open Sans"/>
            </a:endParaRPr>
          </a:p>
          <a:p>
            <a:pPr algn="ctr" defTabSz="685800">
              <a:lnSpc>
                <a:spcPct val="100000"/>
              </a:lnSpc>
            </a:pPr>
            <a:r>
              <a:rPr lang="ru-RU" sz="1350" b="0" strike="noStrike" spc="-1">
                <a:solidFill>
                  <a:srgbClr val="000000"/>
                </a:solidFill>
                <a:latin typeface="Calibri"/>
              </a:rPr>
              <a:t>1 – тарелки; 2 – барботажный слой (пена); 3 – поток жидкости; 4 – поток газа; 5 – переливной порог; 6 – гидрозатвор</a:t>
            </a:r>
            <a:endParaRPr lang="ru-RU" sz="1350" b="0" strike="noStrike" spc="-1">
              <a:solidFill>
                <a:srgbClr val="000000"/>
              </a:solidFill>
              <a:latin typeface="Open Sans"/>
            </a:endParaRPr>
          </a:p>
        </p:txBody>
      </p:sp>
      <p:sp>
        <p:nvSpPr>
          <p:cNvPr id="762" name="Прямоугольник 761"/>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09B5ECB6-FBE4-44D3-BA54-863DE55E9B27}" type="slidenum">
              <a:rPr lang="ru-RU" sz="2400" b="1" strike="noStrike" spc="-1">
                <a:solidFill>
                  <a:srgbClr val="000000"/>
                </a:solidFill>
                <a:latin typeface="Noto Sans"/>
              </a:rPr>
              <a:t>58</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3" name="PlaceHolder 1"/>
          <p:cNvSpPr>
            <a:spLocks noGrp="1"/>
          </p:cNvSpPr>
          <p:nvPr>
            <p:ph type="title"/>
          </p:nvPr>
        </p:nvSpPr>
        <p:spPr>
          <a:xfrm>
            <a:off x="318960" y="287280"/>
            <a:ext cx="8704440" cy="462600"/>
          </a:xfrm>
          <a:prstGeom prst="rect">
            <a:avLst/>
          </a:prstGeom>
          <a:noFill/>
          <a:ln w="0">
            <a:noFill/>
          </a:ln>
        </p:spPr>
        <p:txBody>
          <a:bodyPr lIns="91440" tIns="45720" rIns="91440" bIns="45720" anchor="ctr">
            <a:noAutofit/>
          </a:bodyPr>
          <a:lstStyle/>
          <a:p>
            <a:pPr indent="0" defTabSz="685800">
              <a:lnSpc>
                <a:spcPct val="90000"/>
              </a:lnSpc>
              <a:buNone/>
              <a:tabLst>
                <a:tab pos="0" algn="l"/>
              </a:tabLst>
            </a:pPr>
            <a:r>
              <a:rPr lang="ru-RU" sz="2700" b="0" strike="noStrike" spc="-1">
                <a:solidFill>
                  <a:schemeClr val="dk1"/>
                </a:solidFill>
                <a:latin typeface="Calibri Light"/>
              </a:rPr>
              <a:t>Тарельчатые контактные устройства</a:t>
            </a:r>
            <a:endParaRPr lang="ru-RU" sz="2700" b="0" strike="noStrike" spc="-1">
              <a:solidFill>
                <a:srgbClr val="000000"/>
              </a:solidFill>
              <a:latin typeface="Open Sans"/>
            </a:endParaRPr>
          </a:p>
        </p:txBody>
      </p:sp>
      <p:sp>
        <p:nvSpPr>
          <p:cNvPr id="764" name="TextBox 10"/>
          <p:cNvSpPr/>
          <p:nvPr/>
        </p:nvSpPr>
        <p:spPr>
          <a:xfrm>
            <a:off x="376200" y="866520"/>
            <a:ext cx="4560840" cy="615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650" b="1" strike="noStrike" spc="-1">
                <a:solidFill>
                  <a:srgbClr val="000000"/>
                </a:solidFill>
                <a:latin typeface="Calibri"/>
              </a:rPr>
              <a:t>Переливное устройство обязательно имеет: </a:t>
            </a:r>
            <a:endParaRPr lang="ru-RU" sz="1650" b="0" strike="noStrike" spc="-1">
              <a:solidFill>
                <a:srgbClr val="000000"/>
              </a:solidFill>
              <a:latin typeface="Open Sans"/>
            </a:endParaRPr>
          </a:p>
          <a:p>
            <a:pPr defTabSz="685800">
              <a:lnSpc>
                <a:spcPct val="100000"/>
              </a:lnSpc>
            </a:pPr>
            <a:r>
              <a:rPr lang="ru-RU" sz="1800" b="0" strike="noStrike" spc="-1">
                <a:solidFill>
                  <a:srgbClr val="000000"/>
                </a:solidFill>
                <a:highlight>
                  <a:srgbClr val="FFFF00"/>
                </a:highlight>
                <a:latin typeface="Calibri"/>
              </a:rPr>
              <a:t>переливной порог 5 </a:t>
            </a:r>
            <a:r>
              <a:rPr lang="ru-RU" sz="1800" b="0" strike="noStrike" spc="-1">
                <a:solidFill>
                  <a:srgbClr val="000000"/>
                </a:solidFill>
                <a:latin typeface="Calibri"/>
              </a:rPr>
              <a:t>и</a:t>
            </a:r>
            <a:r>
              <a:rPr lang="ru-RU" sz="1800" b="0" strike="noStrike" spc="-1">
                <a:solidFill>
                  <a:srgbClr val="000000"/>
                </a:solidFill>
                <a:highlight>
                  <a:srgbClr val="FFFF00"/>
                </a:highlight>
                <a:latin typeface="Calibri"/>
              </a:rPr>
              <a:t> гидрозатвор 6.</a:t>
            </a:r>
            <a:endParaRPr lang="ru-RU" sz="1800" b="0" strike="noStrike" spc="-1">
              <a:solidFill>
                <a:srgbClr val="000000"/>
              </a:solidFill>
              <a:latin typeface="Open Sans"/>
            </a:endParaRPr>
          </a:p>
        </p:txBody>
      </p:sp>
      <p:pic>
        <p:nvPicPr>
          <p:cNvPr id="765" name="Рисунок 2"/>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p:blipFill>
        <p:spPr>
          <a:xfrm>
            <a:off x="4644360" y="752400"/>
            <a:ext cx="4497120" cy="2126520"/>
          </a:xfrm>
          <a:prstGeom prst="rect">
            <a:avLst/>
          </a:prstGeom>
          <a:ln w="0">
            <a:noFill/>
          </a:ln>
        </p:spPr>
      </p:pic>
      <p:pic>
        <p:nvPicPr>
          <p:cNvPr id="766" name="Рисунок 3"/>
          <p:cNvPicPr/>
          <p:nvPr/>
        </p:nvPicPr>
        <p:blipFill>
          <a:blip r:embed="rId5"/>
          <a:stretch/>
        </p:blipFill>
        <p:spPr>
          <a:xfrm>
            <a:off x="4939560" y="2571840"/>
            <a:ext cx="2008440" cy="1570680"/>
          </a:xfrm>
          <a:prstGeom prst="rect">
            <a:avLst/>
          </a:prstGeom>
          <a:ln w="0">
            <a:noFill/>
          </a:ln>
        </p:spPr>
      </p:pic>
      <p:sp>
        <p:nvSpPr>
          <p:cNvPr id="767" name="TextBox 8"/>
          <p:cNvSpPr/>
          <p:nvPr/>
        </p:nvSpPr>
        <p:spPr>
          <a:xfrm>
            <a:off x="6840720" y="2855520"/>
            <a:ext cx="1924560" cy="1939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685800">
              <a:lnSpc>
                <a:spcPct val="100000"/>
              </a:lnSpc>
            </a:pPr>
            <a:r>
              <a:rPr lang="ru-RU" sz="1350" b="0" strike="noStrike" spc="-1">
                <a:solidFill>
                  <a:srgbClr val="000000"/>
                </a:solidFill>
                <a:latin typeface="Calibri"/>
              </a:rPr>
              <a:t>Схема работы ситчатой переливной тарелки: </a:t>
            </a:r>
            <a:endParaRPr lang="ru-RU" sz="1350" b="0" strike="noStrike" spc="-1">
              <a:solidFill>
                <a:srgbClr val="000000"/>
              </a:solidFill>
              <a:latin typeface="Open Sans"/>
            </a:endParaRPr>
          </a:p>
          <a:p>
            <a:pPr algn="ctr" defTabSz="685800">
              <a:lnSpc>
                <a:spcPct val="100000"/>
              </a:lnSpc>
            </a:pPr>
            <a:r>
              <a:rPr lang="ru-RU" sz="1350" b="0" strike="noStrike" spc="-1">
                <a:solidFill>
                  <a:srgbClr val="000000"/>
                </a:solidFill>
                <a:latin typeface="Calibri"/>
              </a:rPr>
              <a:t>1 – тарелки; </a:t>
            </a:r>
            <a:endParaRPr lang="ru-RU" sz="1350" b="0" strike="noStrike" spc="-1">
              <a:solidFill>
                <a:srgbClr val="000000"/>
              </a:solidFill>
              <a:latin typeface="Open Sans"/>
            </a:endParaRPr>
          </a:p>
          <a:p>
            <a:pPr algn="ctr" defTabSz="685800">
              <a:lnSpc>
                <a:spcPct val="100000"/>
              </a:lnSpc>
            </a:pPr>
            <a:r>
              <a:rPr lang="ru-RU" sz="1350" b="0" strike="noStrike" spc="-1">
                <a:solidFill>
                  <a:srgbClr val="000000"/>
                </a:solidFill>
                <a:latin typeface="Calibri"/>
              </a:rPr>
              <a:t>2 – барботажный слой (пена) ;</a:t>
            </a:r>
            <a:endParaRPr lang="ru-RU" sz="1350" b="0" strike="noStrike" spc="-1">
              <a:solidFill>
                <a:srgbClr val="000000"/>
              </a:solidFill>
              <a:latin typeface="Open Sans"/>
            </a:endParaRPr>
          </a:p>
          <a:p>
            <a:pPr algn="ctr" defTabSz="685800">
              <a:lnSpc>
                <a:spcPct val="100000"/>
              </a:lnSpc>
            </a:pPr>
            <a:r>
              <a:rPr lang="ru-RU" sz="1350" b="0" strike="noStrike" spc="-1">
                <a:solidFill>
                  <a:srgbClr val="000000"/>
                </a:solidFill>
                <a:latin typeface="Calibri"/>
              </a:rPr>
              <a:t>3 – поток жидкости; </a:t>
            </a:r>
            <a:endParaRPr lang="ru-RU" sz="1350" b="0" strike="noStrike" spc="-1">
              <a:solidFill>
                <a:srgbClr val="000000"/>
              </a:solidFill>
              <a:latin typeface="Open Sans"/>
            </a:endParaRPr>
          </a:p>
          <a:p>
            <a:pPr algn="ctr" defTabSz="685800">
              <a:lnSpc>
                <a:spcPct val="100000"/>
              </a:lnSpc>
            </a:pPr>
            <a:r>
              <a:rPr lang="ru-RU" sz="1350" b="0" strike="noStrike" spc="-1">
                <a:solidFill>
                  <a:srgbClr val="000000"/>
                </a:solidFill>
                <a:latin typeface="Calibri"/>
              </a:rPr>
              <a:t>4 – поток газа; </a:t>
            </a:r>
            <a:endParaRPr lang="ru-RU" sz="1350" b="0" strike="noStrike" spc="-1">
              <a:solidFill>
                <a:srgbClr val="000000"/>
              </a:solidFill>
              <a:latin typeface="Open Sans"/>
            </a:endParaRPr>
          </a:p>
          <a:p>
            <a:pPr algn="ctr" defTabSz="685800">
              <a:lnSpc>
                <a:spcPct val="100000"/>
              </a:lnSpc>
            </a:pPr>
            <a:r>
              <a:rPr lang="ru-RU" sz="1350" b="0" strike="noStrike" spc="-1">
                <a:solidFill>
                  <a:srgbClr val="000000"/>
                </a:solidFill>
                <a:latin typeface="Calibri"/>
              </a:rPr>
              <a:t>5 – переливной порог; </a:t>
            </a:r>
            <a:endParaRPr lang="ru-RU" sz="1350" b="0" strike="noStrike" spc="-1">
              <a:solidFill>
                <a:srgbClr val="000000"/>
              </a:solidFill>
              <a:latin typeface="Open Sans"/>
            </a:endParaRPr>
          </a:p>
          <a:p>
            <a:pPr algn="ctr" defTabSz="685800">
              <a:lnSpc>
                <a:spcPct val="100000"/>
              </a:lnSpc>
            </a:pPr>
            <a:r>
              <a:rPr lang="ru-RU" sz="1350" b="0" strike="noStrike" spc="-1">
                <a:solidFill>
                  <a:srgbClr val="000000"/>
                </a:solidFill>
                <a:latin typeface="Calibri"/>
              </a:rPr>
              <a:t>6 – гидрозатвор</a:t>
            </a:r>
            <a:endParaRPr lang="ru-RU" sz="1350" b="0" strike="noStrike" spc="-1">
              <a:solidFill>
                <a:srgbClr val="000000"/>
              </a:solidFill>
              <a:latin typeface="Open Sans"/>
            </a:endParaRPr>
          </a:p>
        </p:txBody>
      </p:sp>
      <p:sp>
        <p:nvSpPr>
          <p:cNvPr id="768" name="TextBox 7"/>
          <p:cNvSpPr/>
          <p:nvPr/>
        </p:nvSpPr>
        <p:spPr>
          <a:xfrm>
            <a:off x="376200" y="1817280"/>
            <a:ext cx="4888440" cy="2786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650" b="1" strike="noStrike" spc="-1">
                <a:solidFill>
                  <a:srgbClr val="000000"/>
                </a:solidFill>
                <a:highlight>
                  <a:srgbClr val="FFFF00"/>
                </a:highlight>
                <a:latin typeface="Calibri"/>
              </a:rPr>
              <a:t>Переливной порог</a:t>
            </a:r>
            <a:r>
              <a:rPr lang="ru-RU" sz="1650" b="0" strike="noStrike" spc="-1">
                <a:solidFill>
                  <a:srgbClr val="000000"/>
                </a:solidFill>
                <a:highlight>
                  <a:srgbClr val="FFFF00"/>
                </a:highlight>
                <a:latin typeface="Calibri"/>
              </a:rPr>
              <a:t> </a:t>
            </a:r>
            <a:r>
              <a:rPr lang="ru-RU" sz="1650" b="0" strike="noStrike" spc="-1">
                <a:solidFill>
                  <a:srgbClr val="000000"/>
                </a:solidFill>
                <a:latin typeface="Calibri"/>
              </a:rPr>
              <a:t>- для удерживания барботажного слоя на тарелке. </a:t>
            </a:r>
            <a:endParaRPr lang="ru-RU" sz="1650" b="0" strike="noStrike" spc="-1">
              <a:solidFill>
                <a:srgbClr val="000000"/>
              </a:solidFill>
              <a:latin typeface="Open Sans"/>
            </a:endParaRPr>
          </a:p>
          <a:p>
            <a:pPr marL="257040" indent="-257040" defTabSz="685800">
              <a:lnSpc>
                <a:spcPct val="100000"/>
              </a:lnSpc>
              <a:buClr>
                <a:srgbClr val="000000"/>
              </a:buClr>
              <a:buFont typeface="OpenSymbol"/>
              <a:buChar char="-"/>
            </a:pPr>
            <a:r>
              <a:rPr lang="ru-RU" sz="1800" b="0" strike="noStrike" spc="-1">
                <a:solidFill>
                  <a:srgbClr val="000000"/>
                </a:solidFill>
                <a:latin typeface="Calibri"/>
              </a:rPr>
              <a:t>При монтаже колонны высоту переливного порога можно отрегулировать, задав тем самым </a:t>
            </a:r>
            <a:r>
              <a:rPr lang="ru-RU" sz="1800" b="1" strike="noStrike" spc="-1">
                <a:solidFill>
                  <a:srgbClr val="000000"/>
                </a:solidFill>
                <a:latin typeface="Calibri"/>
              </a:rPr>
              <a:t>высоту барботажного слоя на тарелке</a:t>
            </a:r>
            <a:r>
              <a:rPr lang="ru-RU" sz="1800" b="0" strike="noStrike" spc="-1">
                <a:solidFill>
                  <a:srgbClr val="000000"/>
                </a:solidFill>
                <a:latin typeface="Calibri"/>
              </a:rPr>
              <a:t>.</a:t>
            </a:r>
            <a:endParaRPr lang="ru-RU" sz="1800" b="0" strike="noStrike" spc="-1">
              <a:solidFill>
                <a:srgbClr val="000000"/>
              </a:solidFill>
              <a:latin typeface="Open Sans"/>
            </a:endParaRPr>
          </a:p>
          <a:p>
            <a:pPr defTabSz="685800">
              <a:lnSpc>
                <a:spcPct val="100000"/>
              </a:lnSpc>
            </a:pPr>
            <a:r>
              <a:rPr lang="ru-RU" sz="1800" b="1" strike="noStrike" spc="-1">
                <a:solidFill>
                  <a:srgbClr val="000000"/>
                </a:solidFill>
                <a:highlight>
                  <a:srgbClr val="FFFF00"/>
                </a:highlight>
                <a:latin typeface="Calibri"/>
              </a:rPr>
              <a:t>Гидрозатвор</a:t>
            </a:r>
            <a:r>
              <a:rPr lang="ru-RU" sz="1800" b="0" strike="noStrike" spc="-1">
                <a:solidFill>
                  <a:srgbClr val="000000"/>
                </a:solidFill>
                <a:latin typeface="Calibri"/>
              </a:rPr>
              <a:t> препятствует движению газа через переливное устройство. </a:t>
            </a:r>
            <a:endParaRPr lang="ru-RU" sz="1800" b="0" strike="noStrike" spc="-1">
              <a:solidFill>
                <a:srgbClr val="000000"/>
              </a:solidFill>
              <a:latin typeface="Open Sans"/>
            </a:endParaRPr>
          </a:p>
          <a:p>
            <a:pPr defTabSz="685800">
              <a:lnSpc>
                <a:spcPct val="100000"/>
              </a:lnSpc>
            </a:pPr>
            <a:r>
              <a:rPr lang="ru-RU" sz="1800" b="0" strike="noStrike" spc="-1">
                <a:solidFill>
                  <a:srgbClr val="000000"/>
                </a:solidFill>
                <a:latin typeface="Calibri"/>
              </a:rPr>
              <a:t>- В некоторых случаях роль гидрозатвора может играть сам барботажный слой.</a:t>
            </a:r>
            <a:endParaRPr lang="ru-RU" sz="1800" b="0" strike="noStrike" spc="-1">
              <a:solidFill>
                <a:srgbClr val="000000"/>
              </a:solidFill>
              <a:latin typeface="Open Sans"/>
            </a:endParaRPr>
          </a:p>
        </p:txBody>
      </p:sp>
      <p:sp>
        <p:nvSpPr>
          <p:cNvPr id="769" name="Прямоугольник 768"/>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CAEE3F7C-D433-4D67-AAB9-E2946250C957}" type="slidenum">
              <a:rPr lang="ru-RU" sz="2400" b="1" strike="noStrike" spc="-1">
                <a:solidFill>
                  <a:srgbClr val="000000"/>
                </a:solidFill>
                <a:latin typeface="Noto Sans"/>
              </a:rPr>
              <a:t>59</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 name="Picture 5" descr="F:\WORK\АГТУ\Общая\новый бренндбук\Мокапы\доп\Безырмянный-1.png"/>
          <p:cNvPicPr/>
          <p:nvPr/>
        </p:nvPicPr>
        <p:blipFill>
          <a:blip r:embed="rId2"/>
          <a:stretch/>
        </p:blipFill>
        <p:spPr>
          <a:xfrm>
            <a:off x="7051680" y="87480"/>
            <a:ext cx="1998360" cy="177840"/>
          </a:xfrm>
          <a:prstGeom prst="rect">
            <a:avLst/>
          </a:prstGeom>
          <a:ln w="0">
            <a:noFill/>
          </a:ln>
        </p:spPr>
      </p:pic>
      <p:pic>
        <p:nvPicPr>
          <p:cNvPr id="175" name="Picture 2" descr="F:\WORK\АГТУ\Общая\новый бренндбук\Мокапы\доп\Без имени-2.png"/>
          <p:cNvPicPr/>
          <p:nvPr/>
        </p:nvPicPr>
        <p:blipFill>
          <a:blip r:embed="rId3"/>
          <a:stretch/>
        </p:blipFill>
        <p:spPr>
          <a:xfrm>
            <a:off x="107640" y="-107280"/>
            <a:ext cx="5846040" cy="747360"/>
          </a:xfrm>
          <a:prstGeom prst="rect">
            <a:avLst/>
          </a:prstGeom>
          <a:ln w="0">
            <a:noFill/>
          </a:ln>
        </p:spPr>
      </p:pic>
      <p:sp>
        <p:nvSpPr>
          <p:cNvPr id="176" name="TextBox 57"/>
          <p:cNvSpPr/>
          <p:nvPr/>
        </p:nvSpPr>
        <p:spPr>
          <a:xfrm>
            <a:off x="281520" y="235440"/>
            <a:ext cx="2441520" cy="342360"/>
          </a:xfrm>
          <a:prstGeom prst="rect">
            <a:avLst/>
          </a:prstGeom>
          <a:noFill/>
          <a:ln w="0">
            <a:noFill/>
          </a:ln>
        </p:spPr>
        <p:style>
          <a:lnRef idx="0">
            <a:scrgbClr r="0" g="0" b="0"/>
          </a:lnRef>
          <a:fillRef idx="0">
            <a:scrgbClr r="0" g="0" b="0"/>
          </a:fillRef>
          <a:effectRef idx="0">
            <a:scrgbClr r="0" g="0" b="0"/>
          </a:effectRef>
          <a:fontRef idx="minor"/>
        </p:style>
        <p:txBody>
          <a:bodyPr wrap="none" lIns="68760" tIns="34200" rIns="68760" bIns="34200" anchor="t">
            <a:spAutoFit/>
          </a:bodyPr>
          <a:lstStyle/>
          <a:p>
            <a:pPr defTabSz="914400">
              <a:lnSpc>
                <a:spcPct val="100000"/>
              </a:lnSpc>
            </a:pPr>
            <a:r>
              <a:rPr lang="ru-RU" sz="1800" b="1" strike="noStrike" spc="-1">
                <a:solidFill>
                  <a:srgbClr val="00359E"/>
                </a:solidFill>
                <a:latin typeface="Times New Roman"/>
                <a:ea typeface="Calibri"/>
              </a:rPr>
              <a:t>Атмосферная колонна</a:t>
            </a:r>
            <a:endParaRPr lang="ru-RU" sz="1800" b="0" strike="noStrike" spc="-1">
              <a:solidFill>
                <a:srgbClr val="000000"/>
              </a:solidFill>
              <a:latin typeface="Open Sans"/>
            </a:endParaRPr>
          </a:p>
        </p:txBody>
      </p:sp>
      <p:sp>
        <p:nvSpPr>
          <p:cNvPr id="177" name="Прямоугольник 4"/>
          <p:cNvSpPr/>
          <p:nvPr/>
        </p:nvSpPr>
        <p:spPr>
          <a:xfrm>
            <a:off x="539640" y="626400"/>
            <a:ext cx="5413680" cy="5210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914400">
              <a:lnSpc>
                <a:spcPct val="100000"/>
              </a:lnSpc>
            </a:pPr>
            <a:r>
              <a:rPr lang="ru-RU" sz="1200" b="1" strike="noStrike" spc="-1">
                <a:solidFill>
                  <a:srgbClr val="00359E"/>
                </a:solidFill>
                <a:latin typeface="Times New Roman"/>
              </a:rPr>
              <a:t>	Межтарельчатое расстояние в месте монтажа люка выполняется увеличенным (800 - 1000 мм).</a:t>
            </a:r>
            <a:endParaRPr lang="ru-RU" sz="1200" b="0" strike="noStrike" spc="-1">
              <a:solidFill>
                <a:srgbClr val="000000"/>
              </a:solidFill>
              <a:latin typeface="Open Sans"/>
            </a:endParaRPr>
          </a:p>
          <a:p>
            <a:pPr algn="just" defTabSz="914400">
              <a:lnSpc>
                <a:spcPct val="100000"/>
              </a:lnSpc>
            </a:pPr>
            <a:r>
              <a:rPr lang="ru-RU" sz="1200" b="1" strike="noStrike" spc="-1">
                <a:solidFill>
                  <a:srgbClr val="00359E"/>
                </a:solidFill>
                <a:latin typeface="Times New Roman"/>
              </a:rPr>
              <a:t>	При большой высоте колонного аппарата, когда толщина обечайки корпуса зависит от весовых и ветровых нагрузок, рационально ступенчато понижать толщину стенки корпуса по высоте колонны в направлении от куба к шлему. Это даёт возможность сократить металлоёмкость корпуса.</a:t>
            </a:r>
            <a:endParaRPr lang="ru-RU" sz="1200" b="0" strike="noStrike" spc="-1">
              <a:solidFill>
                <a:srgbClr val="000000"/>
              </a:solidFill>
              <a:latin typeface="Open Sans"/>
            </a:endParaRPr>
          </a:p>
          <a:p>
            <a:pPr algn="just" defTabSz="914400">
              <a:lnSpc>
                <a:spcPct val="100000"/>
              </a:lnSpc>
            </a:pPr>
            <a:r>
              <a:rPr lang="ru-RU" sz="1200" b="1" strike="noStrike" spc="-1">
                <a:solidFill>
                  <a:srgbClr val="00359E"/>
                </a:solidFill>
                <a:latin typeface="Times New Roman"/>
              </a:rPr>
              <a:t>	Зачастую нагрузки по паровой и жидкой фазам из-за присутствия боковых отборов существенно отличается по высоте колонны. В подобных случаях для сохранения оптимальной гидродинамики работы контактных устройств применяются аппараты переменного диаметра.</a:t>
            </a:r>
            <a:endParaRPr lang="ru-RU" sz="1200" b="0" strike="noStrike" spc="-1">
              <a:solidFill>
                <a:srgbClr val="000000"/>
              </a:solidFill>
              <a:latin typeface="Open Sans"/>
            </a:endParaRPr>
          </a:p>
          <a:p>
            <a:pPr algn="just" defTabSz="914400">
              <a:lnSpc>
                <a:spcPct val="100000"/>
              </a:lnSpc>
            </a:pPr>
            <a:r>
              <a:rPr lang="ru-RU" sz="1200" b="1" strike="noStrike" spc="-1">
                <a:solidFill>
                  <a:srgbClr val="00359E"/>
                </a:solidFill>
                <a:latin typeface="Times New Roman"/>
              </a:rPr>
              <a:t>Снизу к корпусу колонны приваривается опорная часть.</a:t>
            </a:r>
            <a:endParaRPr lang="ru-RU" sz="1200" b="0" strike="noStrike" spc="-1">
              <a:solidFill>
                <a:srgbClr val="000000"/>
              </a:solidFill>
              <a:latin typeface="Open Sans"/>
            </a:endParaRPr>
          </a:p>
          <a:p>
            <a:pPr algn="just" defTabSz="914400">
              <a:lnSpc>
                <a:spcPct val="100000"/>
              </a:lnSpc>
            </a:pPr>
            <a:r>
              <a:rPr lang="ru-RU" sz="1200" b="1" strike="noStrike" spc="-1">
                <a:solidFill>
                  <a:srgbClr val="00359E"/>
                </a:solidFill>
                <a:latin typeface="Times New Roman"/>
              </a:rPr>
              <a:t>В ней предусматриваются 1 или 2 лаза и отверстия для прохода трубопровода кубового продукта. В верхней части опорной части колонны обязательно предусматриваются вентиляционные штуцера для выхода паровой фазы, скапливающейся при неполной плотности узла вывода кубового продукта.</a:t>
            </a:r>
            <a:endParaRPr lang="ru-RU" sz="1200" b="0" strike="noStrike" spc="-1">
              <a:solidFill>
                <a:srgbClr val="000000"/>
              </a:solidFill>
              <a:latin typeface="Open Sans"/>
            </a:endParaRPr>
          </a:p>
          <a:p>
            <a:pPr algn="just" defTabSz="914400">
              <a:lnSpc>
                <a:spcPct val="100000"/>
              </a:lnSpc>
            </a:pPr>
            <a:r>
              <a:rPr lang="ru-RU" sz="1200" b="1" strike="noStrike" spc="-1">
                <a:solidFill>
                  <a:srgbClr val="00359E"/>
                </a:solidFill>
                <a:latin typeface="Times New Roman"/>
              </a:rPr>
              <a:t>	Опорные части бывают: коническими, применяемыми при небольших диаметрах и значительных высотах колонн; цилиндрическими, подразделяемые на: телескопические с приваркой в внахлест; равного диаметра опоры с корпусом (встык). </a:t>
            </a:r>
            <a:endParaRPr lang="ru-RU" sz="1200" b="0" strike="noStrike" spc="-1">
              <a:solidFill>
                <a:srgbClr val="000000"/>
              </a:solidFill>
              <a:latin typeface="Open Sans"/>
            </a:endParaRPr>
          </a:p>
          <a:p>
            <a:pPr algn="just" defTabSz="914400">
              <a:lnSpc>
                <a:spcPct val="100000"/>
              </a:lnSpc>
            </a:pPr>
            <a:r>
              <a:rPr lang="ru-RU" sz="1200" b="1" strike="noStrike" spc="-1">
                <a:solidFill>
                  <a:srgbClr val="00359E"/>
                </a:solidFill>
                <a:latin typeface="Times New Roman"/>
              </a:rPr>
              <a:t>	Для закрепления на фундаменте опора имеет лапы. Размер отверстий под анкерные болты выполняется в 1,5 раза больше диаметра шпилек или в виде пазов.</a:t>
            </a:r>
            <a:endParaRPr lang="ru-RU" sz="1200" b="0" strike="noStrike" spc="-1">
              <a:solidFill>
                <a:srgbClr val="000000"/>
              </a:solidFill>
              <a:latin typeface="Open Sans"/>
            </a:endParaRPr>
          </a:p>
          <a:p>
            <a:pPr algn="just" defTabSz="914400">
              <a:lnSpc>
                <a:spcPct val="100000"/>
              </a:lnSpc>
            </a:pPr>
            <a:endParaRPr lang="ru-RU" sz="1200" b="0" strike="noStrike" spc="-1">
              <a:solidFill>
                <a:srgbClr val="000000"/>
              </a:solidFill>
              <a:latin typeface="Open Sans"/>
            </a:endParaRPr>
          </a:p>
          <a:p>
            <a:pPr algn="just" defTabSz="914400">
              <a:lnSpc>
                <a:spcPct val="100000"/>
              </a:lnSpc>
            </a:pPr>
            <a:endParaRPr lang="ru-RU" sz="1200" b="0" strike="noStrike" spc="-1">
              <a:solidFill>
                <a:srgbClr val="000000"/>
              </a:solidFill>
              <a:latin typeface="Open Sans"/>
            </a:endParaRPr>
          </a:p>
          <a:p>
            <a:pPr algn="just" defTabSz="914400">
              <a:lnSpc>
                <a:spcPct val="100000"/>
              </a:lnSpc>
            </a:pPr>
            <a:endParaRPr lang="ru-RU" sz="1200" b="0" strike="noStrike" spc="-1">
              <a:solidFill>
                <a:srgbClr val="000000"/>
              </a:solidFill>
              <a:latin typeface="Open Sans"/>
            </a:endParaRPr>
          </a:p>
          <a:p>
            <a:pPr algn="just" defTabSz="914400">
              <a:lnSpc>
                <a:spcPct val="100000"/>
              </a:lnSpc>
            </a:pPr>
            <a:endParaRPr lang="ru-RU" sz="1200" b="0" strike="noStrike" spc="-1">
              <a:solidFill>
                <a:srgbClr val="000000"/>
              </a:solidFill>
              <a:latin typeface="Open Sans"/>
            </a:endParaRPr>
          </a:p>
        </p:txBody>
      </p:sp>
      <p:pic>
        <p:nvPicPr>
          <p:cNvPr id="178" name="Рисунок 3"/>
          <p:cNvPicPr/>
          <p:nvPr/>
        </p:nvPicPr>
        <p:blipFill>
          <a:blip r:embed="rId4"/>
          <a:stretch/>
        </p:blipFill>
        <p:spPr>
          <a:xfrm>
            <a:off x="6107040" y="342000"/>
            <a:ext cx="1805760" cy="4799160"/>
          </a:xfrm>
          <a:prstGeom prst="rect">
            <a:avLst/>
          </a:prstGeom>
          <a:ln w="0">
            <a:noFill/>
          </a:ln>
        </p:spPr>
      </p:pic>
      <p:sp>
        <p:nvSpPr>
          <p:cNvPr id="179" name="Прямоугольник 178"/>
          <p:cNvSpPr/>
          <p:nvPr/>
        </p:nvSpPr>
        <p:spPr>
          <a:xfrm>
            <a:off x="8280000" y="48567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6F6FF7DA-BA2E-498A-8DCF-1794A26DC316}" type="slidenum">
              <a:rPr lang="ru-RU" sz="2400" b="1" strike="noStrike" spc="-1">
                <a:solidFill>
                  <a:srgbClr val="000000"/>
                </a:solidFill>
                <a:latin typeface="Noto Sans"/>
              </a:rPr>
              <a:t>6</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0" name="PlaceHolder 1"/>
          <p:cNvSpPr>
            <a:spLocks noGrp="1"/>
          </p:cNvSpPr>
          <p:nvPr>
            <p:ph type="title"/>
          </p:nvPr>
        </p:nvSpPr>
        <p:spPr>
          <a:xfrm>
            <a:off x="318960" y="287280"/>
            <a:ext cx="8704440" cy="462600"/>
          </a:xfrm>
          <a:prstGeom prst="rect">
            <a:avLst/>
          </a:prstGeom>
          <a:noFill/>
          <a:ln w="0">
            <a:noFill/>
          </a:ln>
        </p:spPr>
        <p:txBody>
          <a:bodyPr lIns="91440" tIns="45720" rIns="91440" bIns="45720" anchor="ctr">
            <a:noAutofit/>
          </a:bodyPr>
          <a:lstStyle/>
          <a:p>
            <a:pPr indent="0" defTabSz="685800">
              <a:lnSpc>
                <a:spcPct val="90000"/>
              </a:lnSpc>
              <a:buNone/>
              <a:tabLst>
                <a:tab pos="0" algn="l"/>
              </a:tabLst>
            </a:pPr>
            <a:r>
              <a:rPr lang="ru-RU" sz="2700" b="0" strike="noStrike" spc="-1">
                <a:solidFill>
                  <a:schemeClr val="dk1"/>
                </a:solidFill>
                <a:latin typeface="Calibri Light"/>
              </a:rPr>
              <a:t>Тарельчатые контактные устройства</a:t>
            </a:r>
            <a:endParaRPr lang="ru-RU" sz="2700" b="0" strike="noStrike" spc="-1">
              <a:solidFill>
                <a:srgbClr val="000000"/>
              </a:solidFill>
              <a:latin typeface="Open Sans"/>
            </a:endParaRPr>
          </a:p>
        </p:txBody>
      </p:sp>
      <p:sp>
        <p:nvSpPr>
          <p:cNvPr id="771" name="TextBox 10"/>
          <p:cNvSpPr/>
          <p:nvPr/>
        </p:nvSpPr>
        <p:spPr>
          <a:xfrm>
            <a:off x="410760" y="693360"/>
            <a:ext cx="831960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800" b="0" strike="noStrike" spc="-1">
                <a:solidFill>
                  <a:srgbClr val="000000"/>
                </a:solidFill>
                <a:latin typeface="Calibri"/>
              </a:rPr>
              <a:t>Работа тарелок происходит в </a:t>
            </a:r>
            <a:r>
              <a:rPr lang="ru-RU" sz="1800" b="1" strike="noStrike" spc="-1">
                <a:solidFill>
                  <a:srgbClr val="000000"/>
                </a:solidFill>
                <a:highlight>
                  <a:srgbClr val="FFFF00"/>
                </a:highlight>
                <a:latin typeface="Calibri"/>
              </a:rPr>
              <a:t>пенном режиме. </a:t>
            </a:r>
            <a:endParaRPr lang="ru-RU" sz="1800" b="0" strike="noStrike" spc="-1">
              <a:solidFill>
                <a:srgbClr val="000000"/>
              </a:solidFill>
              <a:latin typeface="Open Sans"/>
            </a:endParaRPr>
          </a:p>
        </p:txBody>
      </p:sp>
      <p:sp>
        <p:nvSpPr>
          <p:cNvPr id="772" name="TextBox 9"/>
          <p:cNvSpPr/>
          <p:nvPr/>
        </p:nvSpPr>
        <p:spPr>
          <a:xfrm>
            <a:off x="324000" y="1039680"/>
            <a:ext cx="8493120" cy="3816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870" b="0" strike="noStrike" spc="-1">
                <a:solidFill>
                  <a:srgbClr val="000000"/>
                </a:solidFill>
                <a:latin typeface="Calibri"/>
              </a:rPr>
              <a:t>1. Струи газа, выходящие </a:t>
            </a:r>
            <a:r>
              <a:rPr lang="ru-RU" sz="1870" b="1" strike="noStrike" spc="-1">
                <a:solidFill>
                  <a:srgbClr val="000000"/>
                </a:solidFill>
                <a:latin typeface="Calibri"/>
              </a:rPr>
              <a:t>из отверстий тарелк</a:t>
            </a:r>
            <a:r>
              <a:rPr lang="ru-RU" sz="1870" b="0" strike="noStrike" spc="-1">
                <a:solidFill>
                  <a:srgbClr val="000000"/>
                </a:solidFill>
                <a:latin typeface="Calibri"/>
              </a:rPr>
              <a:t>и, на некотором расстоянии от места истечения разрушаются с образованием большого числа пузырьков.</a:t>
            </a:r>
            <a:endParaRPr lang="ru-RU" sz="1870" b="0" strike="noStrike" spc="-1">
              <a:solidFill>
                <a:srgbClr val="000000"/>
              </a:solidFill>
              <a:latin typeface="Open Sans"/>
            </a:endParaRPr>
          </a:p>
          <a:p>
            <a:pPr defTabSz="685800">
              <a:lnSpc>
                <a:spcPct val="100000"/>
              </a:lnSpc>
            </a:pPr>
            <a:endParaRPr lang="ru-RU" sz="670" b="0" strike="noStrike" spc="-1">
              <a:solidFill>
                <a:srgbClr val="000000"/>
              </a:solidFill>
              <a:latin typeface="Open Sans"/>
            </a:endParaRPr>
          </a:p>
          <a:p>
            <a:pPr defTabSz="685800">
              <a:lnSpc>
                <a:spcPct val="100000"/>
              </a:lnSpc>
            </a:pPr>
            <a:r>
              <a:rPr lang="ru-RU" sz="1870" b="0" strike="noStrike" spc="-1">
                <a:solidFill>
                  <a:srgbClr val="000000"/>
                </a:solidFill>
                <a:latin typeface="Calibri"/>
              </a:rPr>
              <a:t>2. При этом на тарелке образуется газожидкостная система – </a:t>
            </a:r>
            <a:r>
              <a:rPr lang="ru-RU" sz="1870" b="1" strike="noStrike" spc="-1">
                <a:solidFill>
                  <a:srgbClr val="000000"/>
                </a:solidFill>
                <a:latin typeface="Calibri"/>
              </a:rPr>
              <a:t>пена</a:t>
            </a:r>
            <a:r>
              <a:rPr lang="ru-RU" sz="1870" b="0" strike="noStrike" spc="-1">
                <a:solidFill>
                  <a:srgbClr val="000000"/>
                </a:solidFill>
                <a:latin typeface="Calibri"/>
              </a:rPr>
              <a:t>, которая является нестабильной и быстро разрушается после прекращения подачи газа. </a:t>
            </a:r>
            <a:endParaRPr lang="ru-RU" sz="1870" b="0" strike="noStrike" spc="-1">
              <a:solidFill>
                <a:srgbClr val="000000"/>
              </a:solidFill>
              <a:latin typeface="Open Sans"/>
            </a:endParaRPr>
          </a:p>
          <a:p>
            <a:pPr defTabSz="685800">
              <a:lnSpc>
                <a:spcPct val="100000"/>
              </a:lnSpc>
            </a:pPr>
            <a:endParaRPr lang="ru-RU" sz="670" b="0" strike="noStrike" spc="-1">
              <a:solidFill>
                <a:srgbClr val="000000"/>
              </a:solidFill>
              <a:latin typeface="Open Sans"/>
            </a:endParaRPr>
          </a:p>
          <a:p>
            <a:pPr defTabSz="685800">
              <a:lnSpc>
                <a:spcPct val="100000"/>
              </a:lnSpc>
            </a:pPr>
            <a:r>
              <a:rPr lang="ru-RU" sz="1870" b="1" strike="noStrike" spc="-1">
                <a:solidFill>
                  <a:srgbClr val="000000"/>
                </a:solidFill>
                <a:latin typeface="Calibri"/>
              </a:rPr>
              <a:t>3. Поверхность контакта фаз при пенном режиме наибольшая</a:t>
            </a:r>
            <a:r>
              <a:rPr lang="ru-RU" sz="1870" b="0" strike="noStrike" spc="-1">
                <a:solidFill>
                  <a:srgbClr val="000000"/>
                </a:solidFill>
                <a:latin typeface="Calibri"/>
              </a:rPr>
              <a:t>, поэтому пенный режим обычно является наиболее рациональным режимом работы тарелок.</a:t>
            </a:r>
            <a:endParaRPr lang="ru-RU" sz="1870" b="0" strike="noStrike" spc="-1">
              <a:solidFill>
                <a:srgbClr val="000000"/>
              </a:solidFill>
              <a:latin typeface="Open Sans"/>
            </a:endParaRPr>
          </a:p>
          <a:p>
            <a:pPr defTabSz="685800">
              <a:lnSpc>
                <a:spcPct val="100000"/>
              </a:lnSpc>
            </a:pPr>
            <a:endParaRPr lang="ru-RU" sz="670" b="0" strike="noStrike" spc="-1">
              <a:solidFill>
                <a:srgbClr val="000000"/>
              </a:solidFill>
              <a:latin typeface="Open Sans"/>
            </a:endParaRPr>
          </a:p>
          <a:p>
            <a:pPr defTabSz="685800">
              <a:lnSpc>
                <a:spcPct val="100000"/>
              </a:lnSpc>
            </a:pPr>
            <a:r>
              <a:rPr lang="ru-RU" sz="1870" b="1" strike="noStrike" spc="-1">
                <a:solidFill>
                  <a:srgbClr val="000000"/>
                </a:solidFill>
                <a:latin typeface="Calibri"/>
              </a:rPr>
              <a:t>4. Гидродинамические режимы работы провальных тарелок специфичны тем, что нормальная их работа возможна только после достижения определённой скорости газа. </a:t>
            </a:r>
            <a:r>
              <a:rPr lang="ru-RU" sz="1870" b="0" strike="noStrike" spc="-1">
                <a:solidFill>
                  <a:srgbClr val="000000"/>
                </a:solidFill>
                <a:latin typeface="Calibri"/>
              </a:rPr>
              <a:t>При низких скоростях газа жидкость на тарелке не задерживается (проваливается) и тарелка не работает. </a:t>
            </a:r>
            <a:r>
              <a:rPr lang="ru-RU" sz="1870" b="1" strike="noStrike" spc="-1">
                <a:solidFill>
                  <a:srgbClr val="000000"/>
                </a:solidFill>
                <a:latin typeface="Calibri"/>
              </a:rPr>
              <a:t>При достижении определённой скорости газа на тарелке появляется слой жидкости, и она вступает в пенный режим работы.</a:t>
            </a:r>
            <a:endParaRPr lang="ru-RU" sz="1870" b="0" strike="noStrike" spc="-1">
              <a:solidFill>
                <a:srgbClr val="000000"/>
              </a:solidFill>
              <a:latin typeface="Open Sans"/>
            </a:endParaRPr>
          </a:p>
        </p:txBody>
      </p:sp>
      <p:sp>
        <p:nvSpPr>
          <p:cNvPr id="773" name="Прямоугольник 772"/>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32FF6FAF-8AD0-4025-A049-E0ADCC4487E1}" type="slidenum">
              <a:rPr lang="ru-RU" sz="2400" b="1" strike="noStrike" spc="-1">
                <a:solidFill>
                  <a:srgbClr val="000000"/>
                </a:solidFill>
                <a:latin typeface="Noto Sans"/>
              </a:rPr>
              <a:t>60</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4" name="PlaceHolder 1"/>
          <p:cNvSpPr>
            <a:spLocks noGrp="1"/>
          </p:cNvSpPr>
          <p:nvPr>
            <p:ph type="title"/>
          </p:nvPr>
        </p:nvSpPr>
        <p:spPr>
          <a:xfrm>
            <a:off x="270720" y="284400"/>
            <a:ext cx="8704440" cy="462600"/>
          </a:xfrm>
          <a:prstGeom prst="rect">
            <a:avLst/>
          </a:prstGeom>
          <a:noFill/>
          <a:ln w="0">
            <a:noFill/>
          </a:ln>
        </p:spPr>
        <p:txBody>
          <a:bodyPr lIns="91440" tIns="45720" rIns="91440" bIns="45720" anchor="ctr">
            <a:noAutofit/>
          </a:bodyPr>
          <a:lstStyle/>
          <a:p>
            <a:pPr indent="0" defTabSz="685800">
              <a:lnSpc>
                <a:spcPct val="90000"/>
              </a:lnSpc>
              <a:buNone/>
              <a:tabLst>
                <a:tab pos="0" algn="l"/>
              </a:tabLst>
            </a:pPr>
            <a:r>
              <a:rPr lang="ru-RU" sz="2700" b="0" strike="noStrike" spc="-1">
                <a:solidFill>
                  <a:schemeClr val="dk1"/>
                </a:solidFill>
                <a:latin typeface="Calibri Light"/>
              </a:rPr>
              <a:t>Тарельчатые контактные устройства</a:t>
            </a:r>
            <a:endParaRPr lang="ru-RU" sz="2700" b="0" strike="noStrike" spc="-1">
              <a:solidFill>
                <a:srgbClr val="000000"/>
              </a:solidFill>
              <a:latin typeface="Open Sans"/>
            </a:endParaRPr>
          </a:p>
        </p:txBody>
      </p:sp>
      <p:pic>
        <p:nvPicPr>
          <p:cNvPr id="775" name="Рисунок 4"/>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p:blipFill>
        <p:spPr>
          <a:xfrm>
            <a:off x="-44640" y="1055520"/>
            <a:ext cx="5848560" cy="4079160"/>
          </a:xfrm>
          <a:prstGeom prst="rect">
            <a:avLst/>
          </a:prstGeom>
          <a:ln w="0">
            <a:noFill/>
          </a:ln>
        </p:spPr>
      </p:pic>
      <p:sp>
        <p:nvSpPr>
          <p:cNvPr id="776" name="TextBox 6"/>
          <p:cNvSpPr/>
          <p:nvPr/>
        </p:nvSpPr>
        <p:spPr>
          <a:xfrm>
            <a:off x="318960" y="715680"/>
            <a:ext cx="512172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800" b="1" strike="noStrike" spc="-1">
                <a:solidFill>
                  <a:srgbClr val="000000"/>
                </a:solidFill>
                <a:highlight>
                  <a:srgbClr val="FFFF00"/>
                </a:highlight>
                <a:latin typeface="Calibri"/>
              </a:rPr>
              <a:t>Классификация по способу передачи жидкости: </a:t>
            </a:r>
            <a:endParaRPr lang="ru-RU" sz="1800" b="0" strike="noStrike" spc="-1">
              <a:solidFill>
                <a:srgbClr val="000000"/>
              </a:solidFill>
              <a:latin typeface="Open Sans"/>
            </a:endParaRPr>
          </a:p>
        </p:txBody>
      </p:sp>
      <p:sp>
        <p:nvSpPr>
          <p:cNvPr id="777" name="Рамка 3"/>
          <p:cNvSpPr/>
          <p:nvPr/>
        </p:nvSpPr>
        <p:spPr>
          <a:xfrm>
            <a:off x="2985840" y="1736280"/>
            <a:ext cx="2740680" cy="3261600"/>
          </a:xfrm>
          <a:prstGeom prst="frame">
            <a:avLst>
              <a:gd name="adj1" fmla="val 791"/>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685800">
              <a:lnSpc>
                <a:spcPct val="100000"/>
              </a:lnSpc>
            </a:pPr>
            <a:endParaRPr lang="ru-RU" sz="1350" b="0" strike="noStrike" spc="-1">
              <a:solidFill>
                <a:srgbClr val="000000"/>
              </a:solidFill>
              <a:latin typeface="Calibri"/>
            </a:endParaRPr>
          </a:p>
        </p:txBody>
      </p:sp>
      <p:sp>
        <p:nvSpPr>
          <p:cNvPr id="778" name="Стрелка: вправо 5"/>
          <p:cNvSpPr/>
          <p:nvPr/>
        </p:nvSpPr>
        <p:spPr>
          <a:xfrm>
            <a:off x="5158800" y="1693080"/>
            <a:ext cx="830880" cy="622440"/>
          </a:xfrm>
          <a:prstGeom prst="rightArrow">
            <a:avLst>
              <a:gd name="adj1" fmla="val 36111"/>
              <a:gd name="adj2" fmla="val 51408"/>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685800">
              <a:lnSpc>
                <a:spcPct val="100000"/>
              </a:lnSpc>
            </a:pPr>
            <a:endParaRPr lang="ru-RU" sz="1350" b="0" strike="noStrike" spc="-1">
              <a:solidFill>
                <a:srgbClr val="FFFFFF"/>
              </a:solidFill>
              <a:latin typeface="Calibri"/>
            </a:endParaRPr>
          </a:p>
        </p:txBody>
      </p:sp>
      <p:sp>
        <p:nvSpPr>
          <p:cNvPr id="779" name="TextBox 11"/>
          <p:cNvSpPr/>
          <p:nvPr/>
        </p:nvSpPr>
        <p:spPr>
          <a:xfrm>
            <a:off x="6089760" y="1095840"/>
            <a:ext cx="2502000" cy="1689840"/>
          </a:xfrm>
          <a:prstGeom prst="rect">
            <a:avLst/>
          </a:prstGeom>
          <a:solidFill>
            <a:srgbClr val="FFFFFF"/>
          </a:solidFill>
          <a:ln>
            <a:solidFill>
              <a:srgbClr val="4472C4"/>
            </a:solidFill>
          </a:ln>
        </p:spPr>
        <p:style>
          <a:lnRef idx="2">
            <a:schemeClr val="accent1"/>
          </a:lnRef>
          <a:fillRef idx="1">
            <a:schemeClr val="lt1"/>
          </a:fillRef>
          <a:effectRef idx="0">
            <a:schemeClr val="accent1"/>
          </a:effectRef>
          <a:fontRef idx="minor"/>
        </p:style>
        <p:txBody>
          <a:bodyPr lIns="90000" tIns="45000" rIns="90000" bIns="45000" anchor="t">
            <a:spAutoFit/>
          </a:bodyPr>
          <a:lstStyle/>
          <a:p>
            <a:pPr defTabSz="685800">
              <a:lnSpc>
                <a:spcPct val="100000"/>
              </a:lnSpc>
            </a:pPr>
            <a:r>
              <a:rPr lang="ru-RU" sz="1500" b="1" strike="noStrike" spc="-1">
                <a:solidFill>
                  <a:srgbClr val="000000"/>
                </a:solidFill>
                <a:latin typeface="Calibri"/>
              </a:rPr>
              <a:t>Классификация переливных тарелок по характеру взаимодействия газового и жидкостного потоков:</a:t>
            </a:r>
            <a:endParaRPr lang="ru-RU" sz="1500" b="0" strike="noStrike" spc="-1">
              <a:solidFill>
                <a:srgbClr val="000000"/>
              </a:solidFill>
              <a:latin typeface="Open Sans"/>
            </a:endParaRPr>
          </a:p>
          <a:p>
            <a:pPr defTabSz="685800">
              <a:lnSpc>
                <a:spcPct val="100000"/>
              </a:lnSpc>
            </a:pPr>
            <a:r>
              <a:rPr lang="ru-RU" sz="1500" b="0" strike="noStrike" spc="-1">
                <a:solidFill>
                  <a:srgbClr val="000000"/>
                </a:solidFill>
                <a:latin typeface="Calibri"/>
              </a:rPr>
              <a:t>-барботажного типа</a:t>
            </a:r>
            <a:endParaRPr lang="ru-RU" sz="1500" b="0" strike="noStrike" spc="-1">
              <a:solidFill>
                <a:srgbClr val="000000"/>
              </a:solidFill>
              <a:latin typeface="Open Sans"/>
            </a:endParaRPr>
          </a:p>
          <a:p>
            <a:pPr defTabSz="685800">
              <a:lnSpc>
                <a:spcPct val="100000"/>
              </a:lnSpc>
            </a:pPr>
            <a:r>
              <a:rPr lang="ru-RU" sz="1500" b="0" strike="noStrike" spc="-1">
                <a:solidFill>
                  <a:srgbClr val="000000"/>
                </a:solidFill>
                <a:latin typeface="Calibri"/>
              </a:rPr>
              <a:t>-тарелки капельного типа</a:t>
            </a:r>
            <a:endParaRPr lang="ru-RU" sz="1500" b="0" strike="noStrike" spc="-1">
              <a:solidFill>
                <a:srgbClr val="000000"/>
              </a:solidFill>
              <a:latin typeface="Open Sans"/>
            </a:endParaRPr>
          </a:p>
        </p:txBody>
      </p:sp>
      <p:sp>
        <p:nvSpPr>
          <p:cNvPr id="780" name="TextBox 12"/>
          <p:cNvSpPr/>
          <p:nvPr/>
        </p:nvSpPr>
        <p:spPr>
          <a:xfrm>
            <a:off x="5382000" y="2893320"/>
            <a:ext cx="1681560" cy="1117440"/>
          </a:xfrm>
          <a:prstGeom prst="rect">
            <a:avLst/>
          </a:prstGeom>
          <a:solidFill>
            <a:srgbClr val="FFFFFF"/>
          </a:solidFill>
          <a:ln>
            <a:solidFill>
              <a:srgbClr val="4472C4"/>
            </a:solidFill>
          </a:ln>
        </p:spPr>
        <p:style>
          <a:lnRef idx="2">
            <a:schemeClr val="accent1"/>
          </a:lnRef>
          <a:fillRef idx="1">
            <a:schemeClr val="lt1"/>
          </a:fillRef>
          <a:effectRef idx="0">
            <a:schemeClr val="accent1"/>
          </a:effectRef>
          <a:fontRef idx="minor"/>
        </p:style>
        <p:txBody>
          <a:bodyPr lIns="90000" tIns="45000" rIns="90000" bIns="45000" anchor="t">
            <a:spAutoFit/>
          </a:bodyPr>
          <a:lstStyle/>
          <a:p>
            <a:pPr algn="ctr" defTabSz="685800">
              <a:lnSpc>
                <a:spcPct val="100000"/>
              </a:lnSpc>
            </a:pPr>
            <a:r>
              <a:rPr lang="ru-RU" sz="1350" b="0" strike="noStrike" spc="-1">
                <a:solidFill>
                  <a:srgbClr val="000000"/>
                </a:solidFill>
                <a:latin typeface="Calibri"/>
              </a:rPr>
              <a:t>На барботажных тарелках </a:t>
            </a:r>
            <a:endParaRPr lang="ru-RU" sz="1350" b="0" strike="noStrike" spc="-1">
              <a:solidFill>
                <a:srgbClr val="000000"/>
              </a:solidFill>
              <a:latin typeface="Open Sans"/>
            </a:endParaRPr>
          </a:p>
          <a:p>
            <a:pPr algn="ctr" defTabSz="685800">
              <a:lnSpc>
                <a:spcPct val="100000"/>
              </a:lnSpc>
            </a:pPr>
            <a:r>
              <a:rPr lang="ru-RU" sz="1350" b="1" strike="noStrike" spc="-1">
                <a:solidFill>
                  <a:srgbClr val="000000"/>
                </a:solidFill>
                <a:latin typeface="Calibri"/>
              </a:rPr>
              <a:t>сплошной фазой служит жидкость, </a:t>
            </a:r>
            <a:endParaRPr lang="ru-RU" sz="1350" b="0" strike="noStrike" spc="-1">
              <a:solidFill>
                <a:srgbClr val="000000"/>
              </a:solidFill>
              <a:latin typeface="Open Sans"/>
            </a:endParaRPr>
          </a:p>
          <a:p>
            <a:pPr algn="ctr" defTabSz="685800">
              <a:lnSpc>
                <a:spcPct val="100000"/>
              </a:lnSpc>
            </a:pPr>
            <a:r>
              <a:rPr lang="ru-RU" sz="1350" b="1" strike="noStrike" spc="-1">
                <a:solidFill>
                  <a:srgbClr val="000000"/>
                </a:solidFill>
                <a:latin typeface="Calibri"/>
              </a:rPr>
              <a:t>а дисперсной – газ.</a:t>
            </a:r>
            <a:endParaRPr lang="ru-RU" sz="1350" b="0" strike="noStrike" spc="-1">
              <a:solidFill>
                <a:srgbClr val="000000"/>
              </a:solidFill>
              <a:latin typeface="Open Sans"/>
            </a:endParaRPr>
          </a:p>
        </p:txBody>
      </p:sp>
      <p:cxnSp>
        <p:nvCxnSpPr>
          <p:cNvPr id="781" name="Прямая со стрелкой 14"/>
          <p:cNvCxnSpPr>
            <a:stCxn id="779" idx="2"/>
            <a:endCxn id="780" idx="0"/>
          </p:cNvCxnSpPr>
          <p:nvPr/>
        </p:nvCxnSpPr>
        <p:spPr>
          <a:xfrm flipH="1">
            <a:off x="6222960" y="2785680"/>
            <a:ext cx="1118520" cy="108360"/>
          </a:xfrm>
          <a:prstGeom prst="straightConnector1">
            <a:avLst/>
          </a:prstGeom>
          <a:ln w="0">
            <a:solidFill>
              <a:srgbClr val="4472C4"/>
            </a:solidFill>
            <a:tailEnd type="triangle" w="med" len="med"/>
          </a:ln>
        </p:spPr>
      </p:cxnSp>
      <p:sp>
        <p:nvSpPr>
          <p:cNvPr id="782" name="TextBox 17"/>
          <p:cNvSpPr/>
          <p:nvPr/>
        </p:nvSpPr>
        <p:spPr>
          <a:xfrm>
            <a:off x="7200720" y="2893320"/>
            <a:ext cx="1822680" cy="1323000"/>
          </a:xfrm>
          <a:prstGeom prst="rect">
            <a:avLst/>
          </a:prstGeom>
          <a:solidFill>
            <a:srgbClr val="FFFFFF"/>
          </a:solidFill>
          <a:ln>
            <a:solidFill>
              <a:srgbClr val="4472C4"/>
            </a:solidFill>
          </a:ln>
        </p:spPr>
        <p:style>
          <a:lnRef idx="2">
            <a:schemeClr val="accent1"/>
          </a:lnRef>
          <a:fillRef idx="1">
            <a:schemeClr val="lt1"/>
          </a:fillRef>
          <a:effectRef idx="0">
            <a:schemeClr val="accent1"/>
          </a:effectRef>
          <a:fontRef idx="minor"/>
        </p:style>
        <p:txBody>
          <a:bodyPr lIns="90000" tIns="45000" rIns="90000" bIns="45000" anchor="t">
            <a:spAutoFit/>
          </a:bodyPr>
          <a:lstStyle/>
          <a:p>
            <a:pPr algn="ctr" defTabSz="685800">
              <a:lnSpc>
                <a:spcPct val="100000"/>
              </a:lnSpc>
            </a:pPr>
            <a:r>
              <a:rPr lang="ru-RU" sz="1350" b="0" strike="noStrike" spc="-1">
                <a:solidFill>
                  <a:srgbClr val="000000"/>
                </a:solidFill>
                <a:latin typeface="Calibri"/>
              </a:rPr>
              <a:t>Провальные тарелки </a:t>
            </a:r>
            <a:r>
              <a:rPr lang="ru-RU" sz="1350" b="1" strike="noStrike" spc="-1">
                <a:solidFill>
                  <a:srgbClr val="000000"/>
                </a:solidFill>
                <a:latin typeface="Calibri"/>
              </a:rPr>
              <a:t>такого разделения не имеют</a:t>
            </a:r>
            <a:r>
              <a:rPr lang="ru-RU" sz="1350" b="0" strike="noStrike" spc="-1">
                <a:solidFill>
                  <a:srgbClr val="000000"/>
                </a:solidFill>
                <a:latin typeface="Calibri"/>
              </a:rPr>
              <a:t>, поскольку на тарелках без переливных устройств затруднительно.</a:t>
            </a:r>
            <a:endParaRPr lang="ru-RU" sz="1350" b="0" strike="noStrike" spc="-1">
              <a:solidFill>
                <a:srgbClr val="000000"/>
              </a:solidFill>
              <a:latin typeface="Open Sans"/>
            </a:endParaRPr>
          </a:p>
        </p:txBody>
      </p:sp>
      <p:cxnSp>
        <p:nvCxnSpPr>
          <p:cNvPr id="783" name="Прямая со стрелкой 19"/>
          <p:cNvCxnSpPr>
            <a:stCxn id="779" idx="2"/>
            <a:endCxn id="782" idx="0"/>
          </p:cNvCxnSpPr>
          <p:nvPr/>
        </p:nvCxnSpPr>
        <p:spPr>
          <a:xfrm>
            <a:off x="7340760" y="2785680"/>
            <a:ext cx="772200" cy="108360"/>
          </a:xfrm>
          <a:prstGeom prst="straightConnector1">
            <a:avLst/>
          </a:prstGeom>
          <a:ln w="0">
            <a:solidFill>
              <a:srgbClr val="4472C4"/>
            </a:solidFill>
            <a:tailEnd type="triangle" w="med" len="med"/>
          </a:ln>
        </p:spPr>
      </p:cxnSp>
      <p:sp>
        <p:nvSpPr>
          <p:cNvPr id="784" name="TextBox 28"/>
          <p:cNvSpPr/>
          <p:nvPr/>
        </p:nvSpPr>
        <p:spPr>
          <a:xfrm>
            <a:off x="-84600" y="4038840"/>
            <a:ext cx="2678040" cy="911880"/>
          </a:xfrm>
          <a:prstGeom prst="rect">
            <a:avLst/>
          </a:prstGeom>
          <a:solidFill>
            <a:srgbClr val="FFFFFF"/>
          </a:solidFill>
          <a:ln>
            <a:solidFill>
              <a:srgbClr val="4472C4"/>
            </a:solidFill>
          </a:ln>
        </p:spPr>
        <p:style>
          <a:lnRef idx="2">
            <a:schemeClr val="accent1"/>
          </a:lnRef>
          <a:fillRef idx="1">
            <a:schemeClr val="lt1"/>
          </a:fillRef>
          <a:effectRef idx="0">
            <a:schemeClr val="accent1"/>
          </a:effectRef>
          <a:fontRef idx="minor"/>
        </p:style>
        <p:txBody>
          <a:bodyPr lIns="90000" tIns="45000" rIns="90000" bIns="45000" anchor="t">
            <a:spAutoFit/>
          </a:bodyPr>
          <a:lstStyle/>
          <a:p>
            <a:pPr defTabSz="685800">
              <a:lnSpc>
                <a:spcPct val="100000"/>
              </a:lnSpc>
            </a:pPr>
            <a:r>
              <a:rPr lang="ru-RU" sz="1350" b="1" strike="noStrike" spc="-1">
                <a:solidFill>
                  <a:srgbClr val="000000"/>
                </a:solidFill>
                <a:latin typeface="Calibri"/>
              </a:rPr>
              <a:t>По виду доп.устройств </a:t>
            </a:r>
            <a:r>
              <a:rPr lang="ru-RU" sz="1350" b="0" strike="noStrike" spc="-1">
                <a:solidFill>
                  <a:srgbClr val="000000"/>
                </a:solidFill>
                <a:latin typeface="Calibri"/>
              </a:rPr>
              <a:t>(колпачки, клапаны), а также </a:t>
            </a:r>
            <a:r>
              <a:rPr lang="ru-RU" sz="1350" b="1" strike="noStrike" spc="-1">
                <a:solidFill>
                  <a:srgbClr val="000000"/>
                </a:solidFill>
                <a:latin typeface="Calibri"/>
              </a:rPr>
              <a:t>форме отверстий</a:t>
            </a:r>
            <a:r>
              <a:rPr lang="ru-RU" sz="1350" b="0" strike="noStrike" spc="-1">
                <a:solidFill>
                  <a:srgbClr val="000000"/>
                </a:solidFill>
                <a:latin typeface="Calibri"/>
              </a:rPr>
              <a:t> проводят классификацию тарелок </a:t>
            </a:r>
            <a:endParaRPr lang="ru-RU" sz="1350" b="0" strike="noStrike" spc="-1">
              <a:solidFill>
                <a:srgbClr val="000000"/>
              </a:solidFill>
              <a:latin typeface="Open Sans"/>
            </a:endParaRPr>
          </a:p>
        </p:txBody>
      </p:sp>
      <p:sp>
        <p:nvSpPr>
          <p:cNvPr id="785" name="Стрелка: вправо 29"/>
          <p:cNvSpPr/>
          <p:nvPr/>
        </p:nvSpPr>
        <p:spPr>
          <a:xfrm rot="19435800">
            <a:off x="268560" y="2944800"/>
            <a:ext cx="3347640" cy="289440"/>
          </a:xfrm>
          <a:prstGeom prst="rightArrow">
            <a:avLst>
              <a:gd name="adj1" fmla="val 36111"/>
              <a:gd name="adj2" fmla="val 51408"/>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685800">
              <a:lnSpc>
                <a:spcPct val="100000"/>
              </a:lnSpc>
            </a:pPr>
            <a:endParaRPr lang="ru-RU" sz="1350" b="0" strike="noStrike" spc="-1">
              <a:solidFill>
                <a:srgbClr val="FFFFFF"/>
              </a:solidFill>
              <a:latin typeface="Calibri"/>
            </a:endParaRPr>
          </a:p>
        </p:txBody>
      </p:sp>
      <p:sp>
        <p:nvSpPr>
          <p:cNvPr id="786" name="Прямоугольник 785"/>
          <p:cNvSpPr/>
          <p:nvPr/>
        </p:nvSpPr>
        <p:spPr>
          <a:xfrm>
            <a:off x="8244000" y="486000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EE5675D9-1EE3-4BE5-BB2C-BFD7F04C2678}" type="slidenum">
              <a:rPr lang="ru-RU" sz="2400" b="1" strike="noStrike" spc="-1">
                <a:solidFill>
                  <a:srgbClr val="000000"/>
                </a:solidFill>
                <a:latin typeface="Noto Sans"/>
              </a:rPr>
              <a:t>61</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7" name="TextBox 23"/>
          <p:cNvSpPr/>
          <p:nvPr/>
        </p:nvSpPr>
        <p:spPr>
          <a:xfrm>
            <a:off x="60840" y="1189800"/>
            <a:ext cx="4394880" cy="3518640"/>
          </a:xfrm>
          <a:prstGeom prst="rect">
            <a:avLst/>
          </a:prstGeom>
          <a:solidFill>
            <a:srgbClr val="FFFFFF"/>
          </a:solidFill>
          <a:ln>
            <a:solidFill>
              <a:srgbClr val="ED7D31"/>
            </a:solidFill>
          </a:ln>
        </p:spPr>
        <p:style>
          <a:lnRef idx="2">
            <a:schemeClr val="accent2"/>
          </a:lnRef>
          <a:fillRef idx="1">
            <a:schemeClr val="lt1"/>
          </a:fillRef>
          <a:effectRef idx="0">
            <a:schemeClr val="accent2"/>
          </a:effectRef>
          <a:fontRef idx="minor"/>
        </p:style>
        <p:txBody>
          <a:bodyPr lIns="90000" tIns="45000" rIns="90000" bIns="45000" anchor="t">
            <a:spAutoFit/>
          </a:bodyPr>
          <a:lstStyle/>
          <a:p>
            <a:pPr defTabSz="685800">
              <a:lnSpc>
                <a:spcPct val="100000"/>
              </a:lnSpc>
            </a:pPr>
            <a:r>
              <a:rPr lang="ru-RU" sz="1500" b="0" strike="noStrike" spc="-1">
                <a:solidFill>
                  <a:srgbClr val="000000"/>
                </a:solidFill>
                <a:latin typeface="Calibri"/>
              </a:rPr>
              <a:t>Наиболее распространённый в промышленности вид провальных барботажных тарелок – </a:t>
            </a:r>
            <a:r>
              <a:rPr lang="ru-RU" sz="1500" b="1" strike="noStrike" spc="-1">
                <a:solidFill>
                  <a:srgbClr val="000000"/>
                </a:solidFill>
                <a:latin typeface="Calibri"/>
              </a:rPr>
              <a:t>решетчатые тарелки. </a:t>
            </a:r>
            <a:endParaRPr lang="ru-RU" sz="1500" b="0" strike="noStrike" spc="-1">
              <a:solidFill>
                <a:srgbClr val="000000"/>
              </a:solidFill>
              <a:latin typeface="Open Sans"/>
            </a:endParaRPr>
          </a:p>
          <a:p>
            <a:pPr defTabSz="685800">
              <a:lnSpc>
                <a:spcPct val="100000"/>
              </a:lnSpc>
            </a:pPr>
            <a:r>
              <a:rPr lang="ru-RU" sz="1500" b="1" strike="noStrike" spc="-1">
                <a:solidFill>
                  <a:srgbClr val="000000"/>
                </a:solidFill>
                <a:highlight>
                  <a:srgbClr val="FFFF00"/>
                </a:highlight>
                <a:latin typeface="Calibri"/>
              </a:rPr>
              <a:t>Решетчатые тарелки :</a:t>
            </a:r>
            <a:endParaRPr lang="ru-RU" sz="1500" b="0" strike="noStrike" spc="-1">
              <a:solidFill>
                <a:srgbClr val="000000"/>
              </a:solidFill>
              <a:latin typeface="Open Sans"/>
            </a:endParaRPr>
          </a:p>
          <a:p>
            <a:pPr defTabSz="685800">
              <a:lnSpc>
                <a:spcPct val="100000"/>
              </a:lnSpc>
            </a:pPr>
            <a:r>
              <a:rPr lang="ru-RU" sz="1500" b="0" strike="noStrike" spc="-1">
                <a:solidFill>
                  <a:srgbClr val="000000"/>
                </a:solidFill>
                <a:latin typeface="Calibri"/>
              </a:rPr>
              <a:t>имеют отверстия в виде фрезерованных или штампованных щелей шириной 3–8 мм. </a:t>
            </a:r>
            <a:endParaRPr lang="ru-RU" sz="1500" b="0" strike="noStrike" spc="-1">
              <a:solidFill>
                <a:srgbClr val="000000"/>
              </a:solidFill>
              <a:latin typeface="Open Sans"/>
            </a:endParaRPr>
          </a:p>
          <a:p>
            <a:pPr defTabSz="685800">
              <a:lnSpc>
                <a:spcPct val="100000"/>
              </a:lnSpc>
            </a:pPr>
            <a:r>
              <a:rPr lang="ru-RU" sz="1500" b="1" strike="noStrike" spc="-1">
                <a:solidFill>
                  <a:srgbClr val="000000"/>
                </a:solidFill>
                <a:highlight>
                  <a:srgbClr val="FFFF00"/>
                </a:highlight>
                <a:latin typeface="Calibri"/>
              </a:rPr>
              <a:t>Достоинства решётчатых провальных тарелок</a:t>
            </a:r>
            <a:r>
              <a:rPr lang="ru-RU" sz="1500" b="1" strike="noStrike" spc="-1">
                <a:solidFill>
                  <a:srgbClr val="000000"/>
                </a:solidFill>
                <a:latin typeface="Calibri"/>
              </a:rPr>
              <a:t>:</a:t>
            </a:r>
            <a:endParaRPr lang="ru-RU" sz="1500" b="0" strike="noStrike" spc="-1">
              <a:solidFill>
                <a:srgbClr val="000000"/>
              </a:solidFill>
              <a:latin typeface="Open Sans"/>
            </a:endParaRPr>
          </a:p>
          <a:p>
            <a:pPr defTabSz="685800">
              <a:lnSpc>
                <a:spcPct val="100000"/>
              </a:lnSpc>
            </a:pPr>
            <a:r>
              <a:rPr lang="ru-RU" sz="1500" b="0" strike="noStrike" spc="-1">
                <a:solidFill>
                  <a:srgbClr val="000000"/>
                </a:solidFill>
                <a:latin typeface="Calibri"/>
              </a:rPr>
              <a:t> 1) </a:t>
            </a:r>
            <a:r>
              <a:rPr lang="ru-RU" sz="1500" b="1" strike="noStrike" spc="-1">
                <a:solidFill>
                  <a:srgbClr val="000000"/>
                </a:solidFill>
                <a:latin typeface="Calibri"/>
              </a:rPr>
              <a:t>низкая стоимость и простота изготовления</a:t>
            </a:r>
            <a:r>
              <a:rPr lang="ru-RU" sz="1500" b="0" strike="noStrike" spc="-1">
                <a:solidFill>
                  <a:srgbClr val="000000"/>
                </a:solidFill>
                <a:latin typeface="Calibri"/>
              </a:rPr>
              <a:t>, по сравнению с другими тарелками; </a:t>
            </a:r>
            <a:endParaRPr lang="ru-RU" sz="1500" b="0" strike="noStrike" spc="-1">
              <a:solidFill>
                <a:srgbClr val="000000"/>
              </a:solidFill>
              <a:latin typeface="Open Sans"/>
            </a:endParaRPr>
          </a:p>
          <a:p>
            <a:pPr defTabSz="685800">
              <a:lnSpc>
                <a:spcPct val="100000"/>
              </a:lnSpc>
            </a:pPr>
            <a:r>
              <a:rPr lang="ru-RU" sz="1500" b="0" strike="noStrike" spc="-1">
                <a:solidFill>
                  <a:srgbClr val="000000"/>
                </a:solidFill>
                <a:latin typeface="Calibri"/>
              </a:rPr>
              <a:t>2) </a:t>
            </a:r>
            <a:r>
              <a:rPr lang="ru-RU" sz="1500" b="1" strike="noStrike" spc="-1">
                <a:solidFill>
                  <a:srgbClr val="000000"/>
                </a:solidFill>
                <a:latin typeface="Calibri"/>
              </a:rPr>
              <a:t>невысокое гидравлическое сопротивление </a:t>
            </a:r>
            <a:r>
              <a:rPr lang="ru-RU" sz="1500" b="0" strike="noStrike" spc="-1">
                <a:solidFill>
                  <a:srgbClr val="000000"/>
                </a:solidFill>
                <a:latin typeface="Calibri"/>
              </a:rPr>
              <a:t>по газовой фазе, по сравнению с переливными тарелками</a:t>
            </a:r>
            <a:endParaRPr lang="ru-RU" sz="1500" b="0" strike="noStrike" spc="-1">
              <a:solidFill>
                <a:srgbClr val="000000"/>
              </a:solidFill>
              <a:latin typeface="Open Sans"/>
            </a:endParaRPr>
          </a:p>
          <a:p>
            <a:pPr defTabSz="685800">
              <a:lnSpc>
                <a:spcPct val="100000"/>
              </a:lnSpc>
            </a:pPr>
            <a:r>
              <a:rPr lang="ru-RU" sz="1500" b="0" strike="noStrike" spc="-1">
                <a:solidFill>
                  <a:srgbClr val="000000"/>
                </a:solidFill>
                <a:latin typeface="Calibri"/>
              </a:rPr>
              <a:t>3) </a:t>
            </a:r>
            <a:r>
              <a:rPr lang="ru-RU" sz="1500" b="1" strike="noStrike" spc="-1">
                <a:solidFill>
                  <a:srgbClr val="000000"/>
                </a:solidFill>
                <a:latin typeface="Calibri"/>
              </a:rPr>
              <a:t>ограничение по минимальному расходу жидкости не столь жёсткое</a:t>
            </a:r>
            <a:r>
              <a:rPr lang="ru-RU" sz="1500" b="0" strike="noStrike" spc="-1">
                <a:solidFill>
                  <a:srgbClr val="000000"/>
                </a:solidFill>
                <a:latin typeface="Calibri"/>
              </a:rPr>
              <a:t>, как у насадочных аппаратов.</a:t>
            </a:r>
            <a:endParaRPr lang="ru-RU" sz="1500" b="0" strike="noStrike" spc="-1">
              <a:solidFill>
                <a:srgbClr val="000000"/>
              </a:solidFill>
              <a:latin typeface="Open Sans"/>
            </a:endParaRPr>
          </a:p>
        </p:txBody>
      </p:sp>
      <p:sp>
        <p:nvSpPr>
          <p:cNvPr id="788" name="PlaceHolder 1"/>
          <p:cNvSpPr>
            <a:spLocks noGrp="1"/>
          </p:cNvSpPr>
          <p:nvPr>
            <p:ph type="title"/>
          </p:nvPr>
        </p:nvSpPr>
        <p:spPr>
          <a:xfrm>
            <a:off x="270720" y="284400"/>
            <a:ext cx="8704440" cy="462600"/>
          </a:xfrm>
          <a:prstGeom prst="rect">
            <a:avLst/>
          </a:prstGeom>
          <a:noFill/>
          <a:ln w="0">
            <a:noFill/>
          </a:ln>
        </p:spPr>
        <p:txBody>
          <a:bodyPr lIns="91440" tIns="45720" rIns="91440" bIns="45720" anchor="ctr">
            <a:noAutofit/>
          </a:bodyPr>
          <a:lstStyle/>
          <a:p>
            <a:pPr indent="0" defTabSz="685800">
              <a:lnSpc>
                <a:spcPct val="90000"/>
              </a:lnSpc>
              <a:buNone/>
              <a:tabLst>
                <a:tab pos="0" algn="l"/>
              </a:tabLst>
            </a:pPr>
            <a:r>
              <a:rPr lang="ru-RU" sz="2700" b="0" strike="noStrike" spc="-1">
                <a:solidFill>
                  <a:schemeClr val="dk1"/>
                </a:solidFill>
                <a:latin typeface="Calibri Light"/>
              </a:rPr>
              <a:t>Тарельчатые контактные устройства</a:t>
            </a:r>
            <a:endParaRPr lang="ru-RU" sz="2700" b="0" strike="noStrike" spc="-1">
              <a:solidFill>
                <a:srgbClr val="000000"/>
              </a:solidFill>
              <a:latin typeface="Open Sans"/>
            </a:endParaRPr>
          </a:p>
        </p:txBody>
      </p:sp>
      <p:sp>
        <p:nvSpPr>
          <p:cNvPr id="789" name="TextBox 15"/>
          <p:cNvSpPr/>
          <p:nvPr/>
        </p:nvSpPr>
        <p:spPr>
          <a:xfrm>
            <a:off x="444960" y="749880"/>
            <a:ext cx="4568040" cy="409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2100" b="1" strike="noStrike" spc="-1">
                <a:solidFill>
                  <a:srgbClr val="000000"/>
                </a:solidFill>
                <a:highlight>
                  <a:srgbClr val="FFFF00"/>
                </a:highlight>
                <a:latin typeface="Calibri"/>
              </a:rPr>
              <a:t>Провальные барботажные тарелки</a:t>
            </a:r>
            <a:endParaRPr lang="ru-RU" sz="2100" b="0" strike="noStrike" spc="-1">
              <a:solidFill>
                <a:srgbClr val="000000"/>
              </a:solidFill>
              <a:latin typeface="Open Sans"/>
            </a:endParaRPr>
          </a:p>
        </p:txBody>
      </p:sp>
      <p:pic>
        <p:nvPicPr>
          <p:cNvPr id="790" name="Рисунок 7"/>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p:blipFill>
        <p:spPr>
          <a:xfrm>
            <a:off x="4246200" y="1050120"/>
            <a:ext cx="4532760" cy="3508200"/>
          </a:xfrm>
          <a:prstGeom prst="rect">
            <a:avLst/>
          </a:prstGeom>
          <a:ln w="0">
            <a:noFill/>
          </a:ln>
        </p:spPr>
      </p:pic>
      <p:sp>
        <p:nvSpPr>
          <p:cNvPr id="791" name="TextBox 18"/>
          <p:cNvSpPr/>
          <p:nvPr/>
        </p:nvSpPr>
        <p:spPr>
          <a:xfrm>
            <a:off x="4369320" y="4685760"/>
            <a:ext cx="4605840" cy="363960"/>
          </a:xfrm>
          <a:prstGeom prst="rect">
            <a:avLst/>
          </a:prstGeom>
          <a:solidFill>
            <a:srgbClr val="FFFFFF"/>
          </a:solidFill>
          <a:ln>
            <a:solidFill>
              <a:srgbClr val="ED7D31"/>
            </a:solidFill>
          </a:ln>
        </p:spPr>
        <p:style>
          <a:lnRef idx="2">
            <a:schemeClr val="accent2"/>
          </a:lnRef>
          <a:fillRef idx="1">
            <a:schemeClr val="lt1"/>
          </a:fillRef>
          <a:effectRef idx="0">
            <a:schemeClr val="accent2"/>
          </a:effectRef>
          <a:fontRef idx="minor"/>
        </p:style>
        <p:txBody>
          <a:bodyPr lIns="90000" tIns="45000" rIns="90000" bIns="45000" anchor="t">
            <a:spAutoFit/>
          </a:bodyPr>
          <a:lstStyle/>
          <a:p>
            <a:pPr algn="ctr" defTabSz="685800">
              <a:lnSpc>
                <a:spcPct val="100000"/>
              </a:lnSpc>
            </a:pPr>
            <a:r>
              <a:rPr lang="ru-RU" sz="1800" b="1" strike="noStrike" spc="-1">
                <a:solidFill>
                  <a:srgbClr val="000000"/>
                </a:solidFill>
                <a:latin typeface="Calibri"/>
              </a:rPr>
              <a:t>Схема решетчатых провальных тарелок</a:t>
            </a:r>
            <a:endParaRPr lang="ru-RU" sz="1800" b="0" strike="noStrike" spc="-1">
              <a:solidFill>
                <a:srgbClr val="000000"/>
              </a:solidFill>
              <a:latin typeface="Open Sans"/>
            </a:endParaRPr>
          </a:p>
        </p:txBody>
      </p:sp>
      <p:sp>
        <p:nvSpPr>
          <p:cNvPr id="792" name="TextBox 20"/>
          <p:cNvSpPr/>
          <p:nvPr/>
        </p:nvSpPr>
        <p:spPr>
          <a:xfrm>
            <a:off x="4624200" y="2036520"/>
            <a:ext cx="1592640" cy="295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685800">
              <a:lnSpc>
                <a:spcPct val="100000"/>
              </a:lnSpc>
            </a:pPr>
            <a:r>
              <a:rPr lang="ru-RU" sz="1350" b="1" strike="noStrike" spc="-1">
                <a:solidFill>
                  <a:srgbClr val="000000"/>
                </a:solidFill>
                <a:highlight>
                  <a:srgbClr val="FFFF00"/>
                </a:highlight>
                <a:latin typeface="Calibri"/>
              </a:rPr>
              <a:t>малого диаметра</a:t>
            </a:r>
            <a:endParaRPr lang="ru-RU" sz="1350" b="0" strike="noStrike" spc="-1">
              <a:solidFill>
                <a:srgbClr val="000000"/>
              </a:solidFill>
              <a:latin typeface="Open Sans"/>
            </a:endParaRPr>
          </a:p>
        </p:txBody>
      </p:sp>
      <p:sp>
        <p:nvSpPr>
          <p:cNvPr id="793" name="TextBox 21"/>
          <p:cNvSpPr/>
          <p:nvPr/>
        </p:nvSpPr>
        <p:spPr>
          <a:xfrm>
            <a:off x="6698520" y="2036520"/>
            <a:ext cx="1788840" cy="295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350" b="1" strike="noStrike" spc="-1">
                <a:solidFill>
                  <a:srgbClr val="000000"/>
                </a:solidFill>
                <a:highlight>
                  <a:srgbClr val="FFFF00"/>
                </a:highlight>
                <a:latin typeface="Calibri"/>
              </a:rPr>
              <a:t>большого диаметра </a:t>
            </a:r>
            <a:endParaRPr lang="ru-RU" sz="1350" b="0" strike="noStrike" spc="-1">
              <a:solidFill>
                <a:srgbClr val="000000"/>
              </a:solidFill>
              <a:latin typeface="Open Sans"/>
            </a:endParaRPr>
          </a:p>
        </p:txBody>
      </p:sp>
      <p:sp>
        <p:nvSpPr>
          <p:cNvPr id="794" name="TextBox 25"/>
          <p:cNvSpPr/>
          <p:nvPr/>
        </p:nvSpPr>
        <p:spPr>
          <a:xfrm>
            <a:off x="4369320" y="4255200"/>
            <a:ext cx="1443960" cy="500760"/>
          </a:xfrm>
          <a:prstGeom prst="rect">
            <a:avLst/>
          </a:prstGeom>
          <a:solidFill>
            <a:srgbClr val="ED7D31"/>
          </a:solidFill>
          <a:ln>
            <a:solidFill>
              <a:srgbClr val="AF5C24"/>
            </a:solidFill>
          </a:ln>
        </p:spPr>
        <p:style>
          <a:lnRef idx="2">
            <a:schemeClr val="accent2">
              <a:shade val="50000"/>
            </a:schemeClr>
          </a:lnRef>
          <a:fillRef idx="1">
            <a:schemeClr val="accent2"/>
          </a:fillRef>
          <a:effectRef idx="0">
            <a:schemeClr val="accent2"/>
          </a:effectRef>
          <a:fontRef idx="minor"/>
        </p:style>
        <p:txBody>
          <a:bodyPr lIns="90000" tIns="45000" rIns="90000" bIns="45000" anchor="t">
            <a:spAutoFit/>
          </a:bodyPr>
          <a:lstStyle/>
          <a:p>
            <a:pPr algn="ctr" defTabSz="685800">
              <a:lnSpc>
                <a:spcPct val="100000"/>
              </a:lnSpc>
            </a:pPr>
            <a:r>
              <a:rPr lang="ru-RU" sz="1350" b="1" strike="noStrike" spc="-1">
                <a:solidFill>
                  <a:srgbClr val="FFFFFF"/>
                </a:solidFill>
                <a:latin typeface="Calibri"/>
              </a:rPr>
              <a:t>изготавливают из одного листа </a:t>
            </a:r>
            <a:endParaRPr lang="ru-RU" sz="1350" b="0" strike="noStrike" spc="-1">
              <a:solidFill>
                <a:srgbClr val="000000"/>
              </a:solidFill>
              <a:latin typeface="Open Sans"/>
            </a:endParaRPr>
          </a:p>
        </p:txBody>
      </p:sp>
      <p:sp>
        <p:nvSpPr>
          <p:cNvPr id="795" name="TextBox 27"/>
          <p:cNvSpPr/>
          <p:nvPr/>
        </p:nvSpPr>
        <p:spPr>
          <a:xfrm>
            <a:off x="5942880" y="4261320"/>
            <a:ext cx="3198600" cy="706320"/>
          </a:xfrm>
          <a:prstGeom prst="rect">
            <a:avLst/>
          </a:prstGeom>
          <a:solidFill>
            <a:srgbClr val="ED7D31"/>
          </a:solidFill>
          <a:ln>
            <a:solidFill>
              <a:srgbClr val="AF5C24"/>
            </a:solidFill>
          </a:ln>
        </p:spPr>
        <p:style>
          <a:lnRef idx="2">
            <a:schemeClr val="accent2">
              <a:shade val="50000"/>
            </a:schemeClr>
          </a:lnRef>
          <a:fillRef idx="1">
            <a:schemeClr val="accent2"/>
          </a:fillRef>
          <a:effectRef idx="0">
            <a:schemeClr val="accent2"/>
          </a:effectRef>
          <a:fontRef idx="minor"/>
        </p:style>
        <p:txBody>
          <a:bodyPr lIns="90000" tIns="45000" rIns="90000" bIns="45000" anchor="t">
            <a:spAutoFit/>
          </a:bodyPr>
          <a:lstStyle/>
          <a:p>
            <a:pPr algn="ctr" defTabSz="685800">
              <a:lnSpc>
                <a:spcPct val="100000"/>
              </a:lnSpc>
            </a:pPr>
            <a:r>
              <a:rPr lang="ru-RU" sz="1350" b="1" strike="noStrike" spc="-1">
                <a:solidFill>
                  <a:srgbClr val="FFFFFF"/>
                </a:solidFill>
                <a:latin typeface="Calibri"/>
              </a:rPr>
              <a:t>изготавливают из нескольких листов, </a:t>
            </a:r>
            <a:endParaRPr lang="ru-RU" sz="1350" b="0" strike="noStrike" spc="-1">
              <a:solidFill>
                <a:srgbClr val="000000"/>
              </a:solidFill>
              <a:latin typeface="Open Sans"/>
            </a:endParaRPr>
          </a:p>
          <a:p>
            <a:pPr algn="ctr" defTabSz="685800">
              <a:lnSpc>
                <a:spcPct val="100000"/>
              </a:lnSpc>
            </a:pPr>
            <a:r>
              <a:rPr lang="ru-RU" sz="1350" b="1" strike="noStrike" spc="-1">
                <a:solidFill>
                  <a:srgbClr val="FFFFFF"/>
                </a:solidFill>
                <a:latin typeface="Calibri"/>
              </a:rPr>
              <a:t>крепящихся обычно на уголковые балки</a:t>
            </a:r>
            <a:endParaRPr lang="ru-RU" sz="1350" b="0" strike="noStrike" spc="-1">
              <a:solidFill>
                <a:srgbClr val="000000"/>
              </a:solidFill>
              <a:latin typeface="Open Sans"/>
            </a:endParaRPr>
          </a:p>
        </p:txBody>
      </p:sp>
      <p:sp>
        <p:nvSpPr>
          <p:cNvPr id="796" name="Прямоугольник 795"/>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92EAAB1F-D995-4635-89DB-270777A6BBCA}" type="slidenum">
              <a:rPr lang="ru-RU" sz="2400" b="1" strike="noStrike" spc="-1">
                <a:solidFill>
                  <a:srgbClr val="000000"/>
                </a:solidFill>
                <a:latin typeface="Noto Sans"/>
              </a:rPr>
              <a:t>62</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 name="TextBox 23"/>
          <p:cNvSpPr/>
          <p:nvPr/>
        </p:nvSpPr>
        <p:spPr>
          <a:xfrm>
            <a:off x="60840" y="1189800"/>
            <a:ext cx="4394880" cy="3747240"/>
          </a:xfrm>
          <a:prstGeom prst="rect">
            <a:avLst/>
          </a:prstGeom>
          <a:solidFill>
            <a:srgbClr val="FFFFFF"/>
          </a:solidFill>
          <a:ln>
            <a:solidFill>
              <a:srgbClr val="ED7D31"/>
            </a:solidFill>
          </a:ln>
        </p:spPr>
        <p:style>
          <a:lnRef idx="2">
            <a:schemeClr val="accent2"/>
          </a:lnRef>
          <a:fillRef idx="1">
            <a:schemeClr val="lt1"/>
          </a:fillRef>
          <a:effectRef idx="0">
            <a:schemeClr val="accent2"/>
          </a:effectRef>
          <a:fontRef idx="minor"/>
        </p:style>
        <p:txBody>
          <a:bodyPr lIns="90000" tIns="45000" rIns="90000" bIns="45000" anchor="t">
            <a:spAutoFit/>
          </a:bodyPr>
          <a:lstStyle/>
          <a:p>
            <a:pPr defTabSz="685800">
              <a:lnSpc>
                <a:spcPct val="100000"/>
              </a:lnSpc>
            </a:pPr>
            <a:r>
              <a:rPr lang="ru-RU" sz="1500" b="1" strike="noStrike" spc="-1">
                <a:solidFill>
                  <a:srgbClr val="000000"/>
                </a:solidFill>
                <a:highlight>
                  <a:srgbClr val="FFFF00"/>
                </a:highlight>
                <a:latin typeface="Calibri"/>
              </a:rPr>
              <a:t>Недостатки решётчатых провальных тарелок: </a:t>
            </a:r>
            <a:endParaRPr lang="ru-RU" sz="1500" b="0" strike="noStrike" spc="-1">
              <a:solidFill>
                <a:srgbClr val="000000"/>
              </a:solidFill>
              <a:latin typeface="Open Sans"/>
            </a:endParaRPr>
          </a:p>
          <a:p>
            <a:pPr marL="343080" indent="-343080" defTabSz="685800">
              <a:lnSpc>
                <a:spcPct val="100000"/>
              </a:lnSpc>
              <a:buClr>
                <a:srgbClr val="000000"/>
              </a:buClr>
              <a:buFont typeface="OpenSymbol"/>
              <a:buAutoNum type="arabicParenR"/>
            </a:pPr>
            <a:r>
              <a:rPr lang="ru-RU" sz="1500" b="1" strike="noStrike" spc="-1">
                <a:solidFill>
                  <a:srgbClr val="000000"/>
                </a:solidFill>
                <a:latin typeface="Calibri"/>
              </a:rPr>
              <a:t>для стабильной работы требуются значительные расходы газовой фазы</a:t>
            </a:r>
            <a:r>
              <a:rPr lang="ru-RU" sz="1500" b="0" strike="noStrike" spc="-1">
                <a:solidFill>
                  <a:srgbClr val="000000"/>
                </a:solidFill>
                <a:latin typeface="Calibri"/>
              </a:rPr>
              <a:t>, при низком расходе газа, жидкость быстро стекает через отверстия (проваливается) и барботажный слой на тарелке не образуется; </a:t>
            </a:r>
            <a:endParaRPr lang="ru-RU" sz="1500" b="0" strike="noStrike" spc="-1">
              <a:solidFill>
                <a:srgbClr val="000000"/>
              </a:solidFill>
              <a:latin typeface="Open Sans"/>
            </a:endParaRPr>
          </a:p>
          <a:p>
            <a:pPr marL="343080" indent="-343080" defTabSz="685800">
              <a:lnSpc>
                <a:spcPct val="100000"/>
              </a:lnSpc>
              <a:buClr>
                <a:srgbClr val="000000"/>
              </a:buClr>
              <a:buFont typeface="OpenSymbol"/>
              <a:buAutoNum type="arabicParenR"/>
            </a:pPr>
            <a:r>
              <a:rPr lang="ru-RU" sz="1500" b="1" strike="noStrike" spc="-1">
                <a:solidFill>
                  <a:srgbClr val="000000"/>
                </a:solidFill>
                <a:latin typeface="Calibri"/>
              </a:rPr>
              <a:t>меньшая площадь поверхности контакта фаз</a:t>
            </a:r>
            <a:r>
              <a:rPr lang="ru-RU" sz="1500" b="0" strike="noStrike" spc="-1">
                <a:solidFill>
                  <a:srgbClr val="000000"/>
                </a:solidFill>
                <a:latin typeface="Calibri"/>
              </a:rPr>
              <a:t>, по сравнению с переливными тарелками, что вызвано большим размерами пузырьков барботажного слоя из-за большего размера отверстий. </a:t>
            </a:r>
            <a:endParaRPr lang="ru-RU" sz="1500" b="0" strike="noStrike" spc="-1">
              <a:solidFill>
                <a:srgbClr val="000000"/>
              </a:solidFill>
              <a:latin typeface="Open Sans"/>
            </a:endParaRPr>
          </a:p>
          <a:p>
            <a:pPr defTabSz="685800">
              <a:lnSpc>
                <a:spcPct val="100000"/>
              </a:lnSpc>
            </a:pPr>
            <a:endParaRPr lang="ru-RU" sz="1500" b="0" strike="noStrike" spc="-1">
              <a:solidFill>
                <a:srgbClr val="000000"/>
              </a:solidFill>
              <a:latin typeface="Open Sans"/>
            </a:endParaRPr>
          </a:p>
          <a:p>
            <a:pPr defTabSz="685800">
              <a:lnSpc>
                <a:spcPct val="100000"/>
              </a:lnSpc>
            </a:pPr>
            <a:r>
              <a:rPr lang="ru-RU" sz="1500" b="0" strike="noStrike" spc="-1">
                <a:solidFill>
                  <a:srgbClr val="000000"/>
                </a:solidFill>
                <a:latin typeface="Calibri"/>
              </a:rPr>
              <a:t>Провальные тарелки востребованы в абсорбции в тех случаях, когда по каким-то причинам невозможно использование насадочных аппаратов.</a:t>
            </a:r>
            <a:endParaRPr lang="ru-RU" sz="1500" b="0" strike="noStrike" spc="-1">
              <a:solidFill>
                <a:srgbClr val="000000"/>
              </a:solidFill>
              <a:latin typeface="Open Sans"/>
            </a:endParaRPr>
          </a:p>
        </p:txBody>
      </p:sp>
      <p:sp>
        <p:nvSpPr>
          <p:cNvPr id="798" name="PlaceHolder 1"/>
          <p:cNvSpPr>
            <a:spLocks noGrp="1"/>
          </p:cNvSpPr>
          <p:nvPr>
            <p:ph type="title"/>
          </p:nvPr>
        </p:nvSpPr>
        <p:spPr>
          <a:xfrm>
            <a:off x="270720" y="284400"/>
            <a:ext cx="8704440" cy="462600"/>
          </a:xfrm>
          <a:prstGeom prst="rect">
            <a:avLst/>
          </a:prstGeom>
          <a:noFill/>
          <a:ln w="0">
            <a:noFill/>
          </a:ln>
        </p:spPr>
        <p:txBody>
          <a:bodyPr lIns="91440" tIns="45720" rIns="91440" bIns="45720" anchor="ctr">
            <a:noAutofit/>
          </a:bodyPr>
          <a:lstStyle/>
          <a:p>
            <a:pPr indent="0" defTabSz="685800">
              <a:lnSpc>
                <a:spcPct val="90000"/>
              </a:lnSpc>
              <a:buNone/>
              <a:tabLst>
                <a:tab pos="0" algn="l"/>
              </a:tabLst>
            </a:pPr>
            <a:r>
              <a:rPr lang="ru-RU" sz="2700" b="0" strike="noStrike" spc="-1">
                <a:solidFill>
                  <a:schemeClr val="dk1"/>
                </a:solidFill>
                <a:latin typeface="Calibri Light"/>
              </a:rPr>
              <a:t>Тарельчатые контактные устройства</a:t>
            </a:r>
            <a:endParaRPr lang="ru-RU" sz="2700" b="0" strike="noStrike" spc="-1">
              <a:solidFill>
                <a:srgbClr val="000000"/>
              </a:solidFill>
              <a:latin typeface="Open Sans"/>
            </a:endParaRPr>
          </a:p>
        </p:txBody>
      </p:sp>
      <p:sp>
        <p:nvSpPr>
          <p:cNvPr id="799" name="TextBox 15"/>
          <p:cNvSpPr/>
          <p:nvPr/>
        </p:nvSpPr>
        <p:spPr>
          <a:xfrm>
            <a:off x="444960" y="749880"/>
            <a:ext cx="4568040" cy="409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2100" b="1" strike="noStrike" spc="-1">
                <a:solidFill>
                  <a:srgbClr val="000000"/>
                </a:solidFill>
                <a:highlight>
                  <a:srgbClr val="FFFF00"/>
                </a:highlight>
                <a:latin typeface="Calibri"/>
              </a:rPr>
              <a:t>Провальные барботажные тарелки</a:t>
            </a:r>
            <a:endParaRPr lang="ru-RU" sz="2100" b="0" strike="noStrike" spc="-1">
              <a:solidFill>
                <a:srgbClr val="000000"/>
              </a:solidFill>
              <a:latin typeface="Open Sans"/>
            </a:endParaRPr>
          </a:p>
        </p:txBody>
      </p:sp>
      <p:pic>
        <p:nvPicPr>
          <p:cNvPr id="800" name="Рисунок 7"/>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p:blipFill>
        <p:spPr>
          <a:xfrm>
            <a:off x="4369320" y="1050120"/>
            <a:ext cx="4409280" cy="3508200"/>
          </a:xfrm>
          <a:prstGeom prst="rect">
            <a:avLst/>
          </a:prstGeom>
          <a:ln w="0">
            <a:noFill/>
          </a:ln>
        </p:spPr>
      </p:pic>
      <p:sp>
        <p:nvSpPr>
          <p:cNvPr id="801" name="TextBox 18"/>
          <p:cNvSpPr/>
          <p:nvPr/>
        </p:nvSpPr>
        <p:spPr>
          <a:xfrm>
            <a:off x="4369320" y="4685760"/>
            <a:ext cx="4605840" cy="363960"/>
          </a:xfrm>
          <a:prstGeom prst="rect">
            <a:avLst/>
          </a:prstGeom>
          <a:solidFill>
            <a:srgbClr val="FFFFFF"/>
          </a:solidFill>
          <a:ln>
            <a:solidFill>
              <a:srgbClr val="ED7D31"/>
            </a:solidFill>
          </a:ln>
        </p:spPr>
        <p:style>
          <a:lnRef idx="2">
            <a:schemeClr val="accent2"/>
          </a:lnRef>
          <a:fillRef idx="1">
            <a:schemeClr val="lt1"/>
          </a:fillRef>
          <a:effectRef idx="0">
            <a:schemeClr val="accent2"/>
          </a:effectRef>
          <a:fontRef idx="minor"/>
        </p:style>
        <p:txBody>
          <a:bodyPr lIns="90000" tIns="45000" rIns="90000" bIns="45000" anchor="t">
            <a:spAutoFit/>
          </a:bodyPr>
          <a:lstStyle/>
          <a:p>
            <a:pPr algn="ctr" defTabSz="685800">
              <a:lnSpc>
                <a:spcPct val="100000"/>
              </a:lnSpc>
            </a:pPr>
            <a:r>
              <a:rPr lang="ru-RU" sz="1800" b="1" strike="noStrike" spc="-1">
                <a:solidFill>
                  <a:srgbClr val="000000"/>
                </a:solidFill>
                <a:latin typeface="Calibri"/>
              </a:rPr>
              <a:t>Схема решетчатых провальных тарелок</a:t>
            </a:r>
            <a:endParaRPr lang="ru-RU" sz="1800" b="0" strike="noStrike" spc="-1">
              <a:solidFill>
                <a:srgbClr val="000000"/>
              </a:solidFill>
              <a:latin typeface="Open Sans"/>
            </a:endParaRPr>
          </a:p>
        </p:txBody>
      </p:sp>
      <p:sp>
        <p:nvSpPr>
          <p:cNvPr id="802" name="TextBox 20"/>
          <p:cNvSpPr/>
          <p:nvPr/>
        </p:nvSpPr>
        <p:spPr>
          <a:xfrm>
            <a:off x="4624200" y="2036520"/>
            <a:ext cx="1592640" cy="295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685800">
              <a:lnSpc>
                <a:spcPct val="100000"/>
              </a:lnSpc>
            </a:pPr>
            <a:r>
              <a:rPr lang="ru-RU" sz="1350" b="1" strike="noStrike" spc="-1">
                <a:solidFill>
                  <a:srgbClr val="000000"/>
                </a:solidFill>
                <a:highlight>
                  <a:srgbClr val="FFFF00"/>
                </a:highlight>
                <a:latin typeface="Calibri"/>
              </a:rPr>
              <a:t>малого диаметра</a:t>
            </a:r>
            <a:endParaRPr lang="ru-RU" sz="1350" b="0" strike="noStrike" spc="-1">
              <a:solidFill>
                <a:srgbClr val="000000"/>
              </a:solidFill>
              <a:latin typeface="Open Sans"/>
            </a:endParaRPr>
          </a:p>
        </p:txBody>
      </p:sp>
      <p:sp>
        <p:nvSpPr>
          <p:cNvPr id="803" name="TextBox 21"/>
          <p:cNvSpPr/>
          <p:nvPr/>
        </p:nvSpPr>
        <p:spPr>
          <a:xfrm>
            <a:off x="6698520" y="2036520"/>
            <a:ext cx="1788840" cy="295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350" b="1" strike="noStrike" spc="-1">
                <a:solidFill>
                  <a:srgbClr val="000000"/>
                </a:solidFill>
                <a:highlight>
                  <a:srgbClr val="FFFF00"/>
                </a:highlight>
                <a:latin typeface="Calibri"/>
              </a:rPr>
              <a:t>большого диаметра </a:t>
            </a:r>
            <a:endParaRPr lang="ru-RU" sz="1350" b="0" strike="noStrike" spc="-1">
              <a:solidFill>
                <a:srgbClr val="000000"/>
              </a:solidFill>
              <a:latin typeface="Open Sans"/>
            </a:endParaRPr>
          </a:p>
        </p:txBody>
      </p:sp>
      <p:sp>
        <p:nvSpPr>
          <p:cNvPr id="804" name="TextBox 25"/>
          <p:cNvSpPr/>
          <p:nvPr/>
        </p:nvSpPr>
        <p:spPr>
          <a:xfrm>
            <a:off x="4369320" y="4255200"/>
            <a:ext cx="1443960" cy="500760"/>
          </a:xfrm>
          <a:prstGeom prst="rect">
            <a:avLst/>
          </a:prstGeom>
          <a:solidFill>
            <a:srgbClr val="ED7D31"/>
          </a:solidFill>
          <a:ln>
            <a:solidFill>
              <a:srgbClr val="AF5C24"/>
            </a:solidFill>
          </a:ln>
        </p:spPr>
        <p:style>
          <a:lnRef idx="2">
            <a:schemeClr val="accent2">
              <a:shade val="50000"/>
            </a:schemeClr>
          </a:lnRef>
          <a:fillRef idx="1">
            <a:schemeClr val="accent2"/>
          </a:fillRef>
          <a:effectRef idx="0">
            <a:schemeClr val="accent2"/>
          </a:effectRef>
          <a:fontRef idx="minor"/>
        </p:style>
        <p:txBody>
          <a:bodyPr lIns="90000" tIns="45000" rIns="90000" bIns="45000" anchor="t">
            <a:spAutoFit/>
          </a:bodyPr>
          <a:lstStyle/>
          <a:p>
            <a:pPr algn="ctr" defTabSz="685800">
              <a:lnSpc>
                <a:spcPct val="100000"/>
              </a:lnSpc>
            </a:pPr>
            <a:r>
              <a:rPr lang="ru-RU" sz="1350" b="1" strike="noStrike" spc="-1">
                <a:solidFill>
                  <a:srgbClr val="FFFFFF"/>
                </a:solidFill>
                <a:latin typeface="Calibri"/>
              </a:rPr>
              <a:t>изготавливают из одного листа </a:t>
            </a:r>
            <a:endParaRPr lang="ru-RU" sz="1350" b="0" strike="noStrike" spc="-1">
              <a:solidFill>
                <a:srgbClr val="000000"/>
              </a:solidFill>
              <a:latin typeface="Open Sans"/>
            </a:endParaRPr>
          </a:p>
        </p:txBody>
      </p:sp>
      <p:sp>
        <p:nvSpPr>
          <p:cNvPr id="805" name="TextBox 27"/>
          <p:cNvSpPr/>
          <p:nvPr/>
        </p:nvSpPr>
        <p:spPr>
          <a:xfrm>
            <a:off x="5942880" y="4261320"/>
            <a:ext cx="3198600" cy="706320"/>
          </a:xfrm>
          <a:prstGeom prst="rect">
            <a:avLst/>
          </a:prstGeom>
          <a:solidFill>
            <a:srgbClr val="ED7D31"/>
          </a:solidFill>
          <a:ln>
            <a:solidFill>
              <a:srgbClr val="AF5C24"/>
            </a:solidFill>
          </a:ln>
        </p:spPr>
        <p:style>
          <a:lnRef idx="2">
            <a:schemeClr val="accent2">
              <a:shade val="50000"/>
            </a:schemeClr>
          </a:lnRef>
          <a:fillRef idx="1">
            <a:schemeClr val="accent2"/>
          </a:fillRef>
          <a:effectRef idx="0">
            <a:schemeClr val="accent2"/>
          </a:effectRef>
          <a:fontRef idx="minor"/>
        </p:style>
        <p:txBody>
          <a:bodyPr lIns="90000" tIns="45000" rIns="90000" bIns="45000" anchor="t">
            <a:spAutoFit/>
          </a:bodyPr>
          <a:lstStyle/>
          <a:p>
            <a:pPr algn="ctr" defTabSz="685800">
              <a:lnSpc>
                <a:spcPct val="100000"/>
              </a:lnSpc>
            </a:pPr>
            <a:r>
              <a:rPr lang="ru-RU" sz="1350" b="1" strike="noStrike" spc="-1">
                <a:solidFill>
                  <a:srgbClr val="FFFFFF"/>
                </a:solidFill>
                <a:latin typeface="Calibri"/>
              </a:rPr>
              <a:t>изготавливают из нескольких листов, </a:t>
            </a:r>
            <a:endParaRPr lang="ru-RU" sz="1350" b="0" strike="noStrike" spc="-1">
              <a:solidFill>
                <a:srgbClr val="000000"/>
              </a:solidFill>
              <a:latin typeface="Open Sans"/>
            </a:endParaRPr>
          </a:p>
          <a:p>
            <a:pPr algn="ctr" defTabSz="685800">
              <a:lnSpc>
                <a:spcPct val="100000"/>
              </a:lnSpc>
            </a:pPr>
            <a:r>
              <a:rPr lang="ru-RU" sz="1350" b="1" strike="noStrike" spc="-1">
                <a:solidFill>
                  <a:srgbClr val="FFFFFF"/>
                </a:solidFill>
                <a:latin typeface="Calibri"/>
              </a:rPr>
              <a:t>крепящихся обычно на уголковые балки</a:t>
            </a:r>
            <a:endParaRPr lang="ru-RU" sz="1350" b="0" strike="noStrike" spc="-1">
              <a:solidFill>
                <a:srgbClr val="000000"/>
              </a:solidFill>
              <a:latin typeface="Open Sans"/>
            </a:endParaRPr>
          </a:p>
        </p:txBody>
      </p:sp>
      <p:sp>
        <p:nvSpPr>
          <p:cNvPr id="806" name="Прямоугольник 805"/>
          <p:cNvSpPr/>
          <p:nvPr/>
        </p:nvSpPr>
        <p:spPr>
          <a:xfrm>
            <a:off x="8244000" y="486000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A8993772-D631-49CE-B5B6-E4440DB18EA3}" type="slidenum">
              <a:rPr lang="ru-RU" sz="2400" b="1" strike="noStrike" spc="-1">
                <a:solidFill>
                  <a:srgbClr val="000000"/>
                </a:solidFill>
                <a:latin typeface="Noto Sans"/>
              </a:rPr>
              <a:t>63</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7" name="TextBox 23"/>
          <p:cNvSpPr/>
          <p:nvPr/>
        </p:nvSpPr>
        <p:spPr>
          <a:xfrm>
            <a:off x="60840" y="1189800"/>
            <a:ext cx="4876200" cy="3975840"/>
          </a:xfrm>
          <a:prstGeom prst="rect">
            <a:avLst/>
          </a:prstGeom>
          <a:solidFill>
            <a:srgbClr val="FFFFFF"/>
          </a:solidFill>
          <a:ln>
            <a:solidFill>
              <a:srgbClr val="ED7D31"/>
            </a:solidFill>
          </a:ln>
        </p:spPr>
        <p:style>
          <a:lnRef idx="2">
            <a:schemeClr val="accent2"/>
          </a:lnRef>
          <a:fillRef idx="1">
            <a:schemeClr val="lt1"/>
          </a:fillRef>
          <a:effectRef idx="0">
            <a:schemeClr val="accent2"/>
          </a:effectRef>
          <a:fontRef idx="minor"/>
        </p:style>
        <p:txBody>
          <a:bodyPr lIns="90000" tIns="45000" rIns="90000" bIns="45000" anchor="t">
            <a:spAutoFit/>
          </a:bodyPr>
          <a:lstStyle/>
          <a:p>
            <a:pPr marL="257040" indent="-257040" defTabSz="685800">
              <a:lnSpc>
                <a:spcPct val="100000"/>
              </a:lnSpc>
              <a:buClr>
                <a:srgbClr val="000000"/>
              </a:buClr>
              <a:buFont typeface="OpenSymbol"/>
              <a:buChar char="-"/>
            </a:pPr>
            <a:r>
              <a:rPr lang="ru-RU" sz="1500" b="0" strike="noStrike" spc="-1">
                <a:solidFill>
                  <a:srgbClr val="000000"/>
                </a:solidFill>
                <a:latin typeface="Calibri"/>
              </a:rPr>
              <a:t>довольно распространённым в хим. промышленности. </a:t>
            </a:r>
            <a:endParaRPr lang="ru-RU" sz="1500" b="0" strike="noStrike" spc="-1">
              <a:solidFill>
                <a:srgbClr val="000000"/>
              </a:solidFill>
              <a:latin typeface="Open Sans"/>
            </a:endParaRPr>
          </a:p>
          <a:p>
            <a:pPr marL="257040" indent="-257040" defTabSz="685800">
              <a:lnSpc>
                <a:spcPct val="100000"/>
              </a:lnSpc>
              <a:buClr>
                <a:srgbClr val="000000"/>
              </a:buClr>
              <a:buFont typeface="OpenSymbol"/>
              <a:buChar char="-"/>
            </a:pPr>
            <a:r>
              <a:rPr lang="ru-RU" sz="1500" b="0" strike="noStrike" spc="-1">
                <a:solidFill>
                  <a:srgbClr val="000000"/>
                </a:solidFill>
                <a:latin typeface="Calibri"/>
              </a:rPr>
              <a:t> Изготавливают – штамповкой, отверстия диаметром 2–8 мм. </a:t>
            </a:r>
            <a:endParaRPr lang="ru-RU" sz="1500" b="0" strike="noStrike" spc="-1">
              <a:solidFill>
                <a:srgbClr val="000000"/>
              </a:solidFill>
              <a:latin typeface="Open Sans"/>
            </a:endParaRPr>
          </a:p>
          <a:p>
            <a:pPr marL="257040" indent="-257040" defTabSz="685800">
              <a:lnSpc>
                <a:spcPct val="100000"/>
              </a:lnSpc>
              <a:buClr>
                <a:srgbClr val="000000"/>
              </a:buClr>
              <a:buFont typeface="OpenSymbol"/>
              <a:buChar char="-"/>
            </a:pPr>
            <a:r>
              <a:rPr lang="ru-RU" sz="1500" b="0" strike="noStrike" spc="-1">
                <a:solidFill>
                  <a:srgbClr val="000000"/>
                </a:solidFill>
                <a:latin typeface="Calibri"/>
              </a:rPr>
              <a:t>Малый диаметр отверстий приводит к тому, что жидкость уже не способна двигаться через них навстречу газу, поэтому для стока жидкости </a:t>
            </a:r>
            <a:r>
              <a:rPr lang="ru-RU" sz="1500" b="1" strike="noStrike" spc="-1">
                <a:solidFill>
                  <a:srgbClr val="000000"/>
                </a:solidFill>
                <a:highlight>
                  <a:srgbClr val="FFFF00"/>
                </a:highlight>
                <a:latin typeface="Calibri"/>
              </a:rPr>
              <a:t>предусмотрены переливные устройства</a:t>
            </a:r>
            <a:r>
              <a:rPr lang="ru-RU" sz="1500" b="0" strike="noStrike" spc="-1">
                <a:solidFill>
                  <a:srgbClr val="000000"/>
                </a:solidFill>
                <a:latin typeface="Calibri"/>
              </a:rPr>
              <a:t>. </a:t>
            </a:r>
            <a:endParaRPr lang="ru-RU" sz="1500" b="0" strike="noStrike" spc="-1">
              <a:solidFill>
                <a:srgbClr val="000000"/>
              </a:solidFill>
              <a:latin typeface="Open Sans"/>
            </a:endParaRPr>
          </a:p>
          <a:p>
            <a:pPr marL="257040" indent="-257040" defTabSz="685800">
              <a:lnSpc>
                <a:spcPct val="100000"/>
              </a:lnSpc>
              <a:buClr>
                <a:srgbClr val="000000"/>
              </a:buClr>
              <a:buFont typeface="OpenSymbol"/>
              <a:buChar char="-"/>
            </a:pPr>
            <a:r>
              <a:rPr lang="ru-RU" sz="1500" b="0" strike="noStrike" spc="-1">
                <a:solidFill>
                  <a:srgbClr val="000000"/>
                </a:solidFill>
                <a:latin typeface="Calibri"/>
              </a:rPr>
              <a:t>Отверстия размещены по вершинам </a:t>
            </a:r>
            <a:r>
              <a:rPr lang="ru-RU" sz="1500" b="1" strike="noStrike" spc="-1">
                <a:solidFill>
                  <a:srgbClr val="000000"/>
                </a:solidFill>
                <a:highlight>
                  <a:srgbClr val="FFFF00"/>
                </a:highlight>
                <a:latin typeface="Calibri"/>
              </a:rPr>
              <a:t>равносторонних треугольников</a:t>
            </a:r>
            <a:r>
              <a:rPr lang="ru-RU" sz="1500" b="0" strike="noStrike" spc="-1">
                <a:solidFill>
                  <a:srgbClr val="000000"/>
                </a:solidFill>
                <a:latin typeface="Calibri"/>
              </a:rPr>
              <a:t>, что позволяет получить максимальное число отверстий на единице площади.</a:t>
            </a:r>
            <a:endParaRPr lang="ru-RU" sz="1500" b="0" strike="noStrike" spc="-1">
              <a:solidFill>
                <a:srgbClr val="000000"/>
              </a:solidFill>
              <a:latin typeface="Open Sans"/>
            </a:endParaRPr>
          </a:p>
          <a:p>
            <a:pPr marL="257040" indent="-257040" defTabSz="685800">
              <a:lnSpc>
                <a:spcPct val="100000"/>
              </a:lnSpc>
              <a:buClr>
                <a:srgbClr val="000000"/>
              </a:buClr>
              <a:buFont typeface="OpenSymbol"/>
              <a:buChar char="-"/>
            </a:pPr>
            <a:r>
              <a:rPr lang="ru-RU" sz="1500" b="0" strike="noStrike" spc="-1">
                <a:solidFill>
                  <a:srgbClr val="000000"/>
                </a:solidFill>
                <a:latin typeface="Calibri"/>
              </a:rPr>
              <a:t> Уровень барботажного слоя поддерживается порогом </a:t>
            </a:r>
            <a:r>
              <a:rPr lang="ru-RU" sz="1500" b="0" strike="noStrike" spc="-1">
                <a:solidFill>
                  <a:srgbClr val="000000"/>
                </a:solidFill>
                <a:highlight>
                  <a:srgbClr val="FFFF00"/>
                </a:highlight>
                <a:latin typeface="Calibri"/>
              </a:rPr>
              <a:t>переливного устройства </a:t>
            </a:r>
            <a:r>
              <a:rPr lang="ru-RU" sz="1500" b="0" strike="noStrike" spc="-1">
                <a:solidFill>
                  <a:srgbClr val="000000"/>
                </a:solidFill>
                <a:latin typeface="Calibri"/>
              </a:rPr>
              <a:t>5. </a:t>
            </a:r>
            <a:endParaRPr lang="ru-RU" sz="1500" b="0" strike="noStrike" spc="-1">
              <a:solidFill>
                <a:srgbClr val="000000"/>
              </a:solidFill>
              <a:latin typeface="Open Sans"/>
            </a:endParaRPr>
          </a:p>
          <a:p>
            <a:pPr marL="257040" indent="-257040" defTabSz="685800">
              <a:lnSpc>
                <a:spcPct val="100000"/>
              </a:lnSpc>
              <a:buClr>
                <a:srgbClr val="000000"/>
              </a:buClr>
              <a:buFont typeface="OpenSymbol"/>
              <a:buChar char="-"/>
            </a:pPr>
            <a:r>
              <a:rPr lang="ru-RU" sz="1500" b="0" strike="noStrike" spc="-1">
                <a:solidFill>
                  <a:srgbClr val="000000"/>
                </a:solidFill>
                <a:latin typeface="Calibri"/>
              </a:rPr>
              <a:t>Нижний край переливной перегородки находится ниже уровня барботажного слоя, благодаря этому возникает </a:t>
            </a:r>
            <a:r>
              <a:rPr lang="ru-RU" sz="1500" b="0" strike="noStrike" spc="-1">
                <a:solidFill>
                  <a:srgbClr val="000000"/>
                </a:solidFill>
                <a:highlight>
                  <a:srgbClr val="FFFF00"/>
                </a:highlight>
                <a:latin typeface="Calibri"/>
              </a:rPr>
              <a:t>гидрозатвор 6, </a:t>
            </a:r>
            <a:r>
              <a:rPr lang="ru-RU" sz="1500" b="0" strike="noStrike" spc="-1">
                <a:solidFill>
                  <a:srgbClr val="000000"/>
                </a:solidFill>
                <a:latin typeface="Calibri"/>
              </a:rPr>
              <a:t>препятствующий движению газа через переливное устройство. </a:t>
            </a:r>
            <a:endParaRPr lang="ru-RU" sz="1500" b="0" strike="noStrike" spc="-1">
              <a:solidFill>
                <a:srgbClr val="000000"/>
              </a:solidFill>
              <a:latin typeface="Open Sans"/>
            </a:endParaRPr>
          </a:p>
        </p:txBody>
      </p:sp>
      <p:sp>
        <p:nvSpPr>
          <p:cNvPr id="808" name="PlaceHolder 1"/>
          <p:cNvSpPr>
            <a:spLocks noGrp="1"/>
          </p:cNvSpPr>
          <p:nvPr>
            <p:ph type="title"/>
          </p:nvPr>
        </p:nvSpPr>
        <p:spPr>
          <a:xfrm>
            <a:off x="270720" y="284400"/>
            <a:ext cx="8704440" cy="462600"/>
          </a:xfrm>
          <a:prstGeom prst="rect">
            <a:avLst/>
          </a:prstGeom>
          <a:noFill/>
          <a:ln w="0">
            <a:noFill/>
          </a:ln>
        </p:spPr>
        <p:txBody>
          <a:bodyPr lIns="91440" tIns="45720" rIns="91440" bIns="45720" anchor="ctr">
            <a:noAutofit/>
          </a:bodyPr>
          <a:lstStyle/>
          <a:p>
            <a:pPr indent="0" defTabSz="685800">
              <a:lnSpc>
                <a:spcPct val="90000"/>
              </a:lnSpc>
              <a:buNone/>
              <a:tabLst>
                <a:tab pos="0" algn="l"/>
              </a:tabLst>
            </a:pPr>
            <a:r>
              <a:rPr lang="ru-RU" sz="2700" b="0" strike="noStrike" spc="-1">
                <a:solidFill>
                  <a:schemeClr val="dk1"/>
                </a:solidFill>
                <a:latin typeface="Calibri Light"/>
              </a:rPr>
              <a:t>Тарельчатые контактные устройства</a:t>
            </a:r>
            <a:endParaRPr lang="ru-RU" sz="2700" b="0" strike="noStrike" spc="-1">
              <a:solidFill>
                <a:srgbClr val="000000"/>
              </a:solidFill>
              <a:latin typeface="Open Sans"/>
            </a:endParaRPr>
          </a:p>
        </p:txBody>
      </p:sp>
      <p:sp>
        <p:nvSpPr>
          <p:cNvPr id="809" name="TextBox 15"/>
          <p:cNvSpPr/>
          <p:nvPr/>
        </p:nvSpPr>
        <p:spPr>
          <a:xfrm>
            <a:off x="444960" y="749880"/>
            <a:ext cx="4568040" cy="409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2100" b="1" strike="noStrike" spc="-1">
                <a:solidFill>
                  <a:srgbClr val="000000"/>
                </a:solidFill>
                <a:highlight>
                  <a:srgbClr val="FFFF00"/>
                </a:highlight>
                <a:latin typeface="Calibri"/>
              </a:rPr>
              <a:t>Ситчатые переливные тарелки</a:t>
            </a:r>
            <a:endParaRPr lang="ru-RU" sz="2100" b="0" strike="noStrike" spc="-1">
              <a:solidFill>
                <a:srgbClr val="000000"/>
              </a:solidFill>
              <a:latin typeface="Open Sans"/>
            </a:endParaRPr>
          </a:p>
        </p:txBody>
      </p:sp>
      <p:pic>
        <p:nvPicPr>
          <p:cNvPr id="810" name="Рисунок 10"/>
          <p:cNvPicPr/>
          <p:nvPr/>
        </p:nvPicPr>
        <p:blipFill>
          <a:blip r:embed="rId3">
            <a:extLst/>
          </a:blip>
          <a:stretch/>
        </p:blipFill>
        <p:spPr>
          <a:xfrm>
            <a:off x="4644360" y="752400"/>
            <a:ext cx="4497120" cy="2126520"/>
          </a:xfrm>
          <a:prstGeom prst="rect">
            <a:avLst/>
          </a:prstGeom>
          <a:ln w="0">
            <a:noFill/>
          </a:ln>
        </p:spPr>
      </p:pic>
      <p:pic>
        <p:nvPicPr>
          <p:cNvPr id="811" name="Рисунок 11"/>
          <p:cNvPicPr/>
          <p:nvPr/>
        </p:nvPicPr>
        <p:blipFill>
          <a:blip r:embed="rId4"/>
          <a:stretch/>
        </p:blipFill>
        <p:spPr>
          <a:xfrm>
            <a:off x="4939560" y="2571840"/>
            <a:ext cx="2008440" cy="1570680"/>
          </a:xfrm>
          <a:prstGeom prst="rect">
            <a:avLst/>
          </a:prstGeom>
          <a:ln w="0">
            <a:noFill/>
          </a:ln>
        </p:spPr>
      </p:pic>
      <p:sp>
        <p:nvSpPr>
          <p:cNvPr id="812" name="TextBox 12"/>
          <p:cNvSpPr/>
          <p:nvPr/>
        </p:nvSpPr>
        <p:spPr>
          <a:xfrm>
            <a:off x="6840720" y="2855520"/>
            <a:ext cx="1924560" cy="1939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685800">
              <a:lnSpc>
                <a:spcPct val="100000"/>
              </a:lnSpc>
            </a:pPr>
            <a:r>
              <a:rPr lang="ru-RU" sz="1350" b="0" strike="noStrike" spc="-1">
                <a:solidFill>
                  <a:srgbClr val="000000"/>
                </a:solidFill>
                <a:latin typeface="Calibri"/>
              </a:rPr>
              <a:t>Схема работы ситчатой переливной тарелки: </a:t>
            </a:r>
            <a:endParaRPr lang="ru-RU" sz="1350" b="0" strike="noStrike" spc="-1">
              <a:solidFill>
                <a:srgbClr val="000000"/>
              </a:solidFill>
              <a:latin typeface="Open Sans"/>
            </a:endParaRPr>
          </a:p>
          <a:p>
            <a:pPr algn="ctr" defTabSz="685800">
              <a:lnSpc>
                <a:spcPct val="100000"/>
              </a:lnSpc>
            </a:pPr>
            <a:r>
              <a:rPr lang="ru-RU" sz="1350" b="0" strike="noStrike" spc="-1">
                <a:solidFill>
                  <a:srgbClr val="000000"/>
                </a:solidFill>
                <a:latin typeface="Calibri"/>
              </a:rPr>
              <a:t>1 – тарелки; </a:t>
            </a:r>
            <a:endParaRPr lang="ru-RU" sz="1350" b="0" strike="noStrike" spc="-1">
              <a:solidFill>
                <a:srgbClr val="000000"/>
              </a:solidFill>
              <a:latin typeface="Open Sans"/>
            </a:endParaRPr>
          </a:p>
          <a:p>
            <a:pPr algn="ctr" defTabSz="685800">
              <a:lnSpc>
                <a:spcPct val="100000"/>
              </a:lnSpc>
            </a:pPr>
            <a:r>
              <a:rPr lang="ru-RU" sz="1350" b="0" strike="noStrike" spc="-1">
                <a:solidFill>
                  <a:srgbClr val="000000"/>
                </a:solidFill>
                <a:latin typeface="Calibri"/>
              </a:rPr>
              <a:t>2 – барботажный слой (пена) ;</a:t>
            </a:r>
            <a:endParaRPr lang="ru-RU" sz="1350" b="0" strike="noStrike" spc="-1">
              <a:solidFill>
                <a:srgbClr val="000000"/>
              </a:solidFill>
              <a:latin typeface="Open Sans"/>
            </a:endParaRPr>
          </a:p>
          <a:p>
            <a:pPr algn="ctr" defTabSz="685800">
              <a:lnSpc>
                <a:spcPct val="100000"/>
              </a:lnSpc>
            </a:pPr>
            <a:r>
              <a:rPr lang="ru-RU" sz="1350" b="0" strike="noStrike" spc="-1">
                <a:solidFill>
                  <a:srgbClr val="000000"/>
                </a:solidFill>
                <a:latin typeface="Calibri"/>
              </a:rPr>
              <a:t>3 – поток жидкости; </a:t>
            </a:r>
            <a:endParaRPr lang="ru-RU" sz="1350" b="0" strike="noStrike" spc="-1">
              <a:solidFill>
                <a:srgbClr val="000000"/>
              </a:solidFill>
              <a:latin typeface="Open Sans"/>
            </a:endParaRPr>
          </a:p>
          <a:p>
            <a:pPr algn="ctr" defTabSz="685800">
              <a:lnSpc>
                <a:spcPct val="100000"/>
              </a:lnSpc>
            </a:pPr>
            <a:r>
              <a:rPr lang="ru-RU" sz="1350" b="0" strike="noStrike" spc="-1">
                <a:solidFill>
                  <a:srgbClr val="000000"/>
                </a:solidFill>
                <a:latin typeface="Calibri"/>
              </a:rPr>
              <a:t>4 – поток газа; </a:t>
            </a:r>
            <a:endParaRPr lang="ru-RU" sz="1350" b="0" strike="noStrike" spc="-1">
              <a:solidFill>
                <a:srgbClr val="000000"/>
              </a:solidFill>
              <a:latin typeface="Open Sans"/>
            </a:endParaRPr>
          </a:p>
          <a:p>
            <a:pPr algn="ctr" defTabSz="685800">
              <a:lnSpc>
                <a:spcPct val="100000"/>
              </a:lnSpc>
            </a:pPr>
            <a:r>
              <a:rPr lang="ru-RU" sz="1350" b="0" strike="noStrike" spc="-1">
                <a:solidFill>
                  <a:srgbClr val="000000"/>
                </a:solidFill>
                <a:latin typeface="Calibri"/>
              </a:rPr>
              <a:t>5 – переливной порог; </a:t>
            </a:r>
            <a:endParaRPr lang="ru-RU" sz="1350" b="0" strike="noStrike" spc="-1">
              <a:solidFill>
                <a:srgbClr val="000000"/>
              </a:solidFill>
              <a:latin typeface="Open Sans"/>
            </a:endParaRPr>
          </a:p>
          <a:p>
            <a:pPr algn="ctr" defTabSz="685800">
              <a:lnSpc>
                <a:spcPct val="100000"/>
              </a:lnSpc>
            </a:pPr>
            <a:r>
              <a:rPr lang="ru-RU" sz="1350" b="0" strike="noStrike" spc="-1">
                <a:solidFill>
                  <a:srgbClr val="000000"/>
                </a:solidFill>
                <a:latin typeface="Calibri"/>
              </a:rPr>
              <a:t>6 – гидрозатвор</a:t>
            </a:r>
            <a:endParaRPr lang="ru-RU" sz="1350" b="0" strike="noStrike" spc="-1">
              <a:solidFill>
                <a:srgbClr val="000000"/>
              </a:solidFill>
              <a:latin typeface="Open Sans"/>
            </a:endParaRPr>
          </a:p>
        </p:txBody>
      </p:sp>
      <p:sp>
        <p:nvSpPr>
          <p:cNvPr id="813" name="Прямоугольник 812"/>
          <p:cNvSpPr/>
          <p:nvPr/>
        </p:nvSpPr>
        <p:spPr>
          <a:xfrm>
            <a:off x="8244000" y="48567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28B52F15-21F5-407C-A552-64CB264D8494}" type="slidenum">
              <a:rPr lang="ru-RU" sz="2400" b="1" strike="noStrike" spc="-1">
                <a:solidFill>
                  <a:srgbClr val="000000"/>
                </a:solidFill>
                <a:latin typeface="Noto Sans"/>
              </a:rPr>
              <a:t>64</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4" name="PlaceHolder 1"/>
          <p:cNvSpPr>
            <a:spLocks noGrp="1"/>
          </p:cNvSpPr>
          <p:nvPr>
            <p:ph type="title"/>
          </p:nvPr>
        </p:nvSpPr>
        <p:spPr>
          <a:xfrm>
            <a:off x="270720" y="284400"/>
            <a:ext cx="8704440" cy="462600"/>
          </a:xfrm>
          <a:prstGeom prst="rect">
            <a:avLst/>
          </a:prstGeom>
          <a:noFill/>
          <a:ln w="0">
            <a:noFill/>
          </a:ln>
        </p:spPr>
        <p:txBody>
          <a:bodyPr lIns="91440" tIns="45720" rIns="91440" bIns="45720" anchor="ctr">
            <a:noAutofit/>
          </a:bodyPr>
          <a:lstStyle/>
          <a:p>
            <a:pPr indent="0" defTabSz="685800">
              <a:lnSpc>
                <a:spcPct val="90000"/>
              </a:lnSpc>
              <a:buNone/>
              <a:tabLst>
                <a:tab pos="0" algn="l"/>
              </a:tabLst>
            </a:pPr>
            <a:r>
              <a:rPr lang="ru-RU" sz="2700" b="0" strike="noStrike" spc="-1">
                <a:solidFill>
                  <a:schemeClr val="dk1"/>
                </a:solidFill>
                <a:latin typeface="Calibri Light"/>
              </a:rPr>
              <a:t>Тарельчатые контактные устройства</a:t>
            </a:r>
            <a:endParaRPr lang="ru-RU" sz="2700" b="0" strike="noStrike" spc="-1">
              <a:solidFill>
                <a:srgbClr val="000000"/>
              </a:solidFill>
              <a:latin typeface="Open Sans"/>
            </a:endParaRPr>
          </a:p>
        </p:txBody>
      </p:sp>
      <p:sp>
        <p:nvSpPr>
          <p:cNvPr id="815" name="TextBox 15"/>
          <p:cNvSpPr/>
          <p:nvPr/>
        </p:nvSpPr>
        <p:spPr>
          <a:xfrm>
            <a:off x="444960" y="749880"/>
            <a:ext cx="4568040" cy="409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2100" b="1" strike="noStrike" spc="-1">
                <a:solidFill>
                  <a:srgbClr val="000000"/>
                </a:solidFill>
                <a:highlight>
                  <a:srgbClr val="FFFF00"/>
                </a:highlight>
                <a:latin typeface="Calibri"/>
              </a:rPr>
              <a:t>Ситчатые переливные тарелки</a:t>
            </a:r>
            <a:endParaRPr lang="ru-RU" sz="2100" b="0" strike="noStrike" spc="-1">
              <a:solidFill>
                <a:srgbClr val="000000"/>
              </a:solidFill>
              <a:latin typeface="Open Sans"/>
            </a:endParaRPr>
          </a:p>
        </p:txBody>
      </p:sp>
      <p:sp>
        <p:nvSpPr>
          <p:cNvPr id="816" name="TextBox 8"/>
          <p:cNvSpPr/>
          <p:nvPr/>
        </p:nvSpPr>
        <p:spPr>
          <a:xfrm>
            <a:off x="1312920" y="1142280"/>
            <a:ext cx="1653480" cy="363960"/>
          </a:xfrm>
          <a:prstGeom prst="rect">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spAutoFit/>
          </a:bodyPr>
          <a:lstStyle/>
          <a:p>
            <a:pPr algn="ctr" defTabSz="685800">
              <a:lnSpc>
                <a:spcPct val="100000"/>
              </a:lnSpc>
            </a:pPr>
            <a:r>
              <a:rPr lang="ru-RU" sz="1800" b="1" strike="noStrike" spc="-1">
                <a:solidFill>
                  <a:srgbClr val="FFFFFF"/>
                </a:solidFill>
                <a:latin typeface="Calibri"/>
              </a:rPr>
              <a:t>Достоинства</a:t>
            </a:r>
            <a:endParaRPr lang="ru-RU" sz="1800" b="0" strike="noStrike" spc="-1">
              <a:solidFill>
                <a:srgbClr val="000000"/>
              </a:solidFill>
              <a:latin typeface="Open Sans"/>
            </a:endParaRPr>
          </a:p>
        </p:txBody>
      </p:sp>
      <p:sp>
        <p:nvSpPr>
          <p:cNvPr id="817" name="TextBox 13"/>
          <p:cNvSpPr/>
          <p:nvPr/>
        </p:nvSpPr>
        <p:spPr>
          <a:xfrm>
            <a:off x="340560" y="1387440"/>
            <a:ext cx="4568040" cy="3518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57040" indent="-257040" defTabSz="685800">
              <a:lnSpc>
                <a:spcPct val="100000"/>
              </a:lnSpc>
              <a:buClr>
                <a:srgbClr val="000000"/>
              </a:buClr>
              <a:buFont typeface="OpenSymbol"/>
              <a:buAutoNum type="arabicParenR"/>
            </a:pPr>
            <a:r>
              <a:rPr lang="ru-RU" sz="1500" b="1" strike="noStrike" spc="-1">
                <a:solidFill>
                  <a:srgbClr val="000000"/>
                </a:solidFill>
                <a:latin typeface="Calibri"/>
              </a:rPr>
              <a:t>большая площадь поверхности контакта фаз</a:t>
            </a:r>
            <a:r>
              <a:rPr lang="ru-RU" sz="1500" b="0" strike="noStrike" spc="-1">
                <a:solidFill>
                  <a:srgbClr val="000000"/>
                </a:solidFill>
                <a:latin typeface="Calibri"/>
              </a:rPr>
              <a:t>, по сравнению с провальными тарелками и насадочными аппаратами; </a:t>
            </a:r>
            <a:endParaRPr lang="ru-RU" sz="1500" b="0" strike="noStrike" spc="-1">
              <a:solidFill>
                <a:srgbClr val="000000"/>
              </a:solidFill>
              <a:latin typeface="Open Sans"/>
            </a:endParaRPr>
          </a:p>
          <a:p>
            <a:pPr marL="257040" indent="-257040" defTabSz="685800">
              <a:lnSpc>
                <a:spcPct val="100000"/>
              </a:lnSpc>
              <a:buClr>
                <a:srgbClr val="000000"/>
              </a:buClr>
              <a:buFont typeface="OpenSymbol"/>
              <a:buAutoNum type="arabicParenR"/>
            </a:pPr>
            <a:r>
              <a:rPr lang="ru-RU" sz="1500" b="1" strike="noStrike" spc="-1">
                <a:solidFill>
                  <a:srgbClr val="000000"/>
                </a:solidFill>
                <a:latin typeface="Calibri"/>
              </a:rPr>
              <a:t>больший интервал рабочих скоростей газа</a:t>
            </a:r>
            <a:r>
              <a:rPr lang="ru-RU" sz="1500" b="0" strike="noStrike" spc="-1">
                <a:solidFill>
                  <a:srgbClr val="000000"/>
                </a:solidFill>
                <a:latin typeface="Calibri"/>
              </a:rPr>
              <a:t>, по сравнению с провальными тарелками; </a:t>
            </a:r>
            <a:endParaRPr lang="ru-RU" sz="1500" b="0" strike="noStrike" spc="-1">
              <a:solidFill>
                <a:srgbClr val="000000"/>
              </a:solidFill>
              <a:latin typeface="Open Sans"/>
            </a:endParaRPr>
          </a:p>
          <a:p>
            <a:pPr marL="257040" indent="-257040" defTabSz="685800">
              <a:lnSpc>
                <a:spcPct val="100000"/>
              </a:lnSpc>
              <a:buClr>
                <a:srgbClr val="000000"/>
              </a:buClr>
              <a:buFont typeface="OpenSymbol"/>
              <a:buAutoNum type="arabicParenR"/>
            </a:pPr>
            <a:r>
              <a:rPr lang="ru-RU" sz="1500" b="1" strike="noStrike" spc="-1">
                <a:solidFill>
                  <a:srgbClr val="000000"/>
                </a:solidFill>
                <a:latin typeface="Calibri"/>
              </a:rPr>
              <a:t>простота устройства, лёгкость монтажа и ремонта</a:t>
            </a:r>
            <a:r>
              <a:rPr lang="ru-RU" sz="1500" b="0" strike="noStrike" spc="-1">
                <a:solidFill>
                  <a:srgbClr val="000000"/>
                </a:solidFill>
                <a:latin typeface="Calibri"/>
              </a:rPr>
              <a:t>, по сравнению с переливными тарелками других типов, что обусловливает </a:t>
            </a:r>
            <a:r>
              <a:rPr lang="ru-RU" sz="1500" b="1" strike="noStrike" spc="-1">
                <a:solidFill>
                  <a:srgbClr val="000000"/>
                </a:solidFill>
                <a:latin typeface="Calibri"/>
              </a:rPr>
              <a:t>низкую стоимость колонн с ситчатыми тарелками; </a:t>
            </a:r>
            <a:endParaRPr lang="ru-RU" sz="1500" b="0" strike="noStrike" spc="-1">
              <a:solidFill>
                <a:srgbClr val="000000"/>
              </a:solidFill>
              <a:latin typeface="Open Sans"/>
            </a:endParaRPr>
          </a:p>
          <a:p>
            <a:pPr marL="257040" indent="-257040" defTabSz="685800">
              <a:lnSpc>
                <a:spcPct val="100000"/>
              </a:lnSpc>
              <a:buClr>
                <a:srgbClr val="000000"/>
              </a:buClr>
              <a:buFont typeface="OpenSymbol"/>
              <a:buAutoNum type="arabicParenR"/>
            </a:pPr>
            <a:r>
              <a:rPr lang="ru-RU" sz="1500" b="1" strike="noStrike" spc="-1">
                <a:solidFill>
                  <a:srgbClr val="000000"/>
                </a:solidFill>
                <a:latin typeface="Calibri"/>
              </a:rPr>
              <a:t>наименьшее из всех переливных тарелок гидравлическое сопротивление по газовой фазе</a:t>
            </a:r>
            <a:r>
              <a:rPr lang="ru-RU" sz="1500" b="0" strike="noStrike" spc="-1">
                <a:solidFill>
                  <a:srgbClr val="000000"/>
                </a:solidFill>
                <a:latin typeface="Calibri"/>
              </a:rPr>
              <a:t>; </a:t>
            </a:r>
            <a:endParaRPr lang="ru-RU" sz="1500" b="0" strike="noStrike" spc="-1">
              <a:solidFill>
                <a:srgbClr val="000000"/>
              </a:solidFill>
              <a:latin typeface="Open Sans"/>
            </a:endParaRPr>
          </a:p>
          <a:p>
            <a:pPr marL="257040" indent="-257040" defTabSz="685800">
              <a:lnSpc>
                <a:spcPct val="100000"/>
              </a:lnSpc>
              <a:buClr>
                <a:srgbClr val="000000"/>
              </a:buClr>
              <a:buFont typeface="OpenSymbol"/>
              <a:buAutoNum type="arabicParenR"/>
            </a:pPr>
            <a:r>
              <a:rPr lang="ru-RU" sz="1500" b="1" strike="noStrike" spc="-1">
                <a:solidFill>
                  <a:srgbClr val="000000"/>
                </a:solidFill>
                <a:latin typeface="Calibri"/>
              </a:rPr>
              <a:t>нет жёсткого ограничения по минимальному расходу жидкости</a:t>
            </a:r>
            <a:r>
              <a:rPr lang="ru-RU" sz="1500" b="0" strike="noStrike" spc="-1">
                <a:solidFill>
                  <a:srgbClr val="000000"/>
                </a:solidFill>
                <a:latin typeface="Calibri"/>
              </a:rPr>
              <a:t>, в отличие от насадочных аппаратов.</a:t>
            </a:r>
            <a:endParaRPr lang="ru-RU" sz="1500" b="0" strike="noStrike" spc="-1">
              <a:solidFill>
                <a:srgbClr val="000000"/>
              </a:solidFill>
              <a:latin typeface="Open Sans"/>
            </a:endParaRPr>
          </a:p>
        </p:txBody>
      </p:sp>
      <p:sp>
        <p:nvSpPr>
          <p:cNvPr id="818" name="TextBox 14"/>
          <p:cNvSpPr/>
          <p:nvPr/>
        </p:nvSpPr>
        <p:spPr>
          <a:xfrm>
            <a:off x="6288840" y="957960"/>
            <a:ext cx="1653480" cy="363960"/>
          </a:xfrm>
          <a:prstGeom prst="rect">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spAutoFit/>
          </a:bodyPr>
          <a:lstStyle/>
          <a:p>
            <a:pPr algn="ctr" defTabSz="685800">
              <a:lnSpc>
                <a:spcPct val="100000"/>
              </a:lnSpc>
            </a:pPr>
            <a:r>
              <a:rPr lang="ru-RU" sz="1800" b="1" strike="noStrike" spc="-1">
                <a:solidFill>
                  <a:srgbClr val="FFFFFF"/>
                </a:solidFill>
                <a:latin typeface="Calibri"/>
              </a:rPr>
              <a:t>Недостатки</a:t>
            </a:r>
            <a:endParaRPr lang="ru-RU" sz="1800" b="0" strike="noStrike" spc="-1">
              <a:solidFill>
                <a:srgbClr val="000000"/>
              </a:solidFill>
              <a:latin typeface="Open Sans"/>
            </a:endParaRPr>
          </a:p>
        </p:txBody>
      </p:sp>
      <p:sp>
        <p:nvSpPr>
          <p:cNvPr id="819" name="TextBox 16"/>
          <p:cNvSpPr/>
          <p:nvPr/>
        </p:nvSpPr>
        <p:spPr>
          <a:xfrm>
            <a:off x="5434920" y="1387440"/>
            <a:ext cx="3365640" cy="1939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57040" indent="-257040" defTabSz="685800">
              <a:lnSpc>
                <a:spcPct val="100000"/>
              </a:lnSpc>
              <a:buClr>
                <a:srgbClr val="000000"/>
              </a:buClr>
              <a:buFont typeface="OpenSymbol"/>
              <a:buAutoNum type="arabicParenR"/>
            </a:pPr>
            <a:r>
              <a:rPr lang="ru-RU" sz="1350" b="1" strike="noStrike" spc="-1">
                <a:solidFill>
                  <a:srgbClr val="000000"/>
                </a:solidFill>
                <a:latin typeface="Calibri"/>
              </a:rPr>
              <a:t>небольшой интервал нагрузок по газовой фазе</a:t>
            </a:r>
            <a:r>
              <a:rPr lang="ru-RU" sz="1350" b="0" strike="noStrike" spc="-1">
                <a:solidFill>
                  <a:srgbClr val="000000"/>
                </a:solidFill>
                <a:latin typeface="Calibri"/>
              </a:rPr>
              <a:t>, при низком расходе газа жидкость быстро стекает через отверстия и барботажный слой на тарелке не образуется;</a:t>
            </a:r>
            <a:endParaRPr lang="ru-RU" sz="1350" b="0" strike="noStrike" spc="-1">
              <a:solidFill>
                <a:srgbClr val="000000"/>
              </a:solidFill>
              <a:latin typeface="Open Sans"/>
            </a:endParaRPr>
          </a:p>
          <a:p>
            <a:pPr marL="257040" indent="-257040" defTabSz="685800">
              <a:lnSpc>
                <a:spcPct val="100000"/>
              </a:lnSpc>
              <a:buClr>
                <a:srgbClr val="000000"/>
              </a:buClr>
              <a:buFont typeface="OpenSymbol"/>
              <a:buAutoNum type="arabicParenR"/>
            </a:pPr>
            <a:r>
              <a:rPr lang="ru-RU" sz="1350" b="0" strike="noStrike" spc="-1">
                <a:solidFill>
                  <a:srgbClr val="000000"/>
                </a:solidFill>
                <a:latin typeface="Calibri"/>
              </a:rPr>
              <a:t>небольшой размер отверстий делает ситчатые тарелки более </a:t>
            </a:r>
            <a:r>
              <a:rPr lang="ru-RU" sz="1350" b="1" strike="noStrike" spc="-1">
                <a:solidFill>
                  <a:srgbClr val="000000"/>
                </a:solidFill>
                <a:latin typeface="Calibri"/>
              </a:rPr>
              <a:t>чувствительными к загрязнениям, чем </a:t>
            </a:r>
            <a:r>
              <a:rPr lang="ru-RU" sz="1350" b="0" strike="noStrike" spc="-1">
                <a:solidFill>
                  <a:srgbClr val="000000"/>
                </a:solidFill>
                <a:latin typeface="Calibri"/>
              </a:rPr>
              <a:t>провальные. </a:t>
            </a:r>
            <a:endParaRPr lang="ru-RU" sz="1350" b="0" strike="noStrike" spc="-1">
              <a:solidFill>
                <a:srgbClr val="000000"/>
              </a:solidFill>
              <a:latin typeface="Open Sans"/>
            </a:endParaRPr>
          </a:p>
        </p:txBody>
      </p:sp>
      <p:sp>
        <p:nvSpPr>
          <p:cNvPr id="820" name="Прямоугольник 819"/>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349332F4-FDB5-4290-BC0B-619DD56FD500}" type="slidenum">
              <a:rPr lang="ru-RU" sz="2400" b="1" strike="noStrike" spc="-1">
                <a:solidFill>
                  <a:srgbClr val="000000"/>
                </a:solidFill>
                <a:latin typeface="Noto Sans"/>
              </a:rPr>
              <a:t>65</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1" name="PlaceHolder 1"/>
          <p:cNvSpPr>
            <a:spLocks noGrp="1"/>
          </p:cNvSpPr>
          <p:nvPr>
            <p:ph type="title"/>
          </p:nvPr>
        </p:nvSpPr>
        <p:spPr>
          <a:xfrm>
            <a:off x="270720" y="284400"/>
            <a:ext cx="8704440" cy="462600"/>
          </a:xfrm>
          <a:prstGeom prst="rect">
            <a:avLst/>
          </a:prstGeom>
          <a:noFill/>
          <a:ln w="0">
            <a:noFill/>
          </a:ln>
        </p:spPr>
        <p:txBody>
          <a:bodyPr lIns="91440" tIns="45720" rIns="91440" bIns="45720" anchor="ctr">
            <a:noAutofit/>
          </a:bodyPr>
          <a:lstStyle/>
          <a:p>
            <a:pPr indent="0" defTabSz="685800">
              <a:lnSpc>
                <a:spcPct val="90000"/>
              </a:lnSpc>
              <a:buNone/>
              <a:tabLst>
                <a:tab pos="0" algn="l"/>
              </a:tabLst>
            </a:pPr>
            <a:r>
              <a:rPr lang="ru-RU" sz="2700" b="0" strike="noStrike" spc="-1">
                <a:solidFill>
                  <a:schemeClr val="dk1"/>
                </a:solidFill>
                <a:latin typeface="Calibri Light"/>
              </a:rPr>
              <a:t>Тарельчатые контактные устройства</a:t>
            </a:r>
            <a:endParaRPr lang="ru-RU" sz="2700" b="0" strike="noStrike" spc="-1">
              <a:solidFill>
                <a:srgbClr val="000000"/>
              </a:solidFill>
              <a:latin typeface="Open Sans"/>
            </a:endParaRPr>
          </a:p>
        </p:txBody>
      </p:sp>
      <p:sp>
        <p:nvSpPr>
          <p:cNvPr id="822" name="TextBox 15"/>
          <p:cNvSpPr/>
          <p:nvPr/>
        </p:nvSpPr>
        <p:spPr>
          <a:xfrm>
            <a:off x="207360" y="739440"/>
            <a:ext cx="4568040" cy="409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2100" b="1" strike="noStrike" spc="-1">
                <a:solidFill>
                  <a:srgbClr val="000000"/>
                </a:solidFill>
                <a:highlight>
                  <a:srgbClr val="FFFF00"/>
                </a:highlight>
                <a:latin typeface="Calibri"/>
              </a:rPr>
              <a:t>Колпачковые переливные тарелки</a:t>
            </a:r>
            <a:endParaRPr lang="ru-RU" sz="2100" b="0" strike="noStrike" spc="-1">
              <a:solidFill>
                <a:srgbClr val="000000"/>
              </a:solidFill>
              <a:latin typeface="Open Sans"/>
            </a:endParaRPr>
          </a:p>
        </p:txBody>
      </p:sp>
      <p:pic>
        <p:nvPicPr>
          <p:cNvPr id="823" name="Рисунок 2"/>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p:blipFill>
        <p:spPr>
          <a:xfrm>
            <a:off x="4402440" y="615240"/>
            <a:ext cx="4468320" cy="3776040"/>
          </a:xfrm>
          <a:prstGeom prst="rect">
            <a:avLst/>
          </a:prstGeom>
          <a:ln w="0">
            <a:noFill/>
          </a:ln>
        </p:spPr>
      </p:pic>
      <p:sp>
        <p:nvSpPr>
          <p:cNvPr id="824" name="TextBox 9"/>
          <p:cNvSpPr/>
          <p:nvPr/>
        </p:nvSpPr>
        <p:spPr>
          <a:xfrm>
            <a:off x="7244280" y="2314080"/>
            <a:ext cx="1897200" cy="2145240"/>
          </a:xfrm>
          <a:prstGeom prst="rect">
            <a:avLst/>
          </a:prstGeom>
          <a:solidFill>
            <a:srgbClr val="FFFFFF"/>
          </a:solidFill>
          <a:ln>
            <a:solidFill>
              <a:srgbClr val="4472C4"/>
            </a:solidFill>
          </a:ln>
        </p:spPr>
        <p:style>
          <a:lnRef idx="2">
            <a:schemeClr val="accent1"/>
          </a:lnRef>
          <a:fillRef idx="1">
            <a:schemeClr val="lt1"/>
          </a:fillRef>
          <a:effectRef idx="0">
            <a:schemeClr val="accent1"/>
          </a:effectRef>
          <a:fontRef idx="minor"/>
        </p:style>
        <p:txBody>
          <a:bodyPr lIns="90000" tIns="45000" rIns="90000" bIns="45000" anchor="t">
            <a:spAutoFit/>
          </a:bodyPr>
          <a:lstStyle/>
          <a:p>
            <a:pPr defTabSz="685800">
              <a:lnSpc>
                <a:spcPct val="100000"/>
              </a:lnSpc>
            </a:pPr>
            <a:r>
              <a:rPr lang="ru-RU" sz="1350" b="0" strike="noStrike" spc="-1">
                <a:solidFill>
                  <a:srgbClr val="000000"/>
                </a:solidFill>
                <a:latin typeface="Calibri"/>
              </a:rPr>
              <a:t>Схема работы колпачковой тарелки: </a:t>
            </a:r>
            <a:endParaRPr lang="ru-RU" sz="1350" b="0" strike="noStrike" spc="-1">
              <a:solidFill>
                <a:srgbClr val="000000"/>
              </a:solidFill>
              <a:latin typeface="Open Sans"/>
            </a:endParaRPr>
          </a:p>
          <a:p>
            <a:pPr defTabSz="685800">
              <a:lnSpc>
                <a:spcPct val="100000"/>
              </a:lnSpc>
            </a:pPr>
            <a:r>
              <a:rPr lang="ru-RU" sz="1350" b="0" strike="noStrike" spc="-1">
                <a:solidFill>
                  <a:srgbClr val="000000"/>
                </a:solidFill>
                <a:latin typeface="Calibri"/>
              </a:rPr>
              <a:t>1 – тарелки; </a:t>
            </a:r>
            <a:endParaRPr lang="ru-RU" sz="1350" b="0" strike="noStrike" spc="-1">
              <a:solidFill>
                <a:srgbClr val="000000"/>
              </a:solidFill>
              <a:latin typeface="Open Sans"/>
            </a:endParaRPr>
          </a:p>
          <a:p>
            <a:pPr defTabSz="685800">
              <a:lnSpc>
                <a:spcPct val="100000"/>
              </a:lnSpc>
            </a:pPr>
            <a:r>
              <a:rPr lang="ru-RU" sz="1350" b="0" strike="noStrike" spc="-1">
                <a:solidFill>
                  <a:srgbClr val="000000"/>
                </a:solidFill>
                <a:latin typeface="Calibri"/>
              </a:rPr>
              <a:t>2 – барботажный слой (пена); </a:t>
            </a:r>
            <a:endParaRPr lang="ru-RU" sz="1350" b="0" strike="noStrike" spc="-1">
              <a:solidFill>
                <a:srgbClr val="000000"/>
              </a:solidFill>
              <a:latin typeface="Open Sans"/>
            </a:endParaRPr>
          </a:p>
          <a:p>
            <a:pPr defTabSz="685800">
              <a:lnSpc>
                <a:spcPct val="100000"/>
              </a:lnSpc>
            </a:pPr>
            <a:r>
              <a:rPr lang="ru-RU" sz="1350" b="0" strike="noStrike" spc="-1">
                <a:solidFill>
                  <a:srgbClr val="000000"/>
                </a:solidFill>
                <a:latin typeface="Calibri"/>
              </a:rPr>
              <a:t>3 – поток жидкости; </a:t>
            </a:r>
            <a:endParaRPr lang="ru-RU" sz="1350" b="0" strike="noStrike" spc="-1">
              <a:solidFill>
                <a:srgbClr val="000000"/>
              </a:solidFill>
              <a:latin typeface="Open Sans"/>
            </a:endParaRPr>
          </a:p>
          <a:p>
            <a:pPr defTabSz="685800">
              <a:lnSpc>
                <a:spcPct val="100000"/>
              </a:lnSpc>
            </a:pPr>
            <a:r>
              <a:rPr lang="ru-RU" sz="1350" b="0" strike="noStrike" spc="-1">
                <a:solidFill>
                  <a:srgbClr val="000000"/>
                </a:solidFill>
                <a:latin typeface="Calibri"/>
              </a:rPr>
              <a:t>4 – поток газа; </a:t>
            </a:r>
            <a:endParaRPr lang="ru-RU" sz="1350" b="0" strike="noStrike" spc="-1">
              <a:solidFill>
                <a:srgbClr val="000000"/>
              </a:solidFill>
              <a:latin typeface="Open Sans"/>
            </a:endParaRPr>
          </a:p>
          <a:p>
            <a:pPr defTabSz="685800">
              <a:lnSpc>
                <a:spcPct val="100000"/>
              </a:lnSpc>
            </a:pPr>
            <a:r>
              <a:rPr lang="ru-RU" sz="1350" b="0" strike="noStrike" spc="-1">
                <a:solidFill>
                  <a:srgbClr val="000000"/>
                </a:solidFill>
                <a:latin typeface="Calibri"/>
              </a:rPr>
              <a:t>5 – переливной порог; </a:t>
            </a:r>
            <a:endParaRPr lang="ru-RU" sz="1350" b="0" strike="noStrike" spc="-1">
              <a:solidFill>
                <a:srgbClr val="000000"/>
              </a:solidFill>
              <a:latin typeface="Open Sans"/>
            </a:endParaRPr>
          </a:p>
          <a:p>
            <a:pPr defTabSz="685800">
              <a:lnSpc>
                <a:spcPct val="100000"/>
              </a:lnSpc>
            </a:pPr>
            <a:r>
              <a:rPr lang="ru-RU" sz="1350" b="0" strike="noStrike" spc="-1">
                <a:solidFill>
                  <a:srgbClr val="000000"/>
                </a:solidFill>
                <a:latin typeface="Calibri"/>
              </a:rPr>
              <a:t>6 – гидрозатвор; </a:t>
            </a:r>
            <a:endParaRPr lang="ru-RU" sz="1350" b="0" strike="noStrike" spc="-1">
              <a:solidFill>
                <a:srgbClr val="000000"/>
              </a:solidFill>
              <a:latin typeface="Open Sans"/>
            </a:endParaRPr>
          </a:p>
          <a:p>
            <a:pPr defTabSz="685800">
              <a:lnSpc>
                <a:spcPct val="100000"/>
              </a:lnSpc>
            </a:pPr>
            <a:r>
              <a:rPr lang="ru-RU" sz="1350" b="0" strike="noStrike" spc="-1">
                <a:solidFill>
                  <a:srgbClr val="000000"/>
                </a:solidFill>
                <a:latin typeface="Calibri"/>
              </a:rPr>
              <a:t>7 – колпачки </a:t>
            </a:r>
            <a:endParaRPr lang="ru-RU" sz="1350" b="0" strike="noStrike" spc="-1">
              <a:solidFill>
                <a:srgbClr val="000000"/>
              </a:solidFill>
              <a:latin typeface="Open Sans"/>
            </a:endParaRPr>
          </a:p>
        </p:txBody>
      </p:sp>
      <p:sp>
        <p:nvSpPr>
          <p:cNvPr id="825" name="TextBox 11"/>
          <p:cNvSpPr/>
          <p:nvPr/>
        </p:nvSpPr>
        <p:spPr>
          <a:xfrm>
            <a:off x="323640" y="1080720"/>
            <a:ext cx="4335480" cy="3858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350" b="0" strike="noStrike" spc="-1">
                <a:solidFill>
                  <a:srgbClr val="000000"/>
                </a:solidFill>
                <a:latin typeface="Calibri"/>
              </a:rPr>
              <a:t>-     </a:t>
            </a:r>
            <a:r>
              <a:rPr lang="ru-RU" sz="1650" b="0" strike="noStrike" spc="-1">
                <a:solidFill>
                  <a:srgbClr val="000000"/>
                </a:solidFill>
                <a:latin typeface="Calibri"/>
              </a:rPr>
              <a:t>Газ проходит через патрубки на тарелках, прикрытые </a:t>
            </a:r>
            <a:r>
              <a:rPr lang="ru-RU" sz="1650" b="1" strike="noStrike" spc="-1">
                <a:solidFill>
                  <a:srgbClr val="000000"/>
                </a:solidFill>
                <a:latin typeface="Calibri"/>
              </a:rPr>
              <a:t>колпачками</a:t>
            </a:r>
            <a:r>
              <a:rPr lang="ru-RU" sz="1650" b="0" strike="noStrike" spc="-1">
                <a:solidFill>
                  <a:srgbClr val="000000"/>
                </a:solidFill>
                <a:latin typeface="Calibri"/>
              </a:rPr>
              <a:t>. </a:t>
            </a:r>
            <a:endParaRPr lang="ru-RU" sz="1650" b="0" strike="noStrike" spc="-1">
              <a:solidFill>
                <a:srgbClr val="000000"/>
              </a:solidFill>
              <a:latin typeface="Open Sans"/>
            </a:endParaRPr>
          </a:p>
          <a:p>
            <a:pPr marL="214200" indent="-214200" defTabSz="685800">
              <a:lnSpc>
                <a:spcPct val="100000"/>
              </a:lnSpc>
              <a:buClr>
                <a:srgbClr val="000000"/>
              </a:buClr>
              <a:buFont typeface="OpenSymbol"/>
              <a:buChar char="-"/>
            </a:pPr>
            <a:r>
              <a:rPr lang="ru-RU" sz="1650" b="0" strike="noStrike" spc="-1">
                <a:solidFill>
                  <a:srgbClr val="000000"/>
                </a:solidFill>
                <a:latin typeface="Calibri"/>
              </a:rPr>
              <a:t>Колпачки имеют прорези, через которые </a:t>
            </a:r>
            <a:r>
              <a:rPr lang="ru-RU" sz="1650" b="1" strike="noStrike" spc="-1">
                <a:solidFill>
                  <a:srgbClr val="000000"/>
                </a:solidFill>
                <a:latin typeface="Calibri"/>
              </a:rPr>
              <a:t>происходит барботаж газа</a:t>
            </a:r>
            <a:r>
              <a:rPr lang="ru-RU" sz="1650" b="0" strike="noStrike" spc="-1">
                <a:solidFill>
                  <a:srgbClr val="000000"/>
                </a:solidFill>
                <a:latin typeface="Calibri"/>
              </a:rPr>
              <a:t>, что увеличивает площадь поверхности контакта фаз. </a:t>
            </a:r>
            <a:endParaRPr lang="ru-RU" sz="1650" b="0" strike="noStrike" spc="-1">
              <a:solidFill>
                <a:srgbClr val="000000"/>
              </a:solidFill>
              <a:latin typeface="Open Sans"/>
            </a:endParaRPr>
          </a:p>
          <a:p>
            <a:pPr marL="214200" indent="-214200" defTabSz="685800">
              <a:lnSpc>
                <a:spcPct val="100000"/>
              </a:lnSpc>
              <a:buClr>
                <a:srgbClr val="000000"/>
              </a:buClr>
              <a:buFont typeface="OpenSymbol"/>
              <a:buChar char="-"/>
            </a:pPr>
            <a:r>
              <a:rPr lang="ru-RU" sz="1650" b="1" strike="noStrike" spc="-1">
                <a:solidFill>
                  <a:srgbClr val="000000"/>
                </a:solidFill>
                <a:latin typeface="Calibri"/>
              </a:rPr>
              <a:t>колпачки предотвращают проливание жидкости сквозь тарелку. </a:t>
            </a:r>
            <a:endParaRPr lang="ru-RU" sz="1650" b="0" strike="noStrike" spc="-1">
              <a:solidFill>
                <a:srgbClr val="000000"/>
              </a:solidFill>
              <a:latin typeface="Open Sans"/>
            </a:endParaRPr>
          </a:p>
          <a:p>
            <a:pPr marL="214200" indent="-214200" defTabSz="685800">
              <a:lnSpc>
                <a:spcPct val="100000"/>
              </a:lnSpc>
              <a:buClr>
                <a:srgbClr val="000000"/>
              </a:buClr>
              <a:buFont typeface="OpenSymbol"/>
              <a:buChar char="-"/>
            </a:pPr>
            <a:r>
              <a:rPr lang="ru-RU" sz="1650" b="0" strike="noStrike" spc="-1">
                <a:solidFill>
                  <a:srgbClr val="000000"/>
                </a:solidFill>
                <a:latin typeface="Calibri"/>
              </a:rPr>
              <a:t>Высота расположения колпачков над патрубками регулирует скорость движения газа. </a:t>
            </a:r>
            <a:endParaRPr lang="ru-RU" sz="1650" b="0" strike="noStrike" spc="-1">
              <a:solidFill>
                <a:srgbClr val="000000"/>
              </a:solidFill>
              <a:latin typeface="Open Sans"/>
            </a:endParaRPr>
          </a:p>
          <a:p>
            <a:pPr marL="214200" indent="-214200" defTabSz="685800">
              <a:lnSpc>
                <a:spcPct val="100000"/>
              </a:lnSpc>
              <a:buClr>
                <a:srgbClr val="000000"/>
              </a:buClr>
              <a:buFont typeface="OpenSymbol"/>
              <a:buChar char="-"/>
            </a:pPr>
            <a:r>
              <a:rPr lang="ru-RU" sz="1650" b="0" strike="noStrike" spc="-1">
                <a:solidFill>
                  <a:srgbClr val="000000"/>
                </a:solidFill>
                <a:latin typeface="Calibri"/>
              </a:rPr>
              <a:t>Колпачки чаще всего имеют </a:t>
            </a:r>
            <a:r>
              <a:rPr lang="ru-RU" sz="1650" b="1" strike="noStrike" spc="-1">
                <a:solidFill>
                  <a:srgbClr val="000000"/>
                </a:solidFill>
                <a:latin typeface="Calibri"/>
              </a:rPr>
              <a:t>круглую форму </a:t>
            </a:r>
            <a:r>
              <a:rPr lang="ru-RU" sz="1650" b="0" strike="noStrike" spc="-1">
                <a:solidFill>
                  <a:srgbClr val="000000"/>
                </a:solidFill>
                <a:latin typeface="Calibri"/>
              </a:rPr>
              <a:t>(диаметр 60, 80, 100 мм). </a:t>
            </a:r>
            <a:endParaRPr lang="ru-RU" sz="1650" b="0" strike="noStrike" spc="-1">
              <a:solidFill>
                <a:srgbClr val="000000"/>
              </a:solidFill>
              <a:latin typeface="Open Sans"/>
            </a:endParaRPr>
          </a:p>
          <a:p>
            <a:pPr marL="214200" indent="-214200" defTabSz="685800">
              <a:lnSpc>
                <a:spcPct val="100000"/>
              </a:lnSpc>
              <a:buClr>
                <a:srgbClr val="000000"/>
              </a:buClr>
              <a:buFont typeface="OpenSymbol"/>
              <a:buChar char="-"/>
            </a:pPr>
            <a:r>
              <a:rPr lang="ru-RU" sz="1650" b="1" strike="noStrike" spc="-1">
                <a:solidFill>
                  <a:srgbClr val="000000"/>
                </a:solidFill>
                <a:latin typeface="Calibri"/>
              </a:rPr>
              <a:t>Наиболее распространены капсульные колпачки</a:t>
            </a:r>
            <a:endParaRPr lang="ru-RU" sz="1650" b="0" strike="noStrike" spc="-1">
              <a:solidFill>
                <a:srgbClr val="000000"/>
              </a:solidFill>
              <a:latin typeface="Open Sans"/>
            </a:endParaRPr>
          </a:p>
        </p:txBody>
      </p:sp>
      <p:sp>
        <p:nvSpPr>
          <p:cNvPr id="826" name="Прямоугольник 825"/>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A62141DD-B722-4839-82B0-1915AC499ED7}" type="slidenum">
              <a:rPr lang="ru-RU" sz="2400" b="1" strike="noStrike" spc="-1">
                <a:solidFill>
                  <a:srgbClr val="000000"/>
                </a:solidFill>
                <a:latin typeface="Noto Sans"/>
              </a:rPr>
              <a:t>66</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7" name="PlaceHolder 1"/>
          <p:cNvSpPr>
            <a:spLocks noGrp="1"/>
          </p:cNvSpPr>
          <p:nvPr>
            <p:ph type="title"/>
          </p:nvPr>
        </p:nvSpPr>
        <p:spPr>
          <a:xfrm>
            <a:off x="270720" y="284400"/>
            <a:ext cx="8704440" cy="462600"/>
          </a:xfrm>
          <a:prstGeom prst="rect">
            <a:avLst/>
          </a:prstGeom>
          <a:noFill/>
          <a:ln w="0">
            <a:noFill/>
          </a:ln>
        </p:spPr>
        <p:txBody>
          <a:bodyPr lIns="91440" tIns="45720" rIns="91440" bIns="45720" anchor="ctr">
            <a:noAutofit/>
          </a:bodyPr>
          <a:lstStyle/>
          <a:p>
            <a:pPr indent="0" defTabSz="685800">
              <a:lnSpc>
                <a:spcPct val="90000"/>
              </a:lnSpc>
              <a:buNone/>
              <a:tabLst>
                <a:tab pos="0" algn="l"/>
              </a:tabLst>
            </a:pPr>
            <a:r>
              <a:rPr lang="ru-RU" sz="2700" b="0" strike="noStrike" spc="-1">
                <a:solidFill>
                  <a:schemeClr val="dk1"/>
                </a:solidFill>
                <a:latin typeface="Calibri Light"/>
              </a:rPr>
              <a:t>Тарельчатые контактные устройства</a:t>
            </a:r>
            <a:endParaRPr lang="ru-RU" sz="2700" b="0" strike="noStrike" spc="-1">
              <a:solidFill>
                <a:srgbClr val="000000"/>
              </a:solidFill>
              <a:latin typeface="Open Sans"/>
            </a:endParaRPr>
          </a:p>
        </p:txBody>
      </p:sp>
      <p:sp>
        <p:nvSpPr>
          <p:cNvPr id="828" name="TextBox 15"/>
          <p:cNvSpPr/>
          <p:nvPr/>
        </p:nvSpPr>
        <p:spPr>
          <a:xfrm>
            <a:off x="207360" y="739440"/>
            <a:ext cx="4568040" cy="409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2100" b="1" strike="noStrike" spc="-1">
                <a:solidFill>
                  <a:srgbClr val="000000"/>
                </a:solidFill>
                <a:highlight>
                  <a:srgbClr val="FFFF00"/>
                </a:highlight>
                <a:latin typeface="Calibri"/>
              </a:rPr>
              <a:t>Колпачковые переливные тарелки</a:t>
            </a:r>
            <a:endParaRPr lang="ru-RU" sz="2100" b="0" strike="noStrike" spc="-1">
              <a:solidFill>
                <a:srgbClr val="000000"/>
              </a:solidFill>
              <a:latin typeface="Open Sans"/>
            </a:endParaRPr>
          </a:p>
        </p:txBody>
      </p:sp>
      <p:sp>
        <p:nvSpPr>
          <p:cNvPr id="829" name="TextBox 7"/>
          <p:cNvSpPr/>
          <p:nvPr/>
        </p:nvSpPr>
        <p:spPr>
          <a:xfrm>
            <a:off x="479520" y="1204920"/>
            <a:ext cx="3893040" cy="363960"/>
          </a:xfrm>
          <a:prstGeom prst="rect">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spAutoFit/>
          </a:bodyPr>
          <a:lstStyle/>
          <a:p>
            <a:pPr defTabSz="685800">
              <a:lnSpc>
                <a:spcPct val="100000"/>
              </a:lnSpc>
            </a:pPr>
            <a:r>
              <a:rPr lang="ru-RU" sz="1800" b="1" strike="noStrike" spc="-1">
                <a:solidFill>
                  <a:srgbClr val="FFFFFF"/>
                </a:solidFill>
                <a:latin typeface="Calibri"/>
              </a:rPr>
              <a:t>Достоинства колпачковых тарелок:</a:t>
            </a:r>
            <a:endParaRPr lang="ru-RU" sz="1800" b="0" strike="noStrike" spc="-1">
              <a:solidFill>
                <a:srgbClr val="000000"/>
              </a:solidFill>
              <a:latin typeface="Open Sans"/>
            </a:endParaRPr>
          </a:p>
        </p:txBody>
      </p:sp>
      <p:sp>
        <p:nvSpPr>
          <p:cNvPr id="830" name="TextBox 10"/>
          <p:cNvSpPr/>
          <p:nvPr/>
        </p:nvSpPr>
        <p:spPr>
          <a:xfrm>
            <a:off x="392760" y="1707480"/>
            <a:ext cx="4266360" cy="2351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57040" indent="-257040" defTabSz="685800">
              <a:lnSpc>
                <a:spcPct val="100000"/>
              </a:lnSpc>
              <a:buClr>
                <a:srgbClr val="000000"/>
              </a:buClr>
              <a:buFont typeface="OpenSymbol"/>
              <a:buAutoNum type="arabicParenR"/>
            </a:pPr>
            <a:r>
              <a:rPr lang="ru-RU" sz="1650" b="0" strike="noStrike" spc="-1">
                <a:solidFill>
                  <a:srgbClr val="000000"/>
                </a:solidFill>
                <a:latin typeface="Calibri"/>
              </a:rPr>
              <a:t>превосходят ситчатые и решетчатые тарелки по площади поверхности контакта фаз в барботажном слое, </a:t>
            </a:r>
            <a:r>
              <a:rPr lang="ru-RU" sz="1650" b="1" strike="noStrike" spc="-1">
                <a:solidFill>
                  <a:srgbClr val="000000"/>
                </a:solidFill>
                <a:latin typeface="Calibri"/>
              </a:rPr>
              <a:t>жидкость не стекает через отверстия даже при низком расходе газа</a:t>
            </a:r>
            <a:r>
              <a:rPr lang="ru-RU" sz="1650" b="0" strike="noStrike" spc="-1">
                <a:solidFill>
                  <a:srgbClr val="000000"/>
                </a:solidFill>
                <a:latin typeface="Calibri"/>
              </a:rPr>
              <a:t>;</a:t>
            </a:r>
            <a:endParaRPr lang="ru-RU" sz="1650" b="0" strike="noStrike" spc="-1">
              <a:solidFill>
                <a:srgbClr val="000000"/>
              </a:solidFill>
              <a:latin typeface="Open Sans"/>
            </a:endParaRPr>
          </a:p>
          <a:p>
            <a:pPr defTabSz="685800">
              <a:lnSpc>
                <a:spcPct val="100000"/>
              </a:lnSpc>
            </a:pPr>
            <a:endParaRPr lang="ru-RU" sz="1650" b="0" strike="noStrike" spc="-1">
              <a:solidFill>
                <a:srgbClr val="000000"/>
              </a:solidFill>
              <a:latin typeface="Open Sans"/>
            </a:endParaRPr>
          </a:p>
          <a:p>
            <a:pPr marL="257040" indent="-257040" defTabSz="685800">
              <a:lnSpc>
                <a:spcPct val="100000"/>
              </a:lnSpc>
              <a:buClr>
                <a:srgbClr val="000000"/>
              </a:buClr>
              <a:buFont typeface="OpenSymbol"/>
              <a:buAutoNum type="arabicParenR"/>
            </a:pPr>
            <a:r>
              <a:rPr lang="ru-RU" sz="1650" b="0" strike="noStrike" spc="-1">
                <a:solidFill>
                  <a:srgbClr val="000000"/>
                </a:solidFill>
                <a:latin typeface="Calibri"/>
              </a:rPr>
              <a:t>превосходят ситчатые и решетчатые тарелки по ширине интервала рабочих скоростей газа.</a:t>
            </a:r>
            <a:endParaRPr lang="ru-RU" sz="1650" b="0" strike="noStrike" spc="-1">
              <a:solidFill>
                <a:srgbClr val="000000"/>
              </a:solidFill>
              <a:latin typeface="Open Sans"/>
            </a:endParaRPr>
          </a:p>
        </p:txBody>
      </p:sp>
      <p:sp>
        <p:nvSpPr>
          <p:cNvPr id="831" name="TextBox 12"/>
          <p:cNvSpPr/>
          <p:nvPr/>
        </p:nvSpPr>
        <p:spPr>
          <a:xfrm>
            <a:off x="4987080" y="1204920"/>
            <a:ext cx="3674880" cy="363960"/>
          </a:xfrm>
          <a:prstGeom prst="rect">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spAutoFit/>
          </a:bodyPr>
          <a:lstStyle/>
          <a:p>
            <a:pPr defTabSz="685800">
              <a:lnSpc>
                <a:spcPct val="100000"/>
              </a:lnSpc>
            </a:pPr>
            <a:r>
              <a:rPr lang="ru-RU" sz="1800" b="1" strike="noStrike" spc="-1">
                <a:solidFill>
                  <a:srgbClr val="FFFFFF"/>
                </a:solidFill>
                <a:latin typeface="Calibri"/>
              </a:rPr>
              <a:t>Недостатки колпачковых тарелок:</a:t>
            </a:r>
            <a:endParaRPr lang="ru-RU" sz="1800" b="0" strike="noStrike" spc="-1">
              <a:solidFill>
                <a:srgbClr val="000000"/>
              </a:solidFill>
              <a:latin typeface="Open Sans"/>
            </a:endParaRPr>
          </a:p>
        </p:txBody>
      </p:sp>
      <p:sp>
        <p:nvSpPr>
          <p:cNvPr id="832" name="TextBox 13"/>
          <p:cNvSpPr/>
          <p:nvPr/>
        </p:nvSpPr>
        <p:spPr>
          <a:xfrm>
            <a:off x="4987080" y="1707480"/>
            <a:ext cx="3674880" cy="2099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57040" indent="-257040" defTabSz="685800">
              <a:lnSpc>
                <a:spcPct val="100000"/>
              </a:lnSpc>
              <a:buClr>
                <a:srgbClr val="000000"/>
              </a:buClr>
              <a:buFont typeface="OpenSymbol"/>
              <a:buAutoNum type="arabicParenR"/>
            </a:pPr>
            <a:r>
              <a:rPr lang="ru-RU" sz="1650" b="0" strike="noStrike" spc="-1">
                <a:solidFill>
                  <a:srgbClr val="000000"/>
                </a:solidFill>
                <a:latin typeface="Calibri"/>
              </a:rPr>
              <a:t>отличаются высокой стоимостью изготовления, что значительно ограничивает их использование;</a:t>
            </a:r>
            <a:endParaRPr lang="ru-RU" sz="1650" b="0" strike="noStrike" spc="-1">
              <a:solidFill>
                <a:srgbClr val="000000"/>
              </a:solidFill>
              <a:latin typeface="Open Sans"/>
            </a:endParaRPr>
          </a:p>
          <a:p>
            <a:pPr defTabSz="685800">
              <a:lnSpc>
                <a:spcPct val="100000"/>
              </a:lnSpc>
            </a:pPr>
            <a:endParaRPr lang="ru-RU" sz="1650" b="0" strike="noStrike" spc="-1">
              <a:solidFill>
                <a:srgbClr val="000000"/>
              </a:solidFill>
              <a:latin typeface="Open Sans"/>
            </a:endParaRPr>
          </a:p>
          <a:p>
            <a:pPr marL="257040" indent="-257040" defTabSz="685800">
              <a:lnSpc>
                <a:spcPct val="100000"/>
              </a:lnSpc>
              <a:buClr>
                <a:srgbClr val="000000"/>
              </a:buClr>
              <a:buFont typeface="OpenSymbol"/>
              <a:buAutoNum type="arabicParenR"/>
            </a:pPr>
            <a:r>
              <a:rPr lang="ru-RU" sz="1650" b="0" strike="noStrike" spc="-1">
                <a:solidFill>
                  <a:srgbClr val="000000"/>
                </a:solidFill>
                <a:latin typeface="Calibri"/>
              </a:rPr>
              <a:t>высокое гидравлическое сопротивление по сравнению с решётчатыми и ситчатыми тарелками. </a:t>
            </a:r>
            <a:endParaRPr lang="ru-RU" sz="1650" b="0" strike="noStrike" spc="-1">
              <a:solidFill>
                <a:srgbClr val="000000"/>
              </a:solidFill>
              <a:latin typeface="Open Sans"/>
            </a:endParaRPr>
          </a:p>
        </p:txBody>
      </p:sp>
      <p:sp>
        <p:nvSpPr>
          <p:cNvPr id="833" name="Прямоугольник 832"/>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577F5B81-5C95-4F63-808D-23979BB5A0C4}" type="slidenum">
              <a:rPr lang="ru-RU" sz="2400" b="1" strike="noStrike" spc="-1">
                <a:solidFill>
                  <a:srgbClr val="000000"/>
                </a:solidFill>
                <a:latin typeface="Noto Sans"/>
              </a:rPr>
              <a:t>67</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4" name="PlaceHolder 1"/>
          <p:cNvSpPr>
            <a:spLocks noGrp="1"/>
          </p:cNvSpPr>
          <p:nvPr>
            <p:ph type="title"/>
          </p:nvPr>
        </p:nvSpPr>
        <p:spPr>
          <a:xfrm>
            <a:off x="270720" y="284400"/>
            <a:ext cx="8704440" cy="462600"/>
          </a:xfrm>
          <a:prstGeom prst="rect">
            <a:avLst/>
          </a:prstGeom>
          <a:noFill/>
          <a:ln w="0">
            <a:noFill/>
          </a:ln>
        </p:spPr>
        <p:txBody>
          <a:bodyPr lIns="91440" tIns="45720" rIns="91440" bIns="45720" anchor="ctr">
            <a:noAutofit/>
          </a:bodyPr>
          <a:lstStyle/>
          <a:p>
            <a:pPr indent="0" defTabSz="685800">
              <a:lnSpc>
                <a:spcPct val="90000"/>
              </a:lnSpc>
              <a:buNone/>
              <a:tabLst>
                <a:tab pos="0" algn="l"/>
              </a:tabLst>
            </a:pPr>
            <a:r>
              <a:rPr lang="ru-RU" sz="2700" b="0" strike="noStrike" spc="-1">
                <a:solidFill>
                  <a:schemeClr val="dk1"/>
                </a:solidFill>
                <a:latin typeface="Calibri Light"/>
              </a:rPr>
              <a:t>Тарельчатые контактные устройства</a:t>
            </a:r>
            <a:endParaRPr lang="ru-RU" sz="2700" b="0" strike="noStrike" spc="-1">
              <a:solidFill>
                <a:srgbClr val="000000"/>
              </a:solidFill>
              <a:latin typeface="Open Sans"/>
            </a:endParaRPr>
          </a:p>
        </p:txBody>
      </p:sp>
      <p:sp>
        <p:nvSpPr>
          <p:cNvPr id="835" name="TextBox 15"/>
          <p:cNvSpPr/>
          <p:nvPr/>
        </p:nvSpPr>
        <p:spPr>
          <a:xfrm>
            <a:off x="207360" y="739440"/>
            <a:ext cx="4568040" cy="409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2100" b="1" strike="noStrike" spc="-1">
                <a:solidFill>
                  <a:srgbClr val="000000"/>
                </a:solidFill>
                <a:highlight>
                  <a:srgbClr val="FFFF00"/>
                </a:highlight>
                <a:latin typeface="Calibri"/>
              </a:rPr>
              <a:t>Клапанные переливные тарелки</a:t>
            </a:r>
            <a:endParaRPr lang="ru-RU" sz="2100" b="0" strike="noStrike" spc="-1">
              <a:solidFill>
                <a:srgbClr val="000000"/>
              </a:solidFill>
              <a:latin typeface="Open Sans"/>
            </a:endParaRPr>
          </a:p>
        </p:txBody>
      </p:sp>
      <p:sp>
        <p:nvSpPr>
          <p:cNvPr id="836" name="TextBox 8"/>
          <p:cNvSpPr/>
          <p:nvPr/>
        </p:nvSpPr>
        <p:spPr>
          <a:xfrm>
            <a:off x="270720" y="1204920"/>
            <a:ext cx="3911040" cy="2009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800" b="0" strike="noStrike" spc="-1">
                <a:solidFill>
                  <a:srgbClr val="000000"/>
                </a:solidFill>
                <a:highlight>
                  <a:srgbClr val="FFFF00"/>
                </a:highlight>
                <a:latin typeface="Calibri"/>
              </a:rPr>
              <a:t>Стабильность работы барботажной тарелки можно повысить</a:t>
            </a:r>
            <a:r>
              <a:rPr lang="ru-RU" sz="1800" b="0" strike="noStrike" spc="-1">
                <a:solidFill>
                  <a:srgbClr val="000000"/>
                </a:solidFill>
                <a:latin typeface="Calibri"/>
              </a:rPr>
              <a:t>, если снабдить отверстия </a:t>
            </a:r>
            <a:r>
              <a:rPr lang="ru-RU" sz="1800" b="1" strike="noStrike" spc="-1">
                <a:solidFill>
                  <a:srgbClr val="000000"/>
                </a:solidFill>
                <a:latin typeface="Calibri"/>
              </a:rPr>
              <a:t>клапанами</a:t>
            </a:r>
            <a:r>
              <a:rPr lang="ru-RU" sz="1800" b="0" strike="noStrike" spc="-1">
                <a:solidFill>
                  <a:srgbClr val="000000"/>
                </a:solidFill>
                <a:latin typeface="Calibri"/>
              </a:rPr>
              <a:t>, благодаря которым </a:t>
            </a:r>
            <a:r>
              <a:rPr lang="ru-RU" sz="1800" b="1" strike="noStrike" spc="-1">
                <a:solidFill>
                  <a:srgbClr val="000000"/>
                </a:solidFill>
                <a:latin typeface="Calibri"/>
              </a:rPr>
              <a:t>предотвращается стекание жидкости с тарелки и регулируется скорость газа</a:t>
            </a:r>
            <a:r>
              <a:rPr lang="ru-RU" sz="1800" b="0" strike="noStrike" spc="-1">
                <a:solidFill>
                  <a:srgbClr val="000000"/>
                </a:solidFill>
                <a:latin typeface="Calibri"/>
              </a:rPr>
              <a:t>. -  </a:t>
            </a:r>
            <a:r>
              <a:rPr lang="ru-RU" sz="1800" b="1" strike="noStrike" spc="-1">
                <a:solidFill>
                  <a:srgbClr val="000000"/>
                </a:solidFill>
                <a:latin typeface="Calibri"/>
              </a:rPr>
              <a:t>Клапанные тарелки.</a:t>
            </a:r>
            <a:endParaRPr lang="ru-RU" sz="1800" b="0" strike="noStrike" spc="-1">
              <a:solidFill>
                <a:srgbClr val="000000"/>
              </a:solidFill>
              <a:latin typeface="Open Sans"/>
            </a:endParaRPr>
          </a:p>
        </p:txBody>
      </p:sp>
      <p:pic>
        <p:nvPicPr>
          <p:cNvPr id="837" name="Рисунок 3"/>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p:blipFill>
        <p:spPr>
          <a:xfrm>
            <a:off x="4186080" y="648000"/>
            <a:ext cx="4955400" cy="4493160"/>
          </a:xfrm>
          <a:prstGeom prst="rect">
            <a:avLst/>
          </a:prstGeom>
          <a:ln w="0">
            <a:noFill/>
          </a:ln>
        </p:spPr>
      </p:pic>
      <p:sp>
        <p:nvSpPr>
          <p:cNvPr id="838" name="TextBox 11"/>
          <p:cNvSpPr/>
          <p:nvPr/>
        </p:nvSpPr>
        <p:spPr>
          <a:xfrm>
            <a:off x="1034280" y="3312720"/>
            <a:ext cx="2914200" cy="1734120"/>
          </a:xfrm>
          <a:prstGeom prst="rect">
            <a:avLst/>
          </a:prstGeom>
          <a:solidFill>
            <a:srgbClr val="FFFFFF"/>
          </a:solidFill>
          <a:ln>
            <a:solidFill>
              <a:srgbClr val="4472C4"/>
            </a:solidFill>
          </a:ln>
        </p:spPr>
        <p:style>
          <a:lnRef idx="2">
            <a:schemeClr val="accent1"/>
          </a:lnRef>
          <a:fillRef idx="1">
            <a:schemeClr val="lt1"/>
          </a:fillRef>
          <a:effectRef idx="0">
            <a:schemeClr val="accent1"/>
          </a:effectRef>
          <a:fontRef idx="minor"/>
        </p:style>
        <p:txBody>
          <a:bodyPr lIns="90000" tIns="45000" rIns="90000" bIns="45000" anchor="t">
            <a:spAutoFit/>
          </a:bodyPr>
          <a:lstStyle/>
          <a:p>
            <a:pPr defTabSz="685800">
              <a:lnSpc>
                <a:spcPct val="100000"/>
              </a:lnSpc>
            </a:pPr>
            <a:r>
              <a:rPr lang="ru-RU" sz="1350" b="0" strike="noStrike" spc="-1">
                <a:solidFill>
                  <a:srgbClr val="000000"/>
                </a:solidFill>
                <a:latin typeface="Calibri"/>
              </a:rPr>
              <a:t>Схема работы клапанной тарелки: </a:t>
            </a:r>
            <a:endParaRPr lang="ru-RU" sz="1350" b="0" strike="noStrike" spc="-1">
              <a:solidFill>
                <a:srgbClr val="000000"/>
              </a:solidFill>
              <a:latin typeface="Open Sans"/>
            </a:endParaRPr>
          </a:p>
          <a:p>
            <a:pPr defTabSz="685800">
              <a:lnSpc>
                <a:spcPct val="100000"/>
              </a:lnSpc>
            </a:pPr>
            <a:r>
              <a:rPr lang="ru-RU" sz="1350" b="0" strike="noStrike" spc="-1">
                <a:solidFill>
                  <a:srgbClr val="000000"/>
                </a:solidFill>
                <a:latin typeface="Calibri"/>
              </a:rPr>
              <a:t>1 – тарелки;</a:t>
            </a:r>
            <a:endParaRPr lang="ru-RU" sz="1350" b="0" strike="noStrike" spc="-1">
              <a:solidFill>
                <a:srgbClr val="000000"/>
              </a:solidFill>
              <a:latin typeface="Open Sans"/>
            </a:endParaRPr>
          </a:p>
          <a:p>
            <a:pPr defTabSz="685800">
              <a:lnSpc>
                <a:spcPct val="100000"/>
              </a:lnSpc>
            </a:pPr>
            <a:r>
              <a:rPr lang="ru-RU" sz="1350" b="0" strike="noStrike" spc="-1">
                <a:solidFill>
                  <a:srgbClr val="000000"/>
                </a:solidFill>
                <a:latin typeface="Calibri"/>
              </a:rPr>
              <a:t>2 – барботажный слой (пена); </a:t>
            </a:r>
            <a:endParaRPr lang="ru-RU" sz="1350" b="0" strike="noStrike" spc="-1">
              <a:solidFill>
                <a:srgbClr val="000000"/>
              </a:solidFill>
              <a:latin typeface="Open Sans"/>
            </a:endParaRPr>
          </a:p>
          <a:p>
            <a:pPr defTabSz="685800">
              <a:lnSpc>
                <a:spcPct val="100000"/>
              </a:lnSpc>
            </a:pPr>
            <a:r>
              <a:rPr lang="ru-RU" sz="1350" b="0" strike="noStrike" spc="-1">
                <a:solidFill>
                  <a:srgbClr val="000000"/>
                </a:solidFill>
                <a:latin typeface="Calibri"/>
              </a:rPr>
              <a:t>3 – поток жидкости; </a:t>
            </a:r>
            <a:endParaRPr lang="ru-RU" sz="1350" b="0" strike="noStrike" spc="-1">
              <a:solidFill>
                <a:srgbClr val="000000"/>
              </a:solidFill>
              <a:latin typeface="Open Sans"/>
            </a:endParaRPr>
          </a:p>
          <a:p>
            <a:pPr defTabSz="685800">
              <a:lnSpc>
                <a:spcPct val="100000"/>
              </a:lnSpc>
            </a:pPr>
            <a:r>
              <a:rPr lang="ru-RU" sz="1350" b="0" strike="noStrike" spc="-1">
                <a:solidFill>
                  <a:srgbClr val="000000"/>
                </a:solidFill>
                <a:latin typeface="Calibri"/>
              </a:rPr>
              <a:t>4 – поток газа; </a:t>
            </a:r>
            <a:endParaRPr lang="ru-RU" sz="1350" b="0" strike="noStrike" spc="-1">
              <a:solidFill>
                <a:srgbClr val="000000"/>
              </a:solidFill>
              <a:latin typeface="Open Sans"/>
            </a:endParaRPr>
          </a:p>
          <a:p>
            <a:pPr defTabSz="685800">
              <a:lnSpc>
                <a:spcPct val="100000"/>
              </a:lnSpc>
            </a:pPr>
            <a:r>
              <a:rPr lang="ru-RU" sz="1350" b="0" strike="noStrike" spc="-1">
                <a:solidFill>
                  <a:srgbClr val="000000"/>
                </a:solidFill>
                <a:latin typeface="Calibri"/>
              </a:rPr>
              <a:t>5 – переливной порог; </a:t>
            </a:r>
            <a:endParaRPr lang="ru-RU" sz="1350" b="0" strike="noStrike" spc="-1">
              <a:solidFill>
                <a:srgbClr val="000000"/>
              </a:solidFill>
              <a:latin typeface="Open Sans"/>
            </a:endParaRPr>
          </a:p>
          <a:p>
            <a:pPr defTabSz="685800">
              <a:lnSpc>
                <a:spcPct val="100000"/>
              </a:lnSpc>
            </a:pPr>
            <a:r>
              <a:rPr lang="ru-RU" sz="1350" b="0" strike="noStrike" spc="-1">
                <a:solidFill>
                  <a:srgbClr val="000000"/>
                </a:solidFill>
                <a:latin typeface="Calibri"/>
              </a:rPr>
              <a:t>6 – гидрозатвор; </a:t>
            </a:r>
            <a:endParaRPr lang="ru-RU" sz="1350" b="0" strike="noStrike" spc="-1">
              <a:solidFill>
                <a:srgbClr val="000000"/>
              </a:solidFill>
              <a:latin typeface="Open Sans"/>
            </a:endParaRPr>
          </a:p>
          <a:p>
            <a:pPr defTabSz="685800">
              <a:lnSpc>
                <a:spcPct val="100000"/>
              </a:lnSpc>
            </a:pPr>
            <a:r>
              <a:rPr lang="ru-RU" sz="1350" b="0" strike="noStrike" spc="-1">
                <a:solidFill>
                  <a:srgbClr val="000000"/>
                </a:solidFill>
                <a:latin typeface="Calibri"/>
              </a:rPr>
              <a:t>7 – клапаны</a:t>
            </a:r>
            <a:endParaRPr lang="ru-RU" sz="1350" b="0" strike="noStrike" spc="-1">
              <a:solidFill>
                <a:srgbClr val="000000"/>
              </a:solidFill>
              <a:latin typeface="Open Sans"/>
            </a:endParaRPr>
          </a:p>
        </p:txBody>
      </p:sp>
      <p:sp>
        <p:nvSpPr>
          <p:cNvPr id="839" name="Прямоугольник 838"/>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146CC96F-046A-47B7-A9C3-8AE7F005C722}" type="slidenum">
              <a:rPr lang="ru-RU" sz="2400" b="1" strike="noStrike" spc="-1">
                <a:solidFill>
                  <a:srgbClr val="000000"/>
                </a:solidFill>
                <a:latin typeface="Noto Sans"/>
              </a:rPr>
              <a:t>68</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0" name="PlaceHolder 1"/>
          <p:cNvSpPr>
            <a:spLocks noGrp="1"/>
          </p:cNvSpPr>
          <p:nvPr>
            <p:ph type="title"/>
          </p:nvPr>
        </p:nvSpPr>
        <p:spPr>
          <a:xfrm>
            <a:off x="270720" y="284400"/>
            <a:ext cx="8704440" cy="462600"/>
          </a:xfrm>
          <a:prstGeom prst="rect">
            <a:avLst/>
          </a:prstGeom>
          <a:noFill/>
          <a:ln w="0">
            <a:noFill/>
          </a:ln>
        </p:spPr>
        <p:txBody>
          <a:bodyPr lIns="91440" tIns="45720" rIns="91440" bIns="45720" anchor="ctr">
            <a:noAutofit/>
          </a:bodyPr>
          <a:lstStyle/>
          <a:p>
            <a:pPr indent="0" defTabSz="685800">
              <a:lnSpc>
                <a:spcPct val="90000"/>
              </a:lnSpc>
              <a:buNone/>
              <a:tabLst>
                <a:tab pos="0" algn="l"/>
              </a:tabLst>
            </a:pPr>
            <a:r>
              <a:rPr lang="ru-RU" sz="2700" b="0" strike="noStrike" spc="-1">
                <a:solidFill>
                  <a:schemeClr val="dk1"/>
                </a:solidFill>
                <a:latin typeface="Calibri Light"/>
              </a:rPr>
              <a:t>Тарельчатые контактные устройства</a:t>
            </a:r>
            <a:endParaRPr lang="ru-RU" sz="2700" b="0" strike="noStrike" spc="-1">
              <a:solidFill>
                <a:srgbClr val="000000"/>
              </a:solidFill>
              <a:latin typeface="Open Sans"/>
            </a:endParaRPr>
          </a:p>
        </p:txBody>
      </p:sp>
      <p:sp>
        <p:nvSpPr>
          <p:cNvPr id="841" name="TextBox 15"/>
          <p:cNvSpPr/>
          <p:nvPr/>
        </p:nvSpPr>
        <p:spPr>
          <a:xfrm>
            <a:off x="207360" y="739440"/>
            <a:ext cx="4568040" cy="409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2100" b="1" strike="noStrike" spc="-1">
                <a:solidFill>
                  <a:srgbClr val="000000"/>
                </a:solidFill>
                <a:highlight>
                  <a:srgbClr val="FFFF00"/>
                </a:highlight>
                <a:latin typeface="Calibri"/>
              </a:rPr>
              <a:t>Клапанные переливные тарелки</a:t>
            </a:r>
            <a:endParaRPr lang="ru-RU" sz="2100" b="0" strike="noStrike" spc="-1">
              <a:solidFill>
                <a:srgbClr val="000000"/>
              </a:solidFill>
              <a:latin typeface="Open Sans"/>
            </a:endParaRPr>
          </a:p>
        </p:txBody>
      </p:sp>
      <p:sp>
        <p:nvSpPr>
          <p:cNvPr id="842" name="TextBox 8"/>
          <p:cNvSpPr/>
          <p:nvPr/>
        </p:nvSpPr>
        <p:spPr>
          <a:xfrm>
            <a:off x="270720" y="1204920"/>
            <a:ext cx="3911040" cy="3655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800" b="1" strike="noStrike" spc="-1">
                <a:solidFill>
                  <a:srgbClr val="000000"/>
                </a:solidFill>
                <a:highlight>
                  <a:srgbClr val="FFFF00"/>
                </a:highlight>
                <a:latin typeface="Calibri"/>
              </a:rPr>
              <a:t>Принцип работы круглого клапана</a:t>
            </a:r>
            <a:r>
              <a:rPr lang="ru-RU" sz="1800" b="1" strike="noStrike" spc="-1">
                <a:solidFill>
                  <a:srgbClr val="000000"/>
                </a:solidFill>
                <a:latin typeface="Calibri"/>
              </a:rPr>
              <a:t> </a:t>
            </a:r>
            <a:r>
              <a:rPr lang="ru-RU" sz="1800" b="0" strike="noStrike" spc="-1">
                <a:solidFill>
                  <a:srgbClr val="000000"/>
                </a:solidFill>
                <a:latin typeface="Calibri"/>
              </a:rPr>
              <a:t>состоит в том, что диск клапана, свободно лежащий над отверстием, поднимается и опускается в зависимости от скорости газа, и, таким образом, за счёт собственной силы тяжести автоматически регулирует величину зазора между тарелкой и клапаном. </a:t>
            </a:r>
            <a:endParaRPr lang="ru-RU" sz="1800" b="0" strike="noStrike" spc="-1">
              <a:solidFill>
                <a:srgbClr val="000000"/>
              </a:solidFill>
              <a:latin typeface="Open Sans"/>
            </a:endParaRPr>
          </a:p>
          <a:p>
            <a:pPr defTabSz="685800">
              <a:lnSpc>
                <a:spcPct val="100000"/>
              </a:lnSpc>
            </a:pPr>
            <a:r>
              <a:rPr lang="ru-RU" sz="1800" b="0" strike="noStrike" spc="-1">
                <a:solidFill>
                  <a:srgbClr val="000000"/>
                </a:solidFill>
                <a:latin typeface="Calibri"/>
              </a:rPr>
              <a:t>Максимальная высота подъёма диска определяется ограничителями. Обычно эта высота не превышает 8 мм. </a:t>
            </a:r>
            <a:endParaRPr lang="ru-RU" sz="1800" b="0" strike="noStrike" spc="-1">
              <a:solidFill>
                <a:srgbClr val="000000"/>
              </a:solidFill>
              <a:latin typeface="Open Sans"/>
            </a:endParaRPr>
          </a:p>
        </p:txBody>
      </p:sp>
      <p:pic>
        <p:nvPicPr>
          <p:cNvPr id="843" name="Рисунок 3"/>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p:blipFill>
        <p:spPr>
          <a:xfrm>
            <a:off x="4186080" y="648000"/>
            <a:ext cx="4955400" cy="4493160"/>
          </a:xfrm>
          <a:prstGeom prst="rect">
            <a:avLst/>
          </a:prstGeom>
          <a:ln w="0">
            <a:noFill/>
          </a:ln>
        </p:spPr>
      </p:pic>
      <p:sp>
        <p:nvSpPr>
          <p:cNvPr id="844" name="Прямоугольник 843"/>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7E3674B0-1E5C-4A11-8C43-8953C0519C9F}" type="slidenum">
              <a:rPr lang="ru-RU" sz="2400" b="1" strike="noStrike" spc="-1">
                <a:solidFill>
                  <a:srgbClr val="000000"/>
                </a:solidFill>
                <a:latin typeface="Noto Sans"/>
              </a:rPr>
              <a:t>69</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0" name="Picture 5" descr="F:\WORK\АГТУ\Общая\новый бренндбук\Мокапы\доп\Безырмянный-1.png"/>
          <p:cNvPicPr/>
          <p:nvPr/>
        </p:nvPicPr>
        <p:blipFill>
          <a:blip r:embed="rId2"/>
          <a:stretch/>
        </p:blipFill>
        <p:spPr>
          <a:xfrm>
            <a:off x="7051680" y="87480"/>
            <a:ext cx="1998360" cy="177840"/>
          </a:xfrm>
          <a:prstGeom prst="rect">
            <a:avLst/>
          </a:prstGeom>
          <a:ln w="0">
            <a:noFill/>
          </a:ln>
        </p:spPr>
      </p:pic>
      <p:pic>
        <p:nvPicPr>
          <p:cNvPr id="181" name="Picture 2" descr="F:\WORK\АГТУ\Общая\новый бренндбук\Мокапы\доп\Без имени-2.png"/>
          <p:cNvPicPr/>
          <p:nvPr/>
        </p:nvPicPr>
        <p:blipFill>
          <a:blip r:embed="rId3"/>
          <a:stretch/>
        </p:blipFill>
        <p:spPr>
          <a:xfrm>
            <a:off x="107640" y="-107280"/>
            <a:ext cx="5846040" cy="612720"/>
          </a:xfrm>
          <a:prstGeom prst="rect">
            <a:avLst/>
          </a:prstGeom>
          <a:ln w="0">
            <a:noFill/>
          </a:ln>
        </p:spPr>
      </p:pic>
      <p:sp>
        <p:nvSpPr>
          <p:cNvPr id="182" name="TextBox 57"/>
          <p:cNvSpPr/>
          <p:nvPr/>
        </p:nvSpPr>
        <p:spPr>
          <a:xfrm>
            <a:off x="281160" y="84600"/>
            <a:ext cx="2197440" cy="342360"/>
          </a:xfrm>
          <a:prstGeom prst="rect">
            <a:avLst/>
          </a:prstGeom>
          <a:noFill/>
          <a:ln w="0">
            <a:noFill/>
          </a:ln>
        </p:spPr>
        <p:style>
          <a:lnRef idx="0">
            <a:scrgbClr r="0" g="0" b="0"/>
          </a:lnRef>
          <a:fillRef idx="0">
            <a:scrgbClr r="0" g="0" b="0"/>
          </a:fillRef>
          <a:effectRef idx="0">
            <a:scrgbClr r="0" g="0" b="0"/>
          </a:effectRef>
          <a:fontRef idx="minor"/>
        </p:style>
        <p:txBody>
          <a:bodyPr wrap="none" lIns="68760" tIns="34200" rIns="68760" bIns="34200" anchor="t">
            <a:spAutoFit/>
          </a:bodyPr>
          <a:lstStyle/>
          <a:p>
            <a:pPr defTabSz="914400">
              <a:lnSpc>
                <a:spcPct val="100000"/>
              </a:lnSpc>
            </a:pPr>
            <a:r>
              <a:rPr lang="ru-RU" sz="1800" b="1" strike="noStrike" spc="-1">
                <a:solidFill>
                  <a:srgbClr val="00359E"/>
                </a:solidFill>
                <a:latin typeface="Times New Roman"/>
                <a:ea typeface="Calibri"/>
              </a:rPr>
              <a:t>Вакуумная колонна</a:t>
            </a:r>
            <a:endParaRPr lang="ru-RU" sz="1800" b="0" strike="noStrike" spc="-1">
              <a:solidFill>
                <a:srgbClr val="000000"/>
              </a:solidFill>
              <a:latin typeface="Open Sans"/>
            </a:endParaRPr>
          </a:p>
        </p:txBody>
      </p:sp>
      <p:sp>
        <p:nvSpPr>
          <p:cNvPr id="183" name="Прямоугольник 4"/>
          <p:cNvSpPr/>
          <p:nvPr/>
        </p:nvSpPr>
        <p:spPr>
          <a:xfrm>
            <a:off x="265680" y="507600"/>
            <a:ext cx="4375800" cy="4661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914400">
              <a:lnSpc>
                <a:spcPct val="100000"/>
              </a:lnSpc>
            </a:pPr>
            <a:r>
              <a:rPr lang="ru-RU" sz="1200" b="1" strike="noStrike" spc="-1">
                <a:solidFill>
                  <a:srgbClr val="00359E"/>
                </a:solidFill>
                <a:latin typeface="Times New Roman"/>
              </a:rPr>
              <a:t>	Вакуумная колонна — это ключевой аппарат на нефтеперерабатывающих заводах, предназначенный для глубокой переработки тяжелых остатков нефти (мазута), которые не могут быть разделены в атмосферных условиях.</a:t>
            </a:r>
            <a:endParaRPr lang="ru-RU" sz="1200" b="0" strike="noStrike" spc="-1">
              <a:solidFill>
                <a:srgbClr val="000000"/>
              </a:solidFill>
              <a:latin typeface="Open Sans"/>
            </a:endParaRPr>
          </a:p>
          <a:p>
            <a:pPr algn="just" defTabSz="914400">
              <a:lnSpc>
                <a:spcPct val="100000"/>
              </a:lnSpc>
            </a:pPr>
            <a:endParaRPr lang="ru-RU" sz="1200" b="0" strike="noStrike" spc="-1">
              <a:solidFill>
                <a:srgbClr val="000000"/>
              </a:solidFill>
              <a:latin typeface="Open Sans"/>
            </a:endParaRPr>
          </a:p>
          <a:p>
            <a:pPr algn="just" defTabSz="914400">
              <a:lnSpc>
                <a:spcPct val="100000"/>
              </a:lnSpc>
            </a:pPr>
            <a:r>
              <a:rPr lang="ru-RU" sz="1200" b="1" strike="noStrike" spc="-1">
                <a:solidFill>
                  <a:srgbClr val="00359E"/>
                </a:solidFill>
                <a:latin typeface="Times New Roman"/>
              </a:rPr>
              <a:t>Особенности режима работы (пониженное давление)</a:t>
            </a:r>
            <a:endParaRPr lang="ru-RU" sz="1200" b="0" strike="noStrike" spc="-1">
              <a:solidFill>
                <a:srgbClr val="000000"/>
              </a:solidFill>
              <a:latin typeface="Open Sans"/>
            </a:endParaRPr>
          </a:p>
          <a:p>
            <a:pPr algn="just" defTabSz="914400">
              <a:lnSpc>
                <a:spcPct val="100000"/>
              </a:lnSpc>
            </a:pPr>
            <a:r>
              <a:rPr lang="ru-RU" sz="1200" b="0" strike="noStrike" spc="-1">
                <a:solidFill>
                  <a:srgbClr val="00359E"/>
                </a:solidFill>
                <a:latin typeface="Times New Roman"/>
              </a:rPr>
              <a:t>Критическая особенность работы вакуумной колонны заключается в поддержании внутри пониженного давления (вакуума). Это достигается с помощью систем паровых эжекторов или вакуумных насосов.</a:t>
            </a:r>
            <a:endParaRPr lang="ru-RU" sz="1200" b="0" strike="noStrike" spc="-1">
              <a:solidFill>
                <a:srgbClr val="000000"/>
              </a:solidFill>
              <a:latin typeface="Open Sans"/>
            </a:endParaRPr>
          </a:p>
          <a:p>
            <a:pPr algn="just" defTabSz="914400">
              <a:lnSpc>
                <a:spcPct val="100000"/>
              </a:lnSpc>
            </a:pPr>
            <a:r>
              <a:rPr lang="ru-RU" sz="1200" b="1" strike="noStrike" spc="-1">
                <a:solidFill>
                  <a:srgbClr val="00359E"/>
                </a:solidFill>
                <a:latin typeface="Times New Roman"/>
              </a:rPr>
              <a:t>Почему пониженное давление?</a:t>
            </a:r>
            <a:endParaRPr lang="ru-RU" sz="1200" b="0" strike="noStrike" spc="-1">
              <a:solidFill>
                <a:srgbClr val="000000"/>
              </a:solidFill>
              <a:latin typeface="Open Sans"/>
            </a:endParaRPr>
          </a:p>
          <a:p>
            <a:pPr algn="just" defTabSz="914400">
              <a:lnSpc>
                <a:spcPct val="100000"/>
              </a:lnSpc>
            </a:pPr>
            <a:r>
              <a:rPr lang="ru-RU" sz="1200" b="1" strike="noStrike" spc="-1">
                <a:solidFill>
                  <a:srgbClr val="00359E"/>
                </a:solidFill>
                <a:latin typeface="Times New Roman"/>
              </a:rPr>
              <a:t>1. Снижение температуры кипения</a:t>
            </a:r>
            <a:r>
              <a:rPr lang="ru-RU" sz="1200" b="0" strike="noStrike" spc="-1">
                <a:solidFill>
                  <a:srgbClr val="00359E"/>
                </a:solidFill>
                <a:latin typeface="Times New Roman"/>
              </a:rPr>
              <a:t>: При понижении давления температура кипения жидкостей значительно снижается.</a:t>
            </a:r>
            <a:endParaRPr lang="ru-RU" sz="1200" b="0" strike="noStrike" spc="-1">
              <a:solidFill>
                <a:srgbClr val="000000"/>
              </a:solidFill>
              <a:latin typeface="Open Sans"/>
            </a:endParaRPr>
          </a:p>
          <a:p>
            <a:pPr algn="just" defTabSz="914400">
              <a:lnSpc>
                <a:spcPct val="100000"/>
              </a:lnSpc>
            </a:pPr>
            <a:r>
              <a:rPr lang="ru-RU" sz="1200" b="1" strike="noStrike" spc="-1">
                <a:solidFill>
                  <a:srgbClr val="00359E"/>
                </a:solidFill>
                <a:latin typeface="Times New Roman"/>
              </a:rPr>
              <a:t>2. Предотвращение термического разложения (крекинга): </a:t>
            </a:r>
            <a:r>
              <a:rPr lang="ru-RU" sz="1200" b="0" strike="noStrike" spc="-1">
                <a:solidFill>
                  <a:srgbClr val="00359E"/>
                </a:solidFill>
                <a:latin typeface="Times New Roman"/>
              </a:rPr>
              <a:t>Тяжелые углеводороды в мазуте имеют очень высокие атмосферные температуры кипения. При попытке нагреть их до этих температур при атмосферном давлении они бы термически разложились (распались). Вакуум позволяет им испаряться при безопасных, более низких температурах (обычно не выше 380°С), сохраняя их структуру и ценность.</a:t>
            </a:r>
            <a:endParaRPr lang="ru-RU" sz="1200" b="0" strike="noStrike" spc="-1">
              <a:solidFill>
                <a:srgbClr val="000000"/>
              </a:solidFill>
              <a:latin typeface="Open Sans"/>
            </a:endParaRPr>
          </a:p>
          <a:p>
            <a:pPr algn="just" defTabSz="914400">
              <a:lnSpc>
                <a:spcPct val="100000"/>
              </a:lnSpc>
            </a:pPr>
            <a:r>
              <a:rPr lang="ru-RU" sz="1200" b="1" strike="noStrike" spc="-1">
                <a:solidFill>
                  <a:srgbClr val="00359E"/>
                </a:solidFill>
                <a:latin typeface="Times New Roman"/>
              </a:rPr>
              <a:t>3. Энергосбережение: </a:t>
            </a:r>
            <a:r>
              <a:rPr lang="ru-RU" sz="1200" b="0" strike="noStrike" spc="-1">
                <a:solidFill>
                  <a:srgbClr val="00359E"/>
                </a:solidFill>
                <a:latin typeface="Times New Roman"/>
              </a:rPr>
              <a:t>Процесс при более низких температурах требует меньше энергии по сравнению с дистилляцией при атмосферном давлении.</a:t>
            </a:r>
            <a:endParaRPr lang="ru-RU" sz="1200" b="0" strike="noStrike" spc="-1">
              <a:solidFill>
                <a:srgbClr val="000000"/>
              </a:solidFill>
              <a:latin typeface="Open Sans"/>
            </a:endParaRPr>
          </a:p>
          <a:p>
            <a:pPr algn="just" defTabSz="914400">
              <a:lnSpc>
                <a:spcPct val="100000"/>
              </a:lnSpc>
            </a:pPr>
            <a:endParaRPr lang="ru-RU" sz="1200" b="0" strike="noStrike" spc="-1">
              <a:solidFill>
                <a:srgbClr val="000000"/>
              </a:solidFill>
              <a:latin typeface="Open Sans"/>
            </a:endParaRPr>
          </a:p>
        </p:txBody>
      </p:sp>
      <p:pic>
        <p:nvPicPr>
          <p:cNvPr id="184" name="Рисунок 2"/>
          <p:cNvPicPr/>
          <p:nvPr/>
        </p:nvPicPr>
        <p:blipFill>
          <a:blip r:embed="rId4"/>
          <a:stretch/>
        </p:blipFill>
        <p:spPr>
          <a:xfrm>
            <a:off x="4819680" y="500040"/>
            <a:ext cx="1594080" cy="4537080"/>
          </a:xfrm>
          <a:prstGeom prst="rect">
            <a:avLst/>
          </a:prstGeom>
          <a:ln w="0">
            <a:noFill/>
          </a:ln>
        </p:spPr>
      </p:pic>
      <p:sp>
        <p:nvSpPr>
          <p:cNvPr id="185" name="Прямоугольник 5"/>
          <p:cNvSpPr/>
          <p:nvPr/>
        </p:nvSpPr>
        <p:spPr>
          <a:xfrm>
            <a:off x="6732360" y="408600"/>
            <a:ext cx="2409120" cy="4572720"/>
          </a:xfrm>
          <a:prstGeom prst="rect">
            <a:avLst/>
          </a:prstGeom>
          <a:solidFill>
            <a:srgbClr val="0070C0"/>
          </a:solidFill>
          <a:ln>
            <a:solidFill>
              <a:srgbClr val="4F81BD"/>
            </a:solidFill>
            <a:round/>
          </a:ln>
        </p:spPr>
        <p:style>
          <a:lnRef idx="2">
            <a:schemeClr val="accent1"/>
          </a:lnRef>
          <a:fillRef idx="1">
            <a:schemeClr val="lt1"/>
          </a:fillRef>
          <a:effectRef idx="0">
            <a:schemeClr val="accent1"/>
          </a:effectRef>
          <a:fontRef idx="minor"/>
        </p:style>
        <p:txBody>
          <a:bodyPr lIns="90000" tIns="45000" rIns="90000" bIns="45000" anchor="t">
            <a:spAutoFit/>
          </a:bodyPr>
          <a:lstStyle/>
          <a:p>
            <a:pPr algn="ctr" defTabSz="914400">
              <a:lnSpc>
                <a:spcPct val="100000"/>
              </a:lnSpc>
            </a:pPr>
            <a:r>
              <a:rPr lang="ru-RU" sz="1400" b="1" strike="noStrike" spc="-1">
                <a:solidFill>
                  <a:schemeClr val="lt1"/>
                </a:solidFill>
                <a:latin typeface="Times New Roman"/>
              </a:rPr>
              <a:t>Рисунок- Вакуумная колонна:</a:t>
            </a:r>
            <a:endParaRPr lang="ru-RU" sz="1400" b="0" strike="noStrike" spc="-1">
              <a:solidFill>
                <a:srgbClr val="000000"/>
              </a:solidFill>
              <a:latin typeface="Open Sans"/>
            </a:endParaRPr>
          </a:p>
          <a:p>
            <a:pPr algn="ctr" defTabSz="914400">
              <a:lnSpc>
                <a:spcPct val="100000"/>
              </a:lnSpc>
            </a:pPr>
            <a:r>
              <a:rPr lang="ru-RU" sz="1400" b="1" i="1" strike="noStrike" spc="-1">
                <a:solidFill>
                  <a:schemeClr val="lt1"/>
                </a:solidFill>
                <a:latin typeface="Times New Roman"/>
              </a:rPr>
              <a:t>1</a:t>
            </a:r>
            <a:r>
              <a:rPr lang="ru-RU" sz="1400" b="1" strike="noStrike" spc="-1">
                <a:solidFill>
                  <a:schemeClr val="lt1"/>
                </a:solidFill>
                <a:latin typeface="Times New Roman"/>
              </a:rPr>
              <a:t>- корпус;</a:t>
            </a:r>
            <a:r>
              <a:rPr lang="ru-RU" sz="1400" b="1" i="1" strike="noStrike" spc="-1">
                <a:solidFill>
                  <a:schemeClr val="lt1"/>
                </a:solidFill>
                <a:latin typeface="Times New Roman"/>
              </a:rPr>
              <a:t>2,6, 11 </a:t>
            </a:r>
            <a:r>
              <a:rPr lang="ru-RU" sz="1400" b="1" strike="noStrike" spc="-1">
                <a:solidFill>
                  <a:schemeClr val="lt1"/>
                </a:solidFill>
                <a:latin typeface="Times New Roman"/>
              </a:rPr>
              <a:t>- тарелки клапанные прямоточные соответственно трех, двух- и четырех поточные;</a:t>
            </a:r>
            <a:endParaRPr lang="ru-RU" sz="1400" b="0" strike="noStrike" spc="-1">
              <a:solidFill>
                <a:srgbClr val="000000"/>
              </a:solidFill>
              <a:latin typeface="Open Sans"/>
            </a:endParaRPr>
          </a:p>
          <a:p>
            <a:pPr algn="ctr" defTabSz="914400">
              <a:lnSpc>
                <a:spcPct val="100000"/>
              </a:lnSpc>
            </a:pPr>
            <a:r>
              <a:rPr lang="ru-RU" sz="1400" b="1" i="1" strike="noStrike" spc="-1">
                <a:solidFill>
                  <a:schemeClr val="lt1"/>
                </a:solidFill>
                <a:latin typeface="Times New Roman"/>
              </a:rPr>
              <a:t>3</a:t>
            </a:r>
            <a:r>
              <a:rPr lang="ru-RU" sz="1400" b="1" strike="noStrike" spc="-1">
                <a:solidFill>
                  <a:schemeClr val="lt1"/>
                </a:solidFill>
                <a:latin typeface="Times New Roman"/>
              </a:rPr>
              <a:t>- монтажный штуцер;</a:t>
            </a:r>
            <a:endParaRPr lang="ru-RU" sz="1400" b="0" strike="noStrike" spc="-1">
              <a:solidFill>
                <a:srgbClr val="000000"/>
              </a:solidFill>
              <a:latin typeface="Open Sans"/>
            </a:endParaRPr>
          </a:p>
          <a:p>
            <a:pPr algn="ctr" defTabSz="914400">
              <a:lnSpc>
                <a:spcPct val="100000"/>
              </a:lnSpc>
            </a:pPr>
            <a:r>
              <a:rPr lang="ru-RU" sz="1400" b="1" i="1" strike="noStrike" spc="-1">
                <a:solidFill>
                  <a:schemeClr val="lt1"/>
                </a:solidFill>
                <a:latin typeface="Times New Roman"/>
              </a:rPr>
              <a:t>4</a:t>
            </a:r>
            <a:r>
              <a:rPr lang="ru-RU" sz="1400" b="1" strike="noStrike" spc="-1">
                <a:solidFill>
                  <a:schemeClr val="lt1"/>
                </a:solidFill>
                <a:latin typeface="Times New Roman"/>
              </a:rPr>
              <a:t>- тарелка для сбора и вывода флегмы;</a:t>
            </a:r>
            <a:endParaRPr lang="ru-RU" sz="1400" b="0" strike="noStrike" spc="-1">
              <a:solidFill>
                <a:srgbClr val="000000"/>
              </a:solidFill>
              <a:latin typeface="Open Sans"/>
            </a:endParaRPr>
          </a:p>
          <a:p>
            <a:pPr algn="ctr" defTabSz="914400">
              <a:lnSpc>
                <a:spcPct val="100000"/>
              </a:lnSpc>
            </a:pPr>
            <a:r>
              <a:rPr lang="ru-RU" sz="1400" b="1" i="1" strike="noStrike" spc="-1">
                <a:solidFill>
                  <a:schemeClr val="lt1"/>
                </a:solidFill>
                <a:latin typeface="Times New Roman"/>
              </a:rPr>
              <a:t>5,8</a:t>
            </a:r>
            <a:r>
              <a:rPr lang="ru-RU" sz="1400" b="1" strike="noStrike" spc="-1">
                <a:solidFill>
                  <a:schemeClr val="lt1"/>
                </a:solidFill>
                <a:latin typeface="Times New Roman"/>
              </a:rPr>
              <a:t>- тарелки ситчатые с отбойными элементами соответственно двух и одно поточные;</a:t>
            </a:r>
            <a:endParaRPr lang="ru-RU" sz="1400" b="0" strike="noStrike" spc="-1">
              <a:solidFill>
                <a:srgbClr val="000000"/>
              </a:solidFill>
              <a:latin typeface="Open Sans"/>
            </a:endParaRPr>
          </a:p>
          <a:p>
            <a:pPr algn="ctr" defTabSz="914400">
              <a:lnSpc>
                <a:spcPct val="100000"/>
              </a:lnSpc>
            </a:pPr>
            <a:r>
              <a:rPr lang="ru-RU" sz="1400" b="1" i="1" strike="noStrike" spc="-1">
                <a:solidFill>
                  <a:schemeClr val="lt1"/>
                </a:solidFill>
                <a:latin typeface="Times New Roman"/>
              </a:rPr>
              <a:t>7</a:t>
            </a:r>
            <a:r>
              <a:rPr lang="ru-RU" sz="1400" b="1" strike="noStrike" spc="-1">
                <a:solidFill>
                  <a:schemeClr val="lt1"/>
                </a:solidFill>
                <a:latin typeface="Times New Roman"/>
              </a:rPr>
              <a:t>- тарелка для сбора флегмы с сетчатыми отбойниками; </a:t>
            </a:r>
            <a:endParaRPr lang="ru-RU" sz="1400" b="0" strike="noStrike" spc="-1">
              <a:solidFill>
                <a:srgbClr val="000000"/>
              </a:solidFill>
              <a:latin typeface="Open Sans"/>
            </a:endParaRPr>
          </a:p>
          <a:p>
            <a:pPr algn="ctr" defTabSz="914400">
              <a:lnSpc>
                <a:spcPct val="100000"/>
              </a:lnSpc>
            </a:pPr>
            <a:r>
              <a:rPr lang="ru-RU" sz="1400" b="1" i="1" strike="noStrike" spc="-1">
                <a:solidFill>
                  <a:schemeClr val="lt1"/>
                </a:solidFill>
                <a:latin typeface="Times New Roman"/>
              </a:rPr>
              <a:t>9</a:t>
            </a:r>
            <a:r>
              <a:rPr lang="ru-RU" sz="1400" b="1" strike="noStrike" spc="-1">
                <a:solidFill>
                  <a:schemeClr val="lt1"/>
                </a:solidFill>
                <a:latin typeface="Times New Roman"/>
              </a:rPr>
              <a:t>- отбойник сетчатый;</a:t>
            </a:r>
            <a:endParaRPr lang="ru-RU" sz="1400" b="0" strike="noStrike" spc="-1">
              <a:solidFill>
                <a:srgbClr val="000000"/>
              </a:solidFill>
              <a:latin typeface="Open Sans"/>
            </a:endParaRPr>
          </a:p>
          <a:p>
            <a:pPr algn="ctr" defTabSz="914400">
              <a:lnSpc>
                <a:spcPct val="100000"/>
              </a:lnSpc>
            </a:pPr>
            <a:r>
              <a:rPr lang="ru-RU" sz="1400" b="1" i="1" strike="noStrike" spc="-1">
                <a:solidFill>
                  <a:schemeClr val="lt1"/>
                </a:solidFill>
                <a:latin typeface="Times New Roman"/>
              </a:rPr>
              <a:t>10 </a:t>
            </a:r>
            <a:r>
              <a:rPr lang="ru-RU" sz="1400" b="1" strike="noStrike" spc="-1">
                <a:solidFill>
                  <a:schemeClr val="lt1"/>
                </a:solidFill>
                <a:latin typeface="Times New Roman"/>
              </a:rPr>
              <a:t>- улиты ввода сырья;</a:t>
            </a:r>
            <a:endParaRPr lang="ru-RU" sz="1400" b="0" strike="noStrike" spc="-1">
              <a:solidFill>
                <a:srgbClr val="000000"/>
              </a:solidFill>
              <a:latin typeface="Open Sans"/>
            </a:endParaRPr>
          </a:p>
          <a:p>
            <a:pPr algn="ctr" defTabSz="914400">
              <a:lnSpc>
                <a:spcPct val="100000"/>
              </a:lnSpc>
            </a:pPr>
            <a:r>
              <a:rPr lang="ru-RU" sz="1400" b="1" i="1" strike="noStrike" spc="-1">
                <a:solidFill>
                  <a:schemeClr val="lt1"/>
                </a:solidFill>
                <a:latin typeface="Times New Roman"/>
              </a:rPr>
              <a:t>12 </a:t>
            </a:r>
            <a:r>
              <a:rPr lang="ru-RU" sz="1400" b="1" strike="noStrike" spc="-1">
                <a:solidFill>
                  <a:schemeClr val="lt1"/>
                </a:solidFill>
                <a:latin typeface="Times New Roman"/>
              </a:rPr>
              <a:t>-коллектор распределения водяного пара.</a:t>
            </a:r>
            <a:endParaRPr lang="ru-RU" sz="1400" b="0" strike="noStrike" spc="-1">
              <a:solidFill>
                <a:srgbClr val="000000"/>
              </a:solidFill>
              <a:latin typeface="Open Sans"/>
            </a:endParaRPr>
          </a:p>
        </p:txBody>
      </p:sp>
      <p:sp>
        <p:nvSpPr>
          <p:cNvPr id="186" name="Прямоугольник 185"/>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6CC909E2-180A-4C8D-98CA-419CABEFA5DA}" type="slidenum">
              <a:rPr lang="ru-RU" sz="2400" b="1" strike="noStrike" spc="-1">
                <a:solidFill>
                  <a:srgbClr val="000000"/>
                </a:solidFill>
                <a:latin typeface="Noto Sans"/>
              </a:rPr>
              <a:t>7</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5" name="PlaceHolder 1"/>
          <p:cNvSpPr>
            <a:spLocks noGrp="1"/>
          </p:cNvSpPr>
          <p:nvPr>
            <p:ph type="title"/>
          </p:nvPr>
        </p:nvSpPr>
        <p:spPr>
          <a:xfrm>
            <a:off x="270720" y="284400"/>
            <a:ext cx="8704440" cy="462600"/>
          </a:xfrm>
          <a:prstGeom prst="rect">
            <a:avLst/>
          </a:prstGeom>
          <a:noFill/>
          <a:ln w="0">
            <a:noFill/>
          </a:ln>
        </p:spPr>
        <p:txBody>
          <a:bodyPr lIns="91440" tIns="45720" rIns="91440" bIns="45720" anchor="ctr">
            <a:noAutofit/>
          </a:bodyPr>
          <a:lstStyle/>
          <a:p>
            <a:pPr indent="0" defTabSz="685800">
              <a:lnSpc>
                <a:spcPct val="90000"/>
              </a:lnSpc>
              <a:buNone/>
              <a:tabLst>
                <a:tab pos="0" algn="l"/>
              </a:tabLst>
            </a:pPr>
            <a:r>
              <a:rPr lang="ru-RU" sz="2700" b="0" strike="noStrike" spc="-1">
                <a:solidFill>
                  <a:schemeClr val="dk1"/>
                </a:solidFill>
                <a:latin typeface="Calibri Light"/>
              </a:rPr>
              <a:t>Тарельчатые контактные устройства</a:t>
            </a:r>
            <a:endParaRPr lang="ru-RU" sz="2700" b="0" strike="noStrike" spc="-1">
              <a:solidFill>
                <a:srgbClr val="000000"/>
              </a:solidFill>
              <a:latin typeface="Open Sans"/>
            </a:endParaRPr>
          </a:p>
        </p:txBody>
      </p:sp>
      <p:sp>
        <p:nvSpPr>
          <p:cNvPr id="846" name="TextBox 15"/>
          <p:cNvSpPr/>
          <p:nvPr/>
        </p:nvSpPr>
        <p:spPr>
          <a:xfrm>
            <a:off x="207360" y="739440"/>
            <a:ext cx="4568040" cy="409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2100" b="1" strike="noStrike" spc="-1">
                <a:solidFill>
                  <a:srgbClr val="000000"/>
                </a:solidFill>
                <a:highlight>
                  <a:srgbClr val="FFFF00"/>
                </a:highlight>
                <a:latin typeface="Calibri"/>
              </a:rPr>
              <a:t>Клапанные переливные тарелки</a:t>
            </a:r>
            <a:endParaRPr lang="ru-RU" sz="2100" b="0" strike="noStrike" spc="-1">
              <a:solidFill>
                <a:srgbClr val="000000"/>
              </a:solidFill>
              <a:latin typeface="Open Sans"/>
            </a:endParaRPr>
          </a:p>
        </p:txBody>
      </p:sp>
      <p:sp>
        <p:nvSpPr>
          <p:cNvPr id="847" name="TextBox 8"/>
          <p:cNvSpPr/>
          <p:nvPr/>
        </p:nvSpPr>
        <p:spPr>
          <a:xfrm>
            <a:off x="270720" y="1204920"/>
            <a:ext cx="3711240" cy="2284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800" b="0" strike="noStrike" spc="-1">
                <a:solidFill>
                  <a:srgbClr val="000000"/>
                </a:solidFill>
                <a:latin typeface="Calibri"/>
              </a:rPr>
              <a:t>Клапаны имеют диаметр 45–50 мм.</a:t>
            </a:r>
            <a:endParaRPr lang="ru-RU" sz="1800" b="0" strike="noStrike" spc="-1">
              <a:solidFill>
                <a:srgbClr val="000000"/>
              </a:solidFill>
              <a:latin typeface="Open Sans"/>
            </a:endParaRPr>
          </a:p>
          <a:p>
            <a:pPr defTabSz="685800">
              <a:lnSpc>
                <a:spcPct val="100000"/>
              </a:lnSpc>
            </a:pPr>
            <a:endParaRPr lang="ru-RU" sz="1800" b="0" strike="noStrike" spc="-1">
              <a:solidFill>
                <a:srgbClr val="000000"/>
              </a:solidFill>
              <a:latin typeface="Open Sans"/>
            </a:endParaRPr>
          </a:p>
          <a:p>
            <a:pPr defTabSz="685800">
              <a:lnSpc>
                <a:spcPct val="100000"/>
              </a:lnSpc>
            </a:pPr>
            <a:r>
              <a:rPr lang="ru-RU" sz="1800" b="0" strike="noStrike" spc="-1">
                <a:solidFill>
                  <a:srgbClr val="000000"/>
                </a:solidFill>
                <a:latin typeface="Calibri"/>
              </a:rPr>
              <a:t>Ограничители круглых клапанов выполняются обычно в виде 3–4 направляющих «ножек» и крепятся либо к самому диску клапана (рис. 23, а), либо к тарелке вокруг диска (рис. 23, б).</a:t>
            </a:r>
            <a:endParaRPr lang="ru-RU" sz="1800" b="0" strike="noStrike" spc="-1">
              <a:solidFill>
                <a:srgbClr val="000000"/>
              </a:solidFill>
              <a:latin typeface="Open Sans"/>
            </a:endParaRPr>
          </a:p>
        </p:txBody>
      </p:sp>
      <p:pic>
        <p:nvPicPr>
          <p:cNvPr id="848" name="Рисунок 2"/>
          <p:cNvPicPr/>
          <p:nvPr/>
        </p:nvPicPr>
        <p:blipFill>
          <a:blip r:embed="rId3"/>
          <a:stretch/>
        </p:blipFill>
        <p:spPr>
          <a:xfrm>
            <a:off x="4302720" y="1008000"/>
            <a:ext cx="4568040" cy="2530800"/>
          </a:xfrm>
          <a:prstGeom prst="rect">
            <a:avLst/>
          </a:prstGeom>
          <a:ln w="0">
            <a:noFill/>
          </a:ln>
        </p:spPr>
      </p:pic>
      <p:sp>
        <p:nvSpPr>
          <p:cNvPr id="849" name="Прямоугольник 848"/>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798618D9-6D76-456E-ACE6-169A0E8ABFE0}" type="slidenum">
              <a:rPr lang="ru-RU" sz="2400" b="1" strike="noStrike" spc="-1">
                <a:solidFill>
                  <a:srgbClr val="000000"/>
                </a:solidFill>
                <a:latin typeface="Noto Sans"/>
              </a:rPr>
              <a:t>70</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0" name="PlaceHolder 1"/>
          <p:cNvSpPr>
            <a:spLocks noGrp="1"/>
          </p:cNvSpPr>
          <p:nvPr>
            <p:ph type="title"/>
          </p:nvPr>
        </p:nvSpPr>
        <p:spPr>
          <a:xfrm>
            <a:off x="270720" y="284400"/>
            <a:ext cx="8704440" cy="462600"/>
          </a:xfrm>
          <a:prstGeom prst="rect">
            <a:avLst/>
          </a:prstGeom>
          <a:noFill/>
          <a:ln w="0">
            <a:noFill/>
          </a:ln>
        </p:spPr>
        <p:txBody>
          <a:bodyPr lIns="91440" tIns="45720" rIns="91440" bIns="45720" anchor="ctr">
            <a:noAutofit/>
          </a:bodyPr>
          <a:lstStyle/>
          <a:p>
            <a:pPr indent="0" defTabSz="685800">
              <a:lnSpc>
                <a:spcPct val="90000"/>
              </a:lnSpc>
              <a:buNone/>
              <a:tabLst>
                <a:tab pos="0" algn="l"/>
              </a:tabLst>
            </a:pPr>
            <a:r>
              <a:rPr lang="ru-RU" sz="2700" b="0" strike="noStrike" spc="-1">
                <a:solidFill>
                  <a:schemeClr val="dk1"/>
                </a:solidFill>
                <a:latin typeface="Calibri Light"/>
              </a:rPr>
              <a:t>Тарельчатые контактные устройства</a:t>
            </a:r>
            <a:endParaRPr lang="ru-RU" sz="2700" b="0" strike="noStrike" spc="-1">
              <a:solidFill>
                <a:srgbClr val="000000"/>
              </a:solidFill>
              <a:latin typeface="Open Sans"/>
            </a:endParaRPr>
          </a:p>
        </p:txBody>
      </p:sp>
      <p:sp>
        <p:nvSpPr>
          <p:cNvPr id="851" name="TextBox 15"/>
          <p:cNvSpPr/>
          <p:nvPr/>
        </p:nvSpPr>
        <p:spPr>
          <a:xfrm>
            <a:off x="207360" y="739440"/>
            <a:ext cx="4568040" cy="409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2100" b="1" strike="noStrike" spc="-1">
                <a:solidFill>
                  <a:srgbClr val="000000"/>
                </a:solidFill>
                <a:highlight>
                  <a:srgbClr val="FFFF00"/>
                </a:highlight>
                <a:latin typeface="Calibri"/>
              </a:rPr>
              <a:t>Клапанные переливные тарелки</a:t>
            </a:r>
            <a:endParaRPr lang="ru-RU" sz="2100" b="0" strike="noStrike" spc="-1">
              <a:solidFill>
                <a:srgbClr val="000000"/>
              </a:solidFill>
              <a:latin typeface="Open Sans"/>
            </a:endParaRPr>
          </a:p>
        </p:txBody>
      </p:sp>
      <p:sp>
        <p:nvSpPr>
          <p:cNvPr id="852" name="TextBox 8"/>
          <p:cNvSpPr/>
          <p:nvPr/>
        </p:nvSpPr>
        <p:spPr>
          <a:xfrm>
            <a:off x="270720" y="1204920"/>
            <a:ext cx="4978800" cy="3757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800" b="0" strike="noStrike" spc="-1">
                <a:solidFill>
                  <a:srgbClr val="000000"/>
                </a:solidFill>
                <a:latin typeface="Calibri"/>
              </a:rPr>
              <a:t>Для увеличения производительности и диапазона устойчивой работы клапанные тарелки выполняют </a:t>
            </a:r>
            <a:r>
              <a:rPr lang="ru-RU" sz="1800" b="1" strike="noStrike" spc="-1">
                <a:solidFill>
                  <a:srgbClr val="000000"/>
                </a:solidFill>
                <a:latin typeface="Calibri"/>
              </a:rPr>
              <a:t>балластными.</a:t>
            </a:r>
            <a:endParaRPr lang="ru-RU" sz="1800" b="0" strike="noStrike" spc="-1">
              <a:solidFill>
                <a:srgbClr val="000000"/>
              </a:solidFill>
              <a:latin typeface="Open Sans"/>
            </a:endParaRPr>
          </a:p>
          <a:p>
            <a:pPr defTabSz="685800">
              <a:lnSpc>
                <a:spcPct val="100000"/>
              </a:lnSpc>
            </a:pPr>
            <a:endParaRPr lang="ru-RU" sz="1800" b="0" strike="noStrike" spc="-1">
              <a:solidFill>
                <a:srgbClr val="000000"/>
              </a:solidFill>
              <a:latin typeface="Open Sans"/>
            </a:endParaRPr>
          </a:p>
          <a:p>
            <a:pPr defTabSz="685800">
              <a:lnSpc>
                <a:spcPct val="100000"/>
              </a:lnSpc>
            </a:pPr>
            <a:r>
              <a:rPr lang="ru-RU" sz="1800" b="0" strike="noStrike" spc="-1">
                <a:solidFill>
                  <a:srgbClr val="000000"/>
                </a:solidFill>
                <a:highlight>
                  <a:srgbClr val="FFFF00"/>
                </a:highlight>
                <a:latin typeface="Calibri"/>
              </a:rPr>
              <a:t>Над отверстием тарелки направляющие подъема 2, а внутри них легкий клапан 1 и балласт 3.</a:t>
            </a:r>
            <a:endParaRPr lang="ru-RU" sz="1800" b="0" strike="noStrike" spc="-1">
              <a:solidFill>
                <a:srgbClr val="000000"/>
              </a:solidFill>
              <a:latin typeface="Open Sans"/>
            </a:endParaRPr>
          </a:p>
          <a:p>
            <a:pPr marL="257040" indent="-257040" defTabSz="685800">
              <a:lnSpc>
                <a:spcPct val="100000"/>
              </a:lnSpc>
              <a:buClr>
                <a:srgbClr val="000000"/>
              </a:buClr>
              <a:buFont typeface="Arial"/>
              <a:buChar char="•"/>
            </a:pPr>
            <a:r>
              <a:rPr lang="ru-RU" sz="1800" b="0" strike="noStrike" spc="-1">
                <a:solidFill>
                  <a:srgbClr val="000000"/>
                </a:solidFill>
                <a:latin typeface="Calibri"/>
              </a:rPr>
              <a:t>При малой производительности по газу тарелка работает как обычная с дисковыми клапанами меньшей массы; </a:t>
            </a:r>
            <a:endParaRPr lang="ru-RU" sz="1800" b="0" strike="noStrike" spc="-1">
              <a:solidFill>
                <a:srgbClr val="000000"/>
              </a:solidFill>
              <a:latin typeface="Open Sans"/>
            </a:endParaRPr>
          </a:p>
          <a:p>
            <a:pPr defTabSz="685800">
              <a:lnSpc>
                <a:spcPct val="100000"/>
              </a:lnSpc>
            </a:pPr>
            <a:endParaRPr lang="ru-RU" sz="670" b="0" strike="noStrike" spc="-1">
              <a:solidFill>
                <a:srgbClr val="000000"/>
              </a:solidFill>
              <a:latin typeface="Open Sans"/>
            </a:endParaRPr>
          </a:p>
          <a:p>
            <a:pPr marL="257040" indent="-257040" defTabSz="685800">
              <a:lnSpc>
                <a:spcPct val="100000"/>
              </a:lnSpc>
              <a:buClr>
                <a:srgbClr val="000000"/>
              </a:buClr>
              <a:buFont typeface="Arial"/>
              <a:buChar char="•"/>
            </a:pPr>
            <a:r>
              <a:rPr lang="ru-RU" sz="1800" b="0" strike="noStrike" spc="-1">
                <a:solidFill>
                  <a:srgbClr val="000000"/>
                </a:solidFill>
                <a:latin typeface="Calibri"/>
              </a:rPr>
              <a:t>при увеличении нагрузки клапан упирается в балласт и работает совместно с ним как один утяжеленный клапан.</a:t>
            </a:r>
            <a:endParaRPr lang="ru-RU" sz="1800" b="0" strike="noStrike" spc="-1">
              <a:solidFill>
                <a:srgbClr val="000000"/>
              </a:solidFill>
              <a:latin typeface="Open Sans"/>
            </a:endParaRPr>
          </a:p>
        </p:txBody>
      </p:sp>
      <p:pic>
        <p:nvPicPr>
          <p:cNvPr id="853" name="Рисунок 3"/>
          <p:cNvPicPr/>
          <p:nvPr/>
        </p:nvPicPr>
        <p:blipFill>
          <a:blip r:embed="rId3"/>
          <a:stretch/>
        </p:blipFill>
        <p:spPr>
          <a:xfrm>
            <a:off x="5159520" y="935640"/>
            <a:ext cx="3336840" cy="2404440"/>
          </a:xfrm>
          <a:prstGeom prst="rect">
            <a:avLst/>
          </a:prstGeom>
          <a:ln w="0">
            <a:noFill/>
          </a:ln>
        </p:spPr>
      </p:pic>
      <p:sp>
        <p:nvSpPr>
          <p:cNvPr id="854" name="Прямоугольник 853"/>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F9B4A749-8D9A-40ED-9FA7-8CE570E4CDE2}" type="slidenum">
              <a:rPr lang="ru-RU" sz="2400" b="1" strike="noStrike" spc="-1">
                <a:solidFill>
                  <a:srgbClr val="000000"/>
                </a:solidFill>
                <a:latin typeface="Noto Sans"/>
              </a:rPr>
              <a:t>71</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5" name="PlaceHolder 1"/>
          <p:cNvSpPr>
            <a:spLocks noGrp="1"/>
          </p:cNvSpPr>
          <p:nvPr>
            <p:ph type="title"/>
          </p:nvPr>
        </p:nvSpPr>
        <p:spPr>
          <a:xfrm>
            <a:off x="270720" y="284400"/>
            <a:ext cx="8704440" cy="462600"/>
          </a:xfrm>
          <a:prstGeom prst="rect">
            <a:avLst/>
          </a:prstGeom>
          <a:noFill/>
          <a:ln w="0">
            <a:noFill/>
          </a:ln>
        </p:spPr>
        <p:txBody>
          <a:bodyPr lIns="91440" tIns="45720" rIns="91440" bIns="45720" anchor="ctr">
            <a:noAutofit/>
          </a:bodyPr>
          <a:lstStyle/>
          <a:p>
            <a:pPr indent="0" defTabSz="685800">
              <a:lnSpc>
                <a:spcPct val="90000"/>
              </a:lnSpc>
              <a:buNone/>
              <a:tabLst>
                <a:tab pos="0" algn="l"/>
              </a:tabLst>
            </a:pPr>
            <a:r>
              <a:rPr lang="ru-RU" sz="2700" b="0" strike="noStrike" spc="-1">
                <a:solidFill>
                  <a:schemeClr val="dk1"/>
                </a:solidFill>
                <a:latin typeface="Calibri Light"/>
              </a:rPr>
              <a:t>Тарельчатые контактные устройства</a:t>
            </a:r>
            <a:endParaRPr lang="ru-RU" sz="2700" b="0" strike="noStrike" spc="-1">
              <a:solidFill>
                <a:srgbClr val="000000"/>
              </a:solidFill>
              <a:latin typeface="Open Sans"/>
            </a:endParaRPr>
          </a:p>
        </p:txBody>
      </p:sp>
      <p:sp>
        <p:nvSpPr>
          <p:cNvPr id="856" name="TextBox 15"/>
          <p:cNvSpPr/>
          <p:nvPr/>
        </p:nvSpPr>
        <p:spPr>
          <a:xfrm>
            <a:off x="207360" y="739440"/>
            <a:ext cx="4568040" cy="409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2100" b="1" strike="noStrike" spc="-1">
                <a:solidFill>
                  <a:srgbClr val="000000"/>
                </a:solidFill>
                <a:highlight>
                  <a:srgbClr val="FFFF00"/>
                </a:highlight>
                <a:latin typeface="Calibri"/>
              </a:rPr>
              <a:t>Клапанные переливные тарелки</a:t>
            </a:r>
            <a:endParaRPr lang="ru-RU" sz="2100" b="0" strike="noStrike" spc="-1">
              <a:solidFill>
                <a:srgbClr val="000000"/>
              </a:solidFill>
              <a:latin typeface="Open Sans"/>
            </a:endParaRPr>
          </a:p>
        </p:txBody>
      </p:sp>
      <p:pic>
        <p:nvPicPr>
          <p:cNvPr id="857" name="Рисунок 2"/>
          <p:cNvPicPr/>
          <p:nvPr/>
        </p:nvPicPr>
        <p:blipFill>
          <a:blip r:embed="rId3"/>
          <a:stretch/>
        </p:blipFill>
        <p:spPr>
          <a:xfrm>
            <a:off x="1560960" y="2558880"/>
            <a:ext cx="6019560" cy="2581920"/>
          </a:xfrm>
          <a:prstGeom prst="rect">
            <a:avLst/>
          </a:prstGeom>
          <a:ln w="0">
            <a:noFill/>
          </a:ln>
        </p:spPr>
      </p:pic>
      <p:sp>
        <p:nvSpPr>
          <p:cNvPr id="858" name="TextBox 7"/>
          <p:cNvSpPr/>
          <p:nvPr/>
        </p:nvSpPr>
        <p:spPr>
          <a:xfrm>
            <a:off x="854280" y="1131840"/>
            <a:ext cx="7845120" cy="1461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800" b="0" strike="noStrike" spc="-1">
                <a:solidFill>
                  <a:srgbClr val="000000"/>
                </a:solidFill>
                <a:latin typeface="Calibri"/>
              </a:rPr>
              <a:t>Самыми распространёнными клапанными тарелками являются </a:t>
            </a:r>
            <a:r>
              <a:rPr lang="ru-RU" sz="1800" b="1" strike="noStrike" spc="-1">
                <a:solidFill>
                  <a:srgbClr val="000000"/>
                </a:solidFill>
                <a:highlight>
                  <a:srgbClr val="FFFF00"/>
                </a:highlight>
                <a:latin typeface="Calibri"/>
              </a:rPr>
              <a:t>тарелки с прямоточными клапанами </a:t>
            </a:r>
            <a:r>
              <a:rPr lang="ru-RU" sz="1800" b="0" strike="noStrike" spc="-1">
                <a:solidFill>
                  <a:srgbClr val="000000"/>
                </a:solidFill>
                <a:latin typeface="Calibri"/>
              </a:rPr>
              <a:t>(рис. 25). </a:t>
            </a:r>
            <a:endParaRPr lang="ru-RU" sz="1800" b="0" strike="noStrike" spc="-1">
              <a:solidFill>
                <a:srgbClr val="000000"/>
              </a:solidFill>
              <a:latin typeface="Open Sans"/>
            </a:endParaRPr>
          </a:p>
          <a:p>
            <a:pPr defTabSz="685800">
              <a:lnSpc>
                <a:spcPct val="100000"/>
              </a:lnSpc>
            </a:pPr>
            <a:r>
              <a:rPr lang="ru-RU" sz="1800" b="1" strike="noStrike" spc="-1">
                <a:solidFill>
                  <a:srgbClr val="000000"/>
                </a:solidFill>
                <a:latin typeface="Calibri"/>
              </a:rPr>
              <a:t>Эффективность</a:t>
            </a:r>
            <a:r>
              <a:rPr lang="ru-RU" sz="1800" b="0" strike="noStrike" spc="-1">
                <a:solidFill>
                  <a:srgbClr val="000000"/>
                </a:solidFill>
                <a:latin typeface="Calibri"/>
              </a:rPr>
              <a:t> работы этого вида клапанов обусловлена тем, что </a:t>
            </a:r>
            <a:r>
              <a:rPr lang="ru-RU" sz="1800" b="0" strike="noStrike" spc="-1">
                <a:solidFill>
                  <a:srgbClr val="000000"/>
                </a:solidFill>
                <a:highlight>
                  <a:srgbClr val="FFFF00"/>
                </a:highlight>
                <a:latin typeface="Calibri"/>
              </a:rPr>
              <a:t>часть кинетической энергии газа, проходящего через клапаны, используется для ускорения движения жидкости вдоль тарелки.</a:t>
            </a:r>
            <a:endParaRPr lang="ru-RU" sz="1800" b="0" strike="noStrike" spc="-1">
              <a:solidFill>
                <a:srgbClr val="000000"/>
              </a:solidFill>
              <a:latin typeface="Open Sans"/>
            </a:endParaRPr>
          </a:p>
        </p:txBody>
      </p:sp>
      <p:sp>
        <p:nvSpPr>
          <p:cNvPr id="859" name="Прямоугольник 858"/>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CA0A5A86-3285-440A-927A-4F60A8B1166C}" type="slidenum">
              <a:rPr lang="ru-RU" sz="2400" b="1" strike="noStrike" spc="-1">
                <a:solidFill>
                  <a:srgbClr val="000000"/>
                </a:solidFill>
                <a:latin typeface="Noto Sans"/>
              </a:rPr>
              <a:t>72</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 name="PlaceHolder 1"/>
          <p:cNvSpPr>
            <a:spLocks noGrp="1"/>
          </p:cNvSpPr>
          <p:nvPr>
            <p:ph type="title"/>
          </p:nvPr>
        </p:nvSpPr>
        <p:spPr>
          <a:xfrm>
            <a:off x="270720" y="284400"/>
            <a:ext cx="8704440" cy="462600"/>
          </a:xfrm>
          <a:prstGeom prst="rect">
            <a:avLst/>
          </a:prstGeom>
          <a:noFill/>
          <a:ln w="0">
            <a:noFill/>
          </a:ln>
        </p:spPr>
        <p:txBody>
          <a:bodyPr lIns="91440" tIns="45720" rIns="91440" bIns="45720" anchor="ctr">
            <a:noAutofit/>
          </a:bodyPr>
          <a:lstStyle/>
          <a:p>
            <a:pPr indent="0" defTabSz="685800">
              <a:lnSpc>
                <a:spcPct val="90000"/>
              </a:lnSpc>
              <a:buNone/>
              <a:tabLst>
                <a:tab pos="0" algn="l"/>
              </a:tabLst>
            </a:pPr>
            <a:r>
              <a:rPr lang="ru-RU" sz="2700" b="0" strike="noStrike" spc="-1">
                <a:solidFill>
                  <a:schemeClr val="dk1"/>
                </a:solidFill>
                <a:latin typeface="Calibri Light"/>
              </a:rPr>
              <a:t>Тарельчатые контактные устройства</a:t>
            </a:r>
            <a:endParaRPr lang="ru-RU" sz="2700" b="0" strike="noStrike" spc="-1">
              <a:solidFill>
                <a:srgbClr val="000000"/>
              </a:solidFill>
              <a:latin typeface="Open Sans"/>
            </a:endParaRPr>
          </a:p>
        </p:txBody>
      </p:sp>
      <p:sp>
        <p:nvSpPr>
          <p:cNvPr id="861" name="TextBox 15"/>
          <p:cNvSpPr/>
          <p:nvPr/>
        </p:nvSpPr>
        <p:spPr>
          <a:xfrm>
            <a:off x="207360" y="739440"/>
            <a:ext cx="4568040" cy="409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2100" b="1" strike="noStrike" spc="-1">
                <a:solidFill>
                  <a:srgbClr val="000000"/>
                </a:solidFill>
                <a:highlight>
                  <a:srgbClr val="FFFF00"/>
                </a:highlight>
                <a:latin typeface="Calibri"/>
              </a:rPr>
              <a:t>Клапанные переливные тарелки</a:t>
            </a:r>
            <a:endParaRPr lang="ru-RU" sz="2100" b="0" strike="noStrike" spc="-1">
              <a:solidFill>
                <a:srgbClr val="000000"/>
              </a:solidFill>
              <a:latin typeface="Open Sans"/>
            </a:endParaRPr>
          </a:p>
        </p:txBody>
      </p:sp>
      <p:sp>
        <p:nvSpPr>
          <p:cNvPr id="862" name="TextBox 6"/>
          <p:cNvSpPr/>
          <p:nvPr/>
        </p:nvSpPr>
        <p:spPr>
          <a:xfrm>
            <a:off x="381960" y="1287720"/>
            <a:ext cx="4187520" cy="3308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685800">
              <a:lnSpc>
                <a:spcPct val="100000"/>
              </a:lnSpc>
            </a:pPr>
            <a:r>
              <a:rPr lang="ru-RU" sz="1650" b="1" strike="noStrike" spc="-1">
                <a:solidFill>
                  <a:srgbClr val="000000"/>
                </a:solidFill>
                <a:highlight>
                  <a:srgbClr val="FFFF00"/>
                </a:highlight>
                <a:latin typeface="Calibri"/>
              </a:rPr>
              <a:t>Достоинства клапанных тарелок: </a:t>
            </a:r>
            <a:endParaRPr lang="ru-RU" sz="1650" b="0" strike="noStrike" spc="-1">
              <a:solidFill>
                <a:srgbClr val="000000"/>
              </a:solidFill>
              <a:latin typeface="Open Sans"/>
            </a:endParaRPr>
          </a:p>
          <a:p>
            <a:pPr marL="257040" indent="-257040" algn="just" defTabSz="685800">
              <a:lnSpc>
                <a:spcPct val="100000"/>
              </a:lnSpc>
              <a:buClr>
                <a:srgbClr val="000000"/>
              </a:buClr>
              <a:buFont typeface="OpenSymbol"/>
              <a:buAutoNum type="arabicParenR"/>
            </a:pPr>
            <a:r>
              <a:rPr lang="ru-RU" sz="1650" b="0" strike="noStrike" spc="-1">
                <a:solidFill>
                  <a:srgbClr val="000000"/>
                </a:solidFill>
                <a:latin typeface="Calibri"/>
              </a:rPr>
              <a:t>превосходят ситчатые и решетчатые тарелки </a:t>
            </a:r>
            <a:r>
              <a:rPr lang="ru-RU" sz="1650" b="1" strike="noStrike" spc="-1">
                <a:solidFill>
                  <a:srgbClr val="000000"/>
                </a:solidFill>
                <a:latin typeface="Calibri"/>
              </a:rPr>
              <a:t>по площади поверхности контакта фаз </a:t>
            </a:r>
            <a:r>
              <a:rPr lang="ru-RU" sz="1650" b="0" strike="noStrike" spc="-1">
                <a:solidFill>
                  <a:srgbClr val="000000"/>
                </a:solidFill>
                <a:latin typeface="Calibri"/>
              </a:rPr>
              <a:t>в барботажном слое, жидкость не стекает через отверстия даже при низком расходе газа; </a:t>
            </a:r>
            <a:endParaRPr lang="ru-RU" sz="1650" b="0" strike="noStrike" spc="-1">
              <a:solidFill>
                <a:srgbClr val="000000"/>
              </a:solidFill>
              <a:latin typeface="Open Sans"/>
            </a:endParaRPr>
          </a:p>
          <a:p>
            <a:pPr algn="just" defTabSz="685800">
              <a:lnSpc>
                <a:spcPct val="100000"/>
              </a:lnSpc>
            </a:pPr>
            <a:endParaRPr lang="ru-RU" sz="670" b="0" strike="noStrike" spc="-1">
              <a:solidFill>
                <a:srgbClr val="000000"/>
              </a:solidFill>
              <a:latin typeface="Open Sans"/>
            </a:endParaRPr>
          </a:p>
          <a:p>
            <a:pPr marL="257040" indent="-257040" algn="just" defTabSz="685800">
              <a:lnSpc>
                <a:spcPct val="100000"/>
              </a:lnSpc>
              <a:buClr>
                <a:srgbClr val="000000"/>
              </a:buClr>
              <a:buFont typeface="OpenSymbol"/>
              <a:buAutoNum type="arabicParenR"/>
            </a:pPr>
            <a:r>
              <a:rPr lang="ru-RU" sz="1650" b="0" strike="noStrike" spc="-1">
                <a:solidFill>
                  <a:srgbClr val="000000"/>
                </a:solidFill>
                <a:latin typeface="Calibri"/>
              </a:rPr>
              <a:t>превосходят ситчатые и решетчатые тарелки </a:t>
            </a:r>
            <a:r>
              <a:rPr lang="ru-RU" sz="1650" b="1" strike="noStrike" spc="-1">
                <a:solidFill>
                  <a:srgbClr val="000000"/>
                </a:solidFill>
                <a:latin typeface="Calibri"/>
              </a:rPr>
              <a:t>по ширине интервала рабочих скоростей газа;</a:t>
            </a:r>
            <a:endParaRPr lang="ru-RU" sz="1650" b="0" strike="noStrike" spc="-1">
              <a:solidFill>
                <a:srgbClr val="000000"/>
              </a:solidFill>
              <a:latin typeface="Open Sans"/>
            </a:endParaRPr>
          </a:p>
          <a:p>
            <a:pPr algn="just" defTabSz="685800">
              <a:lnSpc>
                <a:spcPct val="100000"/>
              </a:lnSpc>
            </a:pPr>
            <a:endParaRPr lang="ru-RU" sz="670" b="0" strike="noStrike" spc="-1">
              <a:solidFill>
                <a:srgbClr val="000000"/>
              </a:solidFill>
              <a:latin typeface="Open Sans"/>
            </a:endParaRPr>
          </a:p>
          <a:p>
            <a:pPr marL="257040" indent="-257040" algn="just" defTabSz="685800">
              <a:lnSpc>
                <a:spcPct val="100000"/>
              </a:lnSpc>
              <a:buClr>
                <a:srgbClr val="000000"/>
              </a:buClr>
              <a:buFont typeface="OpenSymbol"/>
              <a:buAutoNum type="arabicParenR"/>
            </a:pPr>
            <a:r>
              <a:rPr lang="ru-RU" sz="1650" b="0" strike="noStrike" spc="-1">
                <a:solidFill>
                  <a:srgbClr val="000000"/>
                </a:solidFill>
                <a:latin typeface="Calibri"/>
              </a:rPr>
              <a:t>нет жёсткого ограничения по минимальному расходу жидкости, в отличие от насадочных аппаратов. </a:t>
            </a:r>
            <a:endParaRPr lang="ru-RU" sz="1650" b="0" strike="noStrike" spc="-1">
              <a:solidFill>
                <a:srgbClr val="000000"/>
              </a:solidFill>
              <a:latin typeface="Open Sans"/>
            </a:endParaRPr>
          </a:p>
        </p:txBody>
      </p:sp>
      <p:sp>
        <p:nvSpPr>
          <p:cNvPr id="863" name="TextBox 8"/>
          <p:cNvSpPr/>
          <p:nvPr/>
        </p:nvSpPr>
        <p:spPr>
          <a:xfrm>
            <a:off x="4951440" y="1287720"/>
            <a:ext cx="3961440" cy="1848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650" b="1" strike="noStrike" spc="-1">
                <a:solidFill>
                  <a:srgbClr val="000000"/>
                </a:solidFill>
                <a:highlight>
                  <a:srgbClr val="FFFF00"/>
                </a:highlight>
                <a:latin typeface="Calibri"/>
              </a:rPr>
              <a:t>Недостатки клапанных тарелок: </a:t>
            </a:r>
            <a:endParaRPr lang="ru-RU" sz="1650" b="0" strike="noStrike" spc="-1">
              <a:solidFill>
                <a:srgbClr val="000000"/>
              </a:solidFill>
              <a:latin typeface="Open Sans"/>
            </a:endParaRPr>
          </a:p>
          <a:p>
            <a:pPr marL="257040" indent="-257040" defTabSz="685800">
              <a:lnSpc>
                <a:spcPct val="100000"/>
              </a:lnSpc>
              <a:buClr>
                <a:srgbClr val="000000"/>
              </a:buClr>
              <a:buFont typeface="OpenSymbol"/>
              <a:buAutoNum type="arabicParenR"/>
            </a:pPr>
            <a:r>
              <a:rPr lang="ru-RU" sz="1650" b="0" strike="noStrike" spc="-1">
                <a:solidFill>
                  <a:srgbClr val="000000"/>
                </a:solidFill>
                <a:latin typeface="Calibri"/>
              </a:rPr>
              <a:t>отличаются повышенной стоимостью изготовления; </a:t>
            </a:r>
            <a:endParaRPr lang="ru-RU" sz="1650" b="0" strike="noStrike" spc="-1">
              <a:solidFill>
                <a:srgbClr val="000000"/>
              </a:solidFill>
              <a:latin typeface="Open Sans"/>
            </a:endParaRPr>
          </a:p>
          <a:p>
            <a:pPr defTabSz="685800">
              <a:lnSpc>
                <a:spcPct val="100000"/>
              </a:lnSpc>
            </a:pPr>
            <a:endParaRPr lang="ru-RU" sz="1650" b="0" strike="noStrike" spc="-1">
              <a:solidFill>
                <a:srgbClr val="000000"/>
              </a:solidFill>
              <a:latin typeface="Open Sans"/>
            </a:endParaRPr>
          </a:p>
          <a:p>
            <a:pPr marL="257040" indent="-257040" defTabSz="685800">
              <a:lnSpc>
                <a:spcPct val="100000"/>
              </a:lnSpc>
              <a:buClr>
                <a:srgbClr val="000000"/>
              </a:buClr>
              <a:buFont typeface="OpenSymbol"/>
              <a:buAutoNum type="arabicParenR"/>
            </a:pPr>
            <a:r>
              <a:rPr lang="ru-RU" sz="1650" b="0" strike="noStrike" spc="-1">
                <a:solidFill>
                  <a:srgbClr val="000000"/>
                </a:solidFill>
                <a:latin typeface="Calibri"/>
              </a:rPr>
              <a:t>высокое гидравлическое сопротивление по сравнению с решётчатыми и ситчатыми тарелками.</a:t>
            </a:r>
            <a:endParaRPr lang="ru-RU" sz="1650" b="0" strike="noStrike" spc="-1">
              <a:solidFill>
                <a:srgbClr val="000000"/>
              </a:solidFill>
              <a:latin typeface="Open Sans"/>
            </a:endParaRPr>
          </a:p>
        </p:txBody>
      </p:sp>
      <p:sp>
        <p:nvSpPr>
          <p:cNvPr id="864" name="Прямоугольник 863"/>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13F8B36B-9F1C-4227-A549-FD951A8D2BA0}" type="slidenum">
              <a:rPr lang="ru-RU" sz="2400" b="1" strike="noStrike" spc="-1">
                <a:solidFill>
                  <a:srgbClr val="000000"/>
                </a:solidFill>
                <a:latin typeface="Noto Sans"/>
              </a:rPr>
              <a:t>73</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5" name="TextBox 15"/>
          <p:cNvSpPr/>
          <p:nvPr/>
        </p:nvSpPr>
        <p:spPr>
          <a:xfrm>
            <a:off x="603000" y="515880"/>
            <a:ext cx="2516040" cy="104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2100" b="1" strike="noStrike" spc="-1">
                <a:solidFill>
                  <a:srgbClr val="000000"/>
                </a:solidFill>
                <a:latin typeface="Calibri"/>
              </a:rPr>
              <a:t>Сравнительные характеристики тарелок</a:t>
            </a:r>
            <a:endParaRPr lang="ru-RU" sz="2100" b="0" strike="noStrike" spc="-1">
              <a:solidFill>
                <a:srgbClr val="000000"/>
              </a:solidFill>
              <a:latin typeface="Open Sans"/>
            </a:endParaRPr>
          </a:p>
        </p:txBody>
      </p:sp>
      <p:pic>
        <p:nvPicPr>
          <p:cNvPr id="866" name="Рисунок 5"/>
          <p:cNvPicPr/>
          <p:nvPr/>
        </p:nvPicPr>
        <p:blipFill>
          <a:blip r:embed="rId3"/>
          <a:stretch/>
        </p:blipFill>
        <p:spPr>
          <a:xfrm>
            <a:off x="3290040" y="0"/>
            <a:ext cx="5851440" cy="5140080"/>
          </a:xfrm>
          <a:prstGeom prst="rect">
            <a:avLst/>
          </a:prstGeom>
          <a:ln w="0">
            <a:noFill/>
          </a:ln>
        </p:spPr>
      </p:pic>
      <p:sp>
        <p:nvSpPr>
          <p:cNvPr id="867" name="TextBox 13"/>
          <p:cNvSpPr/>
          <p:nvPr/>
        </p:nvSpPr>
        <p:spPr>
          <a:xfrm>
            <a:off x="321120" y="2070360"/>
            <a:ext cx="2966400" cy="2832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ru-RU" sz="1800" b="0" strike="noStrike" spc="-1">
                <a:solidFill>
                  <a:srgbClr val="000000"/>
                </a:solidFill>
                <a:latin typeface="Calibri"/>
              </a:rPr>
              <a:t>Соответствие тарелки тому или иному показателю оценено по следующей шкале: </a:t>
            </a:r>
            <a:endParaRPr lang="ru-RU" sz="1800" b="0" strike="noStrike" spc="-1">
              <a:solidFill>
                <a:srgbClr val="000000"/>
              </a:solidFill>
              <a:latin typeface="Open Sans"/>
            </a:endParaRPr>
          </a:p>
          <a:p>
            <a:pPr defTabSz="685800">
              <a:lnSpc>
                <a:spcPct val="100000"/>
              </a:lnSpc>
            </a:pPr>
            <a:r>
              <a:rPr lang="ru-RU" sz="1800" b="0" strike="noStrike" spc="-1">
                <a:solidFill>
                  <a:srgbClr val="000000"/>
                </a:solidFill>
                <a:latin typeface="Calibri"/>
              </a:rPr>
              <a:t>0 – непригодна, </a:t>
            </a:r>
            <a:endParaRPr lang="ru-RU" sz="1800" b="0" strike="noStrike" spc="-1">
              <a:solidFill>
                <a:srgbClr val="000000"/>
              </a:solidFill>
              <a:latin typeface="Open Sans"/>
            </a:endParaRPr>
          </a:p>
          <a:p>
            <a:pPr defTabSz="685800">
              <a:lnSpc>
                <a:spcPct val="100000"/>
              </a:lnSpc>
            </a:pPr>
            <a:r>
              <a:rPr lang="ru-RU" sz="1800" b="0" strike="noStrike" spc="-1">
                <a:solidFill>
                  <a:srgbClr val="000000"/>
                </a:solidFill>
                <a:latin typeface="Calibri"/>
              </a:rPr>
              <a:t>1 – сомнительно пригодна,</a:t>
            </a:r>
            <a:endParaRPr lang="ru-RU" sz="1800" b="0" strike="noStrike" spc="-1">
              <a:solidFill>
                <a:srgbClr val="000000"/>
              </a:solidFill>
              <a:latin typeface="Open Sans"/>
            </a:endParaRPr>
          </a:p>
          <a:p>
            <a:pPr defTabSz="685800">
              <a:lnSpc>
                <a:spcPct val="100000"/>
              </a:lnSpc>
            </a:pPr>
            <a:r>
              <a:rPr lang="ru-RU" sz="1800" b="0" strike="noStrike" spc="-1">
                <a:solidFill>
                  <a:srgbClr val="000000"/>
                </a:solidFill>
                <a:latin typeface="Calibri"/>
              </a:rPr>
              <a:t> 2 – пригодна, </a:t>
            </a:r>
            <a:endParaRPr lang="ru-RU" sz="1800" b="0" strike="noStrike" spc="-1">
              <a:solidFill>
                <a:srgbClr val="000000"/>
              </a:solidFill>
              <a:latin typeface="Open Sans"/>
            </a:endParaRPr>
          </a:p>
          <a:p>
            <a:pPr defTabSz="685800">
              <a:lnSpc>
                <a:spcPct val="100000"/>
              </a:lnSpc>
            </a:pPr>
            <a:r>
              <a:rPr lang="ru-RU" sz="1800" b="0" strike="noStrike" spc="-1">
                <a:solidFill>
                  <a:srgbClr val="000000"/>
                </a:solidFill>
                <a:latin typeface="Calibri"/>
              </a:rPr>
              <a:t>3 – вполне пригодна, </a:t>
            </a:r>
            <a:endParaRPr lang="ru-RU" sz="1800" b="0" strike="noStrike" spc="-1">
              <a:solidFill>
                <a:srgbClr val="000000"/>
              </a:solidFill>
              <a:latin typeface="Open Sans"/>
            </a:endParaRPr>
          </a:p>
          <a:p>
            <a:pPr defTabSz="685800">
              <a:lnSpc>
                <a:spcPct val="100000"/>
              </a:lnSpc>
            </a:pPr>
            <a:r>
              <a:rPr lang="ru-RU" sz="1800" b="0" strike="noStrike" spc="-1">
                <a:solidFill>
                  <a:srgbClr val="000000"/>
                </a:solidFill>
                <a:latin typeface="Calibri"/>
              </a:rPr>
              <a:t>4 – хорошо пригодна, </a:t>
            </a:r>
            <a:endParaRPr lang="ru-RU" sz="1800" b="0" strike="noStrike" spc="-1">
              <a:solidFill>
                <a:srgbClr val="000000"/>
              </a:solidFill>
              <a:latin typeface="Open Sans"/>
            </a:endParaRPr>
          </a:p>
          <a:p>
            <a:pPr defTabSz="685800">
              <a:lnSpc>
                <a:spcPct val="100000"/>
              </a:lnSpc>
            </a:pPr>
            <a:r>
              <a:rPr lang="ru-RU" sz="1800" b="0" strike="noStrike" spc="-1">
                <a:solidFill>
                  <a:srgbClr val="000000"/>
                </a:solidFill>
                <a:latin typeface="Calibri"/>
              </a:rPr>
              <a:t>5 – отлично пригодна.</a:t>
            </a:r>
            <a:endParaRPr lang="ru-RU" sz="1800" b="0" strike="noStrike" spc="-1">
              <a:solidFill>
                <a:srgbClr val="000000"/>
              </a:solidFill>
              <a:latin typeface="Open Sans"/>
            </a:endParaRPr>
          </a:p>
        </p:txBody>
      </p:sp>
      <p:sp>
        <p:nvSpPr>
          <p:cNvPr id="868" name="Прямоугольник 867"/>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0C7B5B4C-12F9-4C32-B085-1C98D3437016}" type="slidenum">
              <a:rPr lang="ru-RU" sz="2400" b="1" strike="noStrike" spc="-1">
                <a:solidFill>
                  <a:srgbClr val="000000"/>
                </a:solidFill>
                <a:latin typeface="Noto Sans"/>
              </a:rPr>
              <a:t>74</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9" name="Picture 5" descr="F:\WORK\АГТУ\Общая\новый бренндбук\Мокапы\доп\Безырмянный-1.png"/>
          <p:cNvPicPr/>
          <p:nvPr/>
        </p:nvPicPr>
        <p:blipFill>
          <a:blip r:embed="rId2"/>
          <a:stretch/>
        </p:blipFill>
        <p:spPr>
          <a:xfrm>
            <a:off x="6787080" y="267480"/>
            <a:ext cx="1998360" cy="177840"/>
          </a:xfrm>
          <a:prstGeom prst="rect">
            <a:avLst/>
          </a:prstGeom>
          <a:ln w="0">
            <a:noFill/>
          </a:ln>
        </p:spPr>
      </p:pic>
      <p:pic>
        <p:nvPicPr>
          <p:cNvPr id="870" name="Picture 2" descr="F:\WORK\АГТУ\Общая\новый бренндбук\Мокапы\доп\Без имени-2.png"/>
          <p:cNvPicPr/>
          <p:nvPr/>
        </p:nvPicPr>
        <p:blipFill>
          <a:blip r:embed="rId3"/>
          <a:stretch/>
        </p:blipFill>
        <p:spPr>
          <a:xfrm>
            <a:off x="-9000" y="0"/>
            <a:ext cx="5846040" cy="747360"/>
          </a:xfrm>
          <a:prstGeom prst="rect">
            <a:avLst/>
          </a:prstGeom>
          <a:ln w="0">
            <a:noFill/>
          </a:ln>
        </p:spPr>
      </p:pic>
      <p:sp>
        <p:nvSpPr>
          <p:cNvPr id="871" name="TextBox 57"/>
          <p:cNvSpPr/>
          <p:nvPr/>
        </p:nvSpPr>
        <p:spPr>
          <a:xfrm>
            <a:off x="276120" y="235440"/>
            <a:ext cx="1418760" cy="342360"/>
          </a:xfrm>
          <a:prstGeom prst="rect">
            <a:avLst/>
          </a:prstGeom>
          <a:noFill/>
          <a:ln w="0">
            <a:noFill/>
          </a:ln>
        </p:spPr>
        <p:style>
          <a:lnRef idx="0">
            <a:scrgbClr r="0" g="0" b="0"/>
          </a:lnRef>
          <a:fillRef idx="0">
            <a:scrgbClr r="0" g="0" b="0"/>
          </a:fillRef>
          <a:effectRef idx="0">
            <a:scrgbClr r="0" g="0" b="0"/>
          </a:effectRef>
          <a:fontRef idx="minor"/>
        </p:style>
        <p:txBody>
          <a:bodyPr wrap="none" lIns="68760" tIns="34200" rIns="68760" bIns="34200" anchor="t">
            <a:spAutoFit/>
          </a:bodyPr>
          <a:lstStyle/>
          <a:p>
            <a:pPr defTabSz="914400">
              <a:lnSpc>
                <a:spcPct val="100000"/>
              </a:lnSpc>
            </a:pPr>
            <a:r>
              <a:rPr lang="ru-RU" sz="1800" b="1" strike="noStrike" spc="-1">
                <a:solidFill>
                  <a:srgbClr val="00359E"/>
                </a:solidFill>
                <a:latin typeface="Arial"/>
                <a:ea typeface="Calibri"/>
              </a:rPr>
              <a:t>Экстрактор</a:t>
            </a:r>
            <a:endParaRPr lang="ru-RU" sz="1800" b="0" strike="noStrike" spc="-1">
              <a:solidFill>
                <a:srgbClr val="000000"/>
              </a:solidFill>
              <a:latin typeface="Open Sans"/>
            </a:endParaRPr>
          </a:p>
        </p:txBody>
      </p:sp>
      <p:sp>
        <p:nvSpPr>
          <p:cNvPr id="872" name="Прямоугольник 1"/>
          <p:cNvSpPr/>
          <p:nvPr/>
        </p:nvSpPr>
        <p:spPr>
          <a:xfrm>
            <a:off x="107640" y="816840"/>
            <a:ext cx="6766200" cy="4263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ru-RU" sz="1600" b="1" strike="noStrike" spc="-1">
                <a:solidFill>
                  <a:srgbClr val="00359E"/>
                </a:solidFill>
                <a:latin typeface="Times New Roman"/>
              </a:rPr>
              <a:t>Насадочный экстрактор</a:t>
            </a:r>
            <a:endParaRPr lang="ru-RU" sz="1600" b="0" strike="noStrike" spc="-1">
              <a:solidFill>
                <a:srgbClr val="000000"/>
              </a:solidFill>
              <a:latin typeface="Open Sans"/>
            </a:endParaRPr>
          </a:p>
          <a:p>
            <a:pPr defTabSz="914400">
              <a:lnSpc>
                <a:spcPct val="100000"/>
              </a:lnSpc>
            </a:pPr>
            <a:r>
              <a:rPr lang="ru-RU" sz="1600" b="1" strike="noStrike" spc="-1">
                <a:solidFill>
                  <a:srgbClr val="00359E"/>
                </a:solidFill>
                <a:latin typeface="Times New Roman"/>
              </a:rPr>
              <a:t>Назначение:</a:t>
            </a:r>
            <a:r>
              <a:rPr lang="ru-RU" sz="1600" b="0" strike="noStrike" spc="-1">
                <a:solidFill>
                  <a:srgbClr val="00359E"/>
                </a:solidFill>
                <a:latin typeface="Times New Roman"/>
              </a:rPr>
              <a:t> Используется для непрерывной противоточной жидкостно-жидкостной экстракции, где эффективность массообмена достигается за счет большой площади контакта фаз, создаваемой насадкой.</a:t>
            </a:r>
            <a:endParaRPr lang="ru-RU" sz="1600" b="0" strike="noStrike" spc="-1">
              <a:solidFill>
                <a:srgbClr val="000000"/>
              </a:solidFill>
              <a:latin typeface="Open Sans"/>
            </a:endParaRPr>
          </a:p>
          <a:p>
            <a:pPr defTabSz="914400">
              <a:lnSpc>
                <a:spcPct val="100000"/>
              </a:lnSpc>
            </a:pPr>
            <a:r>
              <a:rPr lang="ru-RU" sz="1600" b="1" strike="noStrike" spc="-1">
                <a:solidFill>
                  <a:srgbClr val="00359E"/>
                </a:solidFill>
                <a:latin typeface="Times New Roman"/>
              </a:rPr>
              <a:t>Особенность:</a:t>
            </a:r>
            <a:endParaRPr lang="ru-RU" sz="1600" b="0" strike="noStrike" spc="-1">
              <a:solidFill>
                <a:srgbClr val="000000"/>
              </a:solidFill>
              <a:latin typeface="Open Sans"/>
            </a:endParaRPr>
          </a:p>
          <a:p>
            <a:pPr marL="216000" indent="-216000" defTabSz="914400">
              <a:lnSpc>
                <a:spcPct val="100000"/>
              </a:lnSpc>
              <a:buClr>
                <a:srgbClr val="00359E"/>
              </a:buClr>
              <a:buFont typeface="Arial"/>
              <a:buChar char="•"/>
            </a:pPr>
            <a:r>
              <a:rPr lang="ru-RU" sz="1600" b="1" strike="noStrike" spc="-1">
                <a:solidFill>
                  <a:srgbClr val="00359E"/>
                </a:solidFill>
                <a:latin typeface="Times New Roman"/>
              </a:rPr>
              <a:t>Конструкция:</a:t>
            </a:r>
            <a:r>
              <a:rPr lang="ru-RU" sz="1600" b="0" strike="noStrike" spc="-1">
                <a:solidFill>
                  <a:srgbClr val="00359E"/>
                </a:solidFill>
                <a:latin typeface="Times New Roman"/>
              </a:rPr>
              <a:t> Вертикальная колонна, заполненная внавал (кольца Палля, Рашига) или структурированной насадкой. Легкая и тяжелая фазы подаются противотоком.</a:t>
            </a:r>
            <a:endParaRPr lang="ru-RU" sz="1600" b="0" strike="noStrike" spc="-1">
              <a:solidFill>
                <a:srgbClr val="000000"/>
              </a:solidFill>
              <a:latin typeface="Open Sans"/>
            </a:endParaRPr>
          </a:p>
          <a:p>
            <a:pPr marL="216000" indent="-216000" defTabSz="914400">
              <a:lnSpc>
                <a:spcPct val="100000"/>
              </a:lnSpc>
              <a:buClr>
                <a:srgbClr val="00359E"/>
              </a:buClr>
              <a:buFont typeface="Arial"/>
              <a:buChar char="•"/>
            </a:pPr>
            <a:r>
              <a:rPr lang="ru-RU" sz="1600" b="1" strike="noStrike" spc="-1">
                <a:solidFill>
                  <a:srgbClr val="00359E"/>
                </a:solidFill>
                <a:latin typeface="Times New Roman"/>
              </a:rPr>
              <a:t>Принцип работы:</a:t>
            </a:r>
            <a:r>
              <a:rPr lang="ru-RU" sz="1600" b="0" strike="noStrike" spc="-1">
                <a:solidFill>
                  <a:srgbClr val="00359E"/>
                </a:solidFill>
                <a:latin typeface="Times New Roman"/>
              </a:rPr>
              <a:t> Насадка способствует образованию капель одной фазы и стеканию другой фазы по поверхности насадки, максимизируя межфазную поверхность для переноса вещества.</a:t>
            </a:r>
            <a:endParaRPr lang="ru-RU" sz="1600" b="0" strike="noStrike" spc="-1">
              <a:solidFill>
                <a:srgbClr val="000000"/>
              </a:solidFill>
              <a:latin typeface="Open Sans"/>
            </a:endParaRPr>
          </a:p>
          <a:p>
            <a:pPr marL="216000" indent="-216000" defTabSz="914400">
              <a:lnSpc>
                <a:spcPct val="100000"/>
              </a:lnSpc>
              <a:buClr>
                <a:srgbClr val="00359E"/>
              </a:buClr>
              <a:buFont typeface="Arial"/>
              <a:buChar char="•"/>
            </a:pPr>
            <a:r>
              <a:rPr lang="ru-RU" sz="1600" b="1" strike="noStrike" spc="-1">
                <a:solidFill>
                  <a:srgbClr val="00359E"/>
                </a:solidFill>
                <a:latin typeface="Times New Roman"/>
              </a:rPr>
              <a:t>Преимущества:</a:t>
            </a:r>
            <a:r>
              <a:rPr lang="ru-RU" sz="1600" b="0" strike="noStrike" spc="-1">
                <a:solidFill>
                  <a:srgbClr val="00359E"/>
                </a:solidFill>
                <a:latin typeface="Times New Roman"/>
              </a:rPr>
              <a:t> Простота конструкции, низкие капитальные затраты, подходит для систем, склонных к образованию эмульсий, требует меньшего обслуживания по сравнению с механическими аналогами.</a:t>
            </a:r>
            <a:endParaRPr lang="ru-RU" sz="1600" b="0" strike="noStrike" spc="-1">
              <a:solidFill>
                <a:srgbClr val="000000"/>
              </a:solidFill>
              <a:latin typeface="Open Sans"/>
            </a:endParaRPr>
          </a:p>
          <a:p>
            <a:pPr marL="216000" indent="-216000" defTabSz="914400">
              <a:lnSpc>
                <a:spcPct val="100000"/>
              </a:lnSpc>
              <a:buClr>
                <a:srgbClr val="00359E"/>
              </a:buClr>
              <a:buFont typeface="Arial"/>
              <a:buChar char="•"/>
            </a:pPr>
            <a:r>
              <a:rPr lang="ru-RU" sz="1600" b="1" strike="noStrike" spc="-1">
                <a:solidFill>
                  <a:srgbClr val="00359E"/>
                </a:solidFill>
                <a:latin typeface="Times New Roman"/>
              </a:rPr>
              <a:t>Недостатки:</a:t>
            </a:r>
            <a:r>
              <a:rPr lang="ru-RU" sz="1600" b="0" strike="noStrike" spc="-1">
                <a:solidFill>
                  <a:srgbClr val="00359E"/>
                </a:solidFill>
                <a:latin typeface="Times New Roman"/>
              </a:rPr>
              <a:t> Ограниченная производительность, возможно неравномерное распределение жидкости (каналообразование) при больших диаметрах</a:t>
            </a:r>
            <a:r>
              <a:rPr lang="ru-RU" sz="1800" b="0" strike="noStrike" spc="-1">
                <a:solidFill>
                  <a:srgbClr val="00359E"/>
                </a:solidFill>
                <a:latin typeface="Google Sans"/>
              </a:rPr>
              <a:t>.</a:t>
            </a:r>
            <a:endParaRPr lang="ru-RU" sz="1800" b="0" strike="noStrike" spc="-1">
              <a:solidFill>
                <a:srgbClr val="000000"/>
              </a:solidFill>
              <a:latin typeface="Open Sans"/>
            </a:endParaRPr>
          </a:p>
        </p:txBody>
      </p:sp>
      <p:pic>
        <p:nvPicPr>
          <p:cNvPr id="873" name="Picture 4" descr="https://articles-static-cdn.moluch.org/articles/j/15798/images/image001.png"/>
          <p:cNvPicPr/>
          <p:nvPr/>
        </p:nvPicPr>
        <p:blipFill>
          <a:blip r:embed="rId4"/>
          <a:stretch/>
        </p:blipFill>
        <p:spPr>
          <a:xfrm>
            <a:off x="6851520" y="581760"/>
            <a:ext cx="1962360" cy="4283280"/>
          </a:xfrm>
          <a:prstGeom prst="rect">
            <a:avLst/>
          </a:prstGeom>
          <a:ln w="0">
            <a:noFill/>
          </a:ln>
        </p:spPr>
      </p:pic>
      <p:sp>
        <p:nvSpPr>
          <p:cNvPr id="874" name="Прямоугольник 873"/>
          <p:cNvSpPr/>
          <p:nvPr/>
        </p:nvSpPr>
        <p:spPr>
          <a:xfrm>
            <a:off x="8280000" y="48567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D44F94B6-5537-4E0C-A221-FFB6B82E680C}" type="slidenum">
              <a:rPr lang="ru-RU" sz="2400" b="1" strike="noStrike" spc="-1">
                <a:solidFill>
                  <a:srgbClr val="000000"/>
                </a:solidFill>
                <a:latin typeface="Noto Sans"/>
              </a:rPr>
              <a:t>75</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5" name="Picture 5" descr="F:\WORK\АГТУ\Общая\новый бренндбук\Мокапы\доп\Безырмянный-1.png"/>
          <p:cNvPicPr/>
          <p:nvPr/>
        </p:nvPicPr>
        <p:blipFill>
          <a:blip r:embed="rId2"/>
          <a:stretch/>
        </p:blipFill>
        <p:spPr>
          <a:xfrm>
            <a:off x="6787080" y="267480"/>
            <a:ext cx="1998360" cy="177840"/>
          </a:xfrm>
          <a:prstGeom prst="rect">
            <a:avLst/>
          </a:prstGeom>
          <a:ln w="0">
            <a:noFill/>
          </a:ln>
        </p:spPr>
      </p:pic>
      <p:pic>
        <p:nvPicPr>
          <p:cNvPr id="876" name="Picture 2" descr="F:\WORK\АГТУ\Общая\новый бренндбук\Мокапы\доп\Без имени-2.png"/>
          <p:cNvPicPr/>
          <p:nvPr/>
        </p:nvPicPr>
        <p:blipFill>
          <a:blip r:embed="rId3"/>
          <a:stretch/>
        </p:blipFill>
        <p:spPr>
          <a:xfrm>
            <a:off x="-9000" y="0"/>
            <a:ext cx="5846040" cy="747360"/>
          </a:xfrm>
          <a:prstGeom prst="rect">
            <a:avLst/>
          </a:prstGeom>
          <a:ln w="0">
            <a:noFill/>
          </a:ln>
        </p:spPr>
      </p:pic>
      <p:sp>
        <p:nvSpPr>
          <p:cNvPr id="877" name="TextBox 57"/>
          <p:cNvSpPr/>
          <p:nvPr/>
        </p:nvSpPr>
        <p:spPr>
          <a:xfrm>
            <a:off x="276120" y="235440"/>
            <a:ext cx="1418760" cy="342360"/>
          </a:xfrm>
          <a:prstGeom prst="rect">
            <a:avLst/>
          </a:prstGeom>
          <a:noFill/>
          <a:ln w="0">
            <a:noFill/>
          </a:ln>
        </p:spPr>
        <p:style>
          <a:lnRef idx="0">
            <a:scrgbClr r="0" g="0" b="0"/>
          </a:lnRef>
          <a:fillRef idx="0">
            <a:scrgbClr r="0" g="0" b="0"/>
          </a:fillRef>
          <a:effectRef idx="0">
            <a:scrgbClr r="0" g="0" b="0"/>
          </a:effectRef>
          <a:fontRef idx="minor"/>
        </p:style>
        <p:txBody>
          <a:bodyPr wrap="none" lIns="68760" tIns="34200" rIns="68760" bIns="34200" anchor="t">
            <a:spAutoFit/>
          </a:bodyPr>
          <a:lstStyle/>
          <a:p>
            <a:pPr defTabSz="914400">
              <a:lnSpc>
                <a:spcPct val="100000"/>
              </a:lnSpc>
            </a:pPr>
            <a:r>
              <a:rPr lang="ru-RU" sz="1800" b="1" strike="noStrike" spc="-1">
                <a:solidFill>
                  <a:srgbClr val="00359E"/>
                </a:solidFill>
                <a:latin typeface="Arial"/>
                <a:ea typeface="Calibri"/>
              </a:rPr>
              <a:t>Экстрактор</a:t>
            </a:r>
            <a:endParaRPr lang="ru-RU" sz="1800" b="0" strike="noStrike" spc="-1">
              <a:solidFill>
                <a:srgbClr val="000000"/>
              </a:solidFill>
              <a:latin typeface="Open Sans"/>
            </a:endParaRPr>
          </a:p>
        </p:txBody>
      </p:sp>
      <p:sp>
        <p:nvSpPr>
          <p:cNvPr id="878" name="Прямоугольник 1"/>
          <p:cNvSpPr/>
          <p:nvPr/>
        </p:nvSpPr>
        <p:spPr>
          <a:xfrm>
            <a:off x="-9000" y="766080"/>
            <a:ext cx="6046200" cy="4359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ru-RU" sz="1400" b="1" strike="noStrike" spc="-1">
                <a:solidFill>
                  <a:srgbClr val="00359E"/>
                </a:solidFill>
                <a:latin typeface="Times New Roman"/>
              </a:rPr>
              <a:t>Роторно-дисковый экстрактор</a:t>
            </a:r>
            <a:endParaRPr lang="ru-RU" sz="1400" b="0" strike="noStrike" spc="-1">
              <a:solidFill>
                <a:srgbClr val="000000"/>
              </a:solidFill>
              <a:latin typeface="Open Sans"/>
            </a:endParaRPr>
          </a:p>
          <a:p>
            <a:pPr defTabSz="914400">
              <a:lnSpc>
                <a:spcPct val="100000"/>
              </a:lnSpc>
            </a:pPr>
            <a:r>
              <a:rPr lang="ru-RU" sz="1400" b="1" strike="noStrike" spc="-1">
                <a:solidFill>
                  <a:srgbClr val="00359E"/>
                </a:solidFill>
                <a:latin typeface="Times New Roman"/>
              </a:rPr>
              <a:t>Особенность</a:t>
            </a:r>
            <a:r>
              <a:rPr lang="ru-RU" sz="1400" b="0" strike="noStrike" spc="-1">
                <a:solidFill>
                  <a:srgbClr val="00359E"/>
                </a:solidFill>
                <a:latin typeface="Times New Roman"/>
              </a:rPr>
              <a:t>:</a:t>
            </a:r>
            <a:endParaRPr lang="ru-RU" sz="1400" b="0" strike="noStrike" spc="-1">
              <a:solidFill>
                <a:srgbClr val="000000"/>
              </a:solidFill>
              <a:latin typeface="Open Sans"/>
            </a:endParaRPr>
          </a:p>
          <a:p>
            <a:pPr defTabSz="914400">
              <a:lnSpc>
                <a:spcPct val="100000"/>
              </a:lnSpc>
            </a:pPr>
            <a:r>
              <a:rPr lang="ru-RU" sz="1400" b="0" i="1" strike="noStrike" spc="-1">
                <a:solidFill>
                  <a:srgbClr val="00359E"/>
                </a:solidFill>
                <a:latin typeface="Times New Roman"/>
              </a:rPr>
              <a:t>Конструкция</a:t>
            </a:r>
            <a:r>
              <a:rPr lang="ru-RU" sz="1400" b="0" strike="noStrike" spc="-1">
                <a:solidFill>
                  <a:srgbClr val="00359E"/>
                </a:solidFill>
                <a:latin typeface="Times New Roman"/>
              </a:rPr>
              <a:t>: Вертикальная цилиндрическая колонна, разделенная на отсеки стационарными кольцевыми перегородками (статорами). Внутри каждого отсека на общем центральном валу закреплены вращающиеся диски (роторы).</a:t>
            </a:r>
            <a:endParaRPr lang="ru-RU" sz="1400" b="0" strike="noStrike" spc="-1">
              <a:solidFill>
                <a:srgbClr val="000000"/>
              </a:solidFill>
              <a:latin typeface="Open Sans"/>
            </a:endParaRPr>
          </a:p>
          <a:p>
            <a:pPr defTabSz="914400">
              <a:lnSpc>
                <a:spcPct val="100000"/>
              </a:lnSpc>
            </a:pPr>
            <a:r>
              <a:rPr lang="ru-RU" sz="1400" b="1" strike="noStrike" spc="-1">
                <a:solidFill>
                  <a:srgbClr val="00359E"/>
                </a:solidFill>
                <a:latin typeface="Times New Roman"/>
              </a:rPr>
              <a:t>Принцип работы</a:t>
            </a:r>
            <a:r>
              <a:rPr lang="ru-RU" sz="1400" b="0" strike="noStrike" spc="-1">
                <a:solidFill>
                  <a:srgbClr val="00359E"/>
                </a:solidFill>
                <a:latin typeface="Times New Roman"/>
              </a:rPr>
              <a:t>: Вращающиеся диски создают интенсивное турбулентное перемешивание и диспергируют одну фазу в другой. Статорные кольца направляют потоки фаз и предотвращают обратное перемешивание по оси колонны (аксиальное перемешивание), тем самым повышая эффективность каждой ступени.</a:t>
            </a:r>
            <a:endParaRPr lang="ru-RU" sz="1400" b="0" strike="noStrike" spc="-1">
              <a:solidFill>
                <a:srgbClr val="000000"/>
              </a:solidFill>
              <a:latin typeface="Open Sans"/>
            </a:endParaRPr>
          </a:p>
          <a:p>
            <a:pPr defTabSz="914400">
              <a:lnSpc>
                <a:spcPct val="100000"/>
              </a:lnSpc>
            </a:pPr>
            <a:r>
              <a:rPr lang="ru-RU" sz="1400" b="1" strike="noStrike" spc="-1">
                <a:solidFill>
                  <a:srgbClr val="00359E"/>
                </a:solidFill>
                <a:latin typeface="Times New Roman"/>
              </a:rPr>
              <a:t>Преимущества: </a:t>
            </a:r>
            <a:r>
              <a:rPr lang="ru-RU" sz="1400" b="0" strike="noStrike" spc="-1">
                <a:solidFill>
                  <a:srgbClr val="00359E"/>
                </a:solidFill>
                <a:latin typeface="Times New Roman"/>
              </a:rPr>
              <a:t>Высокая эффективность массообмена. Широкий диапазон рабочих расходов и стабильности процесса. Проверенная и надежная конструкция, используемая в нефтепереработке (например, для экстракции ароматических углеводородов).</a:t>
            </a:r>
            <a:endParaRPr lang="ru-RU" sz="1400" b="0" strike="noStrike" spc="-1">
              <a:solidFill>
                <a:srgbClr val="000000"/>
              </a:solidFill>
              <a:latin typeface="Open Sans"/>
            </a:endParaRPr>
          </a:p>
          <a:p>
            <a:pPr defTabSz="914400">
              <a:lnSpc>
                <a:spcPct val="100000"/>
              </a:lnSpc>
            </a:pPr>
            <a:r>
              <a:rPr lang="ru-RU" sz="1400" b="1" strike="noStrike" spc="-1">
                <a:solidFill>
                  <a:srgbClr val="00359E"/>
                </a:solidFill>
                <a:latin typeface="Times New Roman"/>
              </a:rPr>
              <a:t>Недостатки</a:t>
            </a:r>
            <a:r>
              <a:rPr lang="ru-RU" sz="1400" b="0" strike="noStrike" spc="-1">
                <a:solidFill>
                  <a:srgbClr val="00359E"/>
                </a:solidFill>
                <a:latin typeface="Times New Roman"/>
              </a:rPr>
              <a:t>:Наличие движущихся частей требует обслуживания уплотнений вала.</a:t>
            </a:r>
            <a:endParaRPr lang="ru-RU" sz="1400" b="0" strike="noStrike" spc="-1">
              <a:solidFill>
                <a:srgbClr val="000000"/>
              </a:solidFill>
              <a:latin typeface="Open Sans"/>
            </a:endParaRPr>
          </a:p>
          <a:p>
            <a:pPr defTabSz="914400">
              <a:lnSpc>
                <a:spcPct val="100000"/>
              </a:lnSpc>
            </a:pPr>
            <a:r>
              <a:rPr lang="ru-RU" sz="1400" b="0" strike="noStrike" spc="-1">
                <a:solidFill>
                  <a:srgbClr val="00359E"/>
                </a:solidFill>
                <a:latin typeface="Times New Roman"/>
              </a:rPr>
              <a:t>Сложность изготовления по сравнению с насадочными или сито-тарельчатыми колоннами.Не подходит для сред, склонных к сильному налипанию или абразивных материалов.</a:t>
            </a:r>
            <a:endParaRPr lang="ru-RU" sz="1400" b="0" strike="noStrike" spc="-1">
              <a:solidFill>
                <a:srgbClr val="000000"/>
              </a:solidFill>
              <a:latin typeface="Open Sans"/>
            </a:endParaRPr>
          </a:p>
        </p:txBody>
      </p:sp>
      <p:pic>
        <p:nvPicPr>
          <p:cNvPr id="879" name="Рисунок 4"/>
          <p:cNvPicPr/>
          <p:nvPr/>
        </p:nvPicPr>
        <p:blipFill>
          <a:blip r:embed="rId4"/>
          <a:stretch/>
        </p:blipFill>
        <p:spPr>
          <a:xfrm>
            <a:off x="5839200" y="749880"/>
            <a:ext cx="3120120" cy="4249080"/>
          </a:xfrm>
          <a:prstGeom prst="rect">
            <a:avLst/>
          </a:prstGeom>
          <a:ln w="0">
            <a:noFill/>
          </a:ln>
        </p:spPr>
      </p:pic>
      <p:sp>
        <p:nvSpPr>
          <p:cNvPr id="880" name="Прямоугольник 879"/>
          <p:cNvSpPr/>
          <p:nvPr/>
        </p:nvSpPr>
        <p:spPr>
          <a:xfrm>
            <a:off x="8280000" y="486000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14490857-D938-468D-9B99-3ABEAA4BA1A7}" type="slidenum">
              <a:rPr lang="ru-RU" sz="2400" b="1" strike="noStrike" spc="-1">
                <a:solidFill>
                  <a:srgbClr val="000000"/>
                </a:solidFill>
                <a:latin typeface="Noto Sans"/>
              </a:rPr>
              <a:t>76</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1" name="Picture 5" descr="F:\WORK\АГТУ\Общая\новый бренндбук\Мокапы\доп\Безырмянный-1.png"/>
          <p:cNvPicPr/>
          <p:nvPr/>
        </p:nvPicPr>
        <p:blipFill>
          <a:blip r:embed="rId2"/>
          <a:stretch/>
        </p:blipFill>
        <p:spPr>
          <a:xfrm>
            <a:off x="6787080" y="267480"/>
            <a:ext cx="1998360" cy="177840"/>
          </a:xfrm>
          <a:prstGeom prst="rect">
            <a:avLst/>
          </a:prstGeom>
          <a:ln w="0">
            <a:noFill/>
          </a:ln>
        </p:spPr>
      </p:pic>
      <p:pic>
        <p:nvPicPr>
          <p:cNvPr id="882" name="Picture 2" descr="F:\WORK\АГТУ\Общая\новый бренндбук\Мокапы\доп\Без имени-2.png"/>
          <p:cNvPicPr/>
          <p:nvPr/>
        </p:nvPicPr>
        <p:blipFill>
          <a:blip r:embed="rId3"/>
          <a:stretch/>
        </p:blipFill>
        <p:spPr>
          <a:xfrm>
            <a:off x="-9000" y="0"/>
            <a:ext cx="5846040" cy="747360"/>
          </a:xfrm>
          <a:prstGeom prst="rect">
            <a:avLst/>
          </a:prstGeom>
          <a:ln w="0">
            <a:noFill/>
          </a:ln>
        </p:spPr>
      </p:pic>
      <p:sp>
        <p:nvSpPr>
          <p:cNvPr id="883" name="TextBox 57"/>
          <p:cNvSpPr/>
          <p:nvPr/>
        </p:nvSpPr>
        <p:spPr>
          <a:xfrm>
            <a:off x="276120" y="235440"/>
            <a:ext cx="1418760" cy="342360"/>
          </a:xfrm>
          <a:prstGeom prst="rect">
            <a:avLst/>
          </a:prstGeom>
          <a:noFill/>
          <a:ln w="0">
            <a:noFill/>
          </a:ln>
        </p:spPr>
        <p:style>
          <a:lnRef idx="0">
            <a:scrgbClr r="0" g="0" b="0"/>
          </a:lnRef>
          <a:fillRef idx="0">
            <a:scrgbClr r="0" g="0" b="0"/>
          </a:fillRef>
          <a:effectRef idx="0">
            <a:scrgbClr r="0" g="0" b="0"/>
          </a:effectRef>
          <a:fontRef idx="minor"/>
        </p:style>
        <p:txBody>
          <a:bodyPr wrap="none" lIns="68760" tIns="34200" rIns="68760" bIns="34200" anchor="t">
            <a:spAutoFit/>
          </a:bodyPr>
          <a:lstStyle/>
          <a:p>
            <a:pPr defTabSz="914400">
              <a:lnSpc>
                <a:spcPct val="100000"/>
              </a:lnSpc>
            </a:pPr>
            <a:r>
              <a:rPr lang="ru-RU" sz="1800" b="1" strike="noStrike" spc="-1">
                <a:solidFill>
                  <a:srgbClr val="00359E"/>
                </a:solidFill>
                <a:latin typeface="Arial"/>
                <a:ea typeface="Calibri"/>
              </a:rPr>
              <a:t>Экстрактор</a:t>
            </a:r>
            <a:endParaRPr lang="ru-RU" sz="1800" b="0" strike="noStrike" spc="-1">
              <a:solidFill>
                <a:srgbClr val="000000"/>
              </a:solidFill>
              <a:latin typeface="Open Sans"/>
            </a:endParaRPr>
          </a:p>
        </p:txBody>
      </p:sp>
      <p:sp>
        <p:nvSpPr>
          <p:cNvPr id="884" name="Прямоугольник 1"/>
          <p:cNvSpPr/>
          <p:nvPr/>
        </p:nvSpPr>
        <p:spPr>
          <a:xfrm>
            <a:off x="-9000" y="766080"/>
            <a:ext cx="6046200" cy="393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ru-RU" sz="1400" b="1" strike="noStrike" spc="-1">
                <a:solidFill>
                  <a:srgbClr val="00359E"/>
                </a:solidFill>
                <a:latin typeface="Times New Roman"/>
              </a:rPr>
              <a:t>Пульсационный экстрактор</a:t>
            </a:r>
            <a:endParaRPr lang="ru-RU" sz="1400" b="0" strike="noStrike" spc="-1">
              <a:solidFill>
                <a:srgbClr val="000000"/>
              </a:solidFill>
              <a:latin typeface="Open Sans"/>
            </a:endParaRPr>
          </a:p>
          <a:p>
            <a:pPr defTabSz="914400">
              <a:lnSpc>
                <a:spcPct val="100000"/>
              </a:lnSpc>
            </a:pPr>
            <a:r>
              <a:rPr lang="ru-RU" sz="1400" b="1" strike="noStrike" spc="-1">
                <a:solidFill>
                  <a:srgbClr val="00359E"/>
                </a:solidFill>
                <a:latin typeface="Times New Roman"/>
              </a:rPr>
              <a:t>Назначение</a:t>
            </a:r>
            <a:r>
              <a:rPr lang="ru-RU" sz="1400" b="0" strike="noStrike" spc="-1">
                <a:solidFill>
                  <a:srgbClr val="00359E"/>
                </a:solidFill>
                <a:latin typeface="Times New Roman"/>
              </a:rPr>
              <a:t>: Применяется для процессов с высокими требованиями к эффективности и производительности, особенно в ядерной промышленности (для переработки топлива) и фармацевтике.</a:t>
            </a:r>
            <a:endParaRPr lang="ru-RU" sz="1400" b="0" strike="noStrike" spc="-1">
              <a:solidFill>
                <a:srgbClr val="000000"/>
              </a:solidFill>
              <a:latin typeface="Open Sans"/>
            </a:endParaRPr>
          </a:p>
          <a:p>
            <a:pPr defTabSz="914400">
              <a:lnSpc>
                <a:spcPct val="100000"/>
              </a:lnSpc>
            </a:pPr>
            <a:r>
              <a:rPr lang="ru-RU" sz="1400" b="1" strike="noStrike" spc="-1">
                <a:solidFill>
                  <a:srgbClr val="00359E"/>
                </a:solidFill>
                <a:latin typeface="Times New Roman"/>
              </a:rPr>
              <a:t>Особенность</a:t>
            </a:r>
            <a:r>
              <a:rPr lang="ru-RU" sz="1400" b="0" strike="noStrike" spc="-1">
                <a:solidFill>
                  <a:srgbClr val="00359E"/>
                </a:solidFill>
                <a:latin typeface="Times New Roman"/>
              </a:rPr>
              <a:t>:</a:t>
            </a:r>
            <a:endParaRPr lang="ru-RU" sz="1400" b="0" strike="noStrike" spc="-1">
              <a:solidFill>
                <a:srgbClr val="000000"/>
              </a:solidFill>
              <a:latin typeface="Open Sans"/>
            </a:endParaRPr>
          </a:p>
          <a:p>
            <a:pPr defTabSz="914400">
              <a:lnSpc>
                <a:spcPct val="100000"/>
              </a:lnSpc>
            </a:pPr>
            <a:r>
              <a:rPr lang="ru-RU" sz="1400" b="0" i="1" strike="noStrike" spc="-1">
                <a:solidFill>
                  <a:srgbClr val="00359E"/>
                </a:solidFill>
                <a:latin typeface="Times New Roman"/>
              </a:rPr>
              <a:t>Конструкция</a:t>
            </a:r>
            <a:r>
              <a:rPr lang="ru-RU" sz="1400" b="0" strike="noStrike" spc="-1">
                <a:solidFill>
                  <a:srgbClr val="00359E"/>
                </a:solidFill>
                <a:latin typeface="Times New Roman"/>
              </a:rPr>
              <a:t>: Обычно сито-тарельчатая или насадочная колонна, где отсутствует механическое перемешивающее устройство. Вместо этого к жидкости в нижней или верхней части аппарата прикладываются периодические импульсы давления (пульсации).</a:t>
            </a:r>
            <a:endParaRPr lang="ru-RU" sz="1400" b="0" strike="noStrike" spc="-1">
              <a:solidFill>
                <a:srgbClr val="000000"/>
              </a:solidFill>
              <a:latin typeface="Open Sans"/>
            </a:endParaRPr>
          </a:p>
          <a:p>
            <a:pPr defTabSz="914400">
              <a:lnSpc>
                <a:spcPct val="100000"/>
              </a:lnSpc>
            </a:pPr>
            <a:r>
              <a:rPr lang="ru-RU" sz="1400" b="1" strike="noStrike" spc="-1">
                <a:solidFill>
                  <a:srgbClr val="00359E"/>
                </a:solidFill>
                <a:latin typeface="Times New Roman"/>
              </a:rPr>
              <a:t>Принцип работы: </a:t>
            </a:r>
            <a:r>
              <a:rPr lang="ru-RU" sz="1400" b="0" strike="noStrike" spc="-1">
                <a:solidFill>
                  <a:srgbClr val="00359E"/>
                </a:solidFill>
                <a:latin typeface="Times New Roman"/>
              </a:rPr>
              <a:t>Пульсации заставляют обе фазы попеременно двигаться вверх и вниз через отверстия тарелок или слой насадки, что обеспечивает интенсивное перемешивание, диспергирование фаз и эффективный массообмен.</a:t>
            </a:r>
            <a:endParaRPr lang="ru-RU" sz="1400" b="0" strike="noStrike" spc="-1">
              <a:solidFill>
                <a:srgbClr val="000000"/>
              </a:solidFill>
              <a:latin typeface="Open Sans"/>
            </a:endParaRPr>
          </a:p>
          <a:p>
            <a:pPr defTabSz="914400">
              <a:lnSpc>
                <a:spcPct val="100000"/>
              </a:lnSpc>
            </a:pPr>
            <a:r>
              <a:rPr lang="ru-RU" sz="1400" b="1" strike="noStrike" spc="-1">
                <a:solidFill>
                  <a:srgbClr val="00359E"/>
                </a:solidFill>
                <a:latin typeface="Times New Roman"/>
              </a:rPr>
              <a:t>Преимущества</a:t>
            </a:r>
            <a:r>
              <a:rPr lang="ru-RU" sz="1400" b="0" strike="noStrike" spc="-1">
                <a:solidFill>
                  <a:srgbClr val="00359E"/>
                </a:solidFill>
                <a:latin typeface="Times New Roman"/>
              </a:rPr>
              <a:t>: Отсутствие движущихся частей внутри колонны (снижение износа и обслуживания), широкий диапазон рабочих режимов, высокая эффективность.</a:t>
            </a:r>
            <a:endParaRPr lang="ru-RU" sz="1400" b="0" strike="noStrike" spc="-1">
              <a:solidFill>
                <a:srgbClr val="000000"/>
              </a:solidFill>
              <a:latin typeface="Open Sans"/>
            </a:endParaRPr>
          </a:p>
          <a:p>
            <a:pPr defTabSz="914400">
              <a:lnSpc>
                <a:spcPct val="100000"/>
              </a:lnSpc>
            </a:pPr>
            <a:r>
              <a:rPr lang="ru-RU" sz="1400" b="1" strike="noStrike" spc="-1">
                <a:solidFill>
                  <a:srgbClr val="00359E"/>
                </a:solidFill>
                <a:latin typeface="Times New Roman"/>
              </a:rPr>
              <a:t>Недостатки</a:t>
            </a:r>
            <a:r>
              <a:rPr lang="ru-RU" sz="1400" b="0" strike="noStrike" spc="-1">
                <a:solidFill>
                  <a:srgbClr val="00359E"/>
                </a:solidFill>
                <a:latin typeface="Times New Roman"/>
              </a:rPr>
              <a:t>: Требуется внешнее устройство для создания пульсаций (пульсатор), возможны вибрации аппарата и трубопроводов.</a:t>
            </a:r>
            <a:endParaRPr lang="ru-RU" sz="1400" b="0" strike="noStrike" spc="-1">
              <a:solidFill>
                <a:srgbClr val="000000"/>
              </a:solidFill>
              <a:latin typeface="Open Sans"/>
            </a:endParaRPr>
          </a:p>
        </p:txBody>
      </p:sp>
      <p:pic>
        <p:nvPicPr>
          <p:cNvPr id="885" name="Picture 2" descr="Пульсационные экстракторы."/>
          <p:cNvPicPr/>
          <p:nvPr/>
        </p:nvPicPr>
        <p:blipFill>
          <a:blip r:embed="rId4"/>
          <a:stretch/>
        </p:blipFill>
        <p:spPr>
          <a:xfrm>
            <a:off x="5940000" y="1059480"/>
            <a:ext cx="3392640" cy="3237840"/>
          </a:xfrm>
          <a:prstGeom prst="rect">
            <a:avLst/>
          </a:prstGeom>
          <a:ln w="0">
            <a:noFill/>
          </a:ln>
        </p:spPr>
      </p:pic>
      <p:sp>
        <p:nvSpPr>
          <p:cNvPr id="886" name="Прямоугольник 885"/>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E7B5E84B-5727-4CFD-AB4E-56518CE38C03}" type="slidenum">
              <a:rPr lang="ru-RU" sz="2400" b="1" strike="noStrike" spc="-1">
                <a:solidFill>
                  <a:srgbClr val="000000"/>
                </a:solidFill>
                <a:latin typeface="Noto Sans"/>
              </a:rPr>
              <a:t>77</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7" name="Picture 5" descr="F:\WORK\АГТУ\Общая\новый бренндбук\Мокапы\доп\Безырмянный-1.png"/>
          <p:cNvPicPr/>
          <p:nvPr/>
        </p:nvPicPr>
        <p:blipFill>
          <a:blip r:embed="rId2"/>
          <a:stretch/>
        </p:blipFill>
        <p:spPr>
          <a:xfrm>
            <a:off x="6787080" y="267480"/>
            <a:ext cx="1998360" cy="177840"/>
          </a:xfrm>
          <a:prstGeom prst="rect">
            <a:avLst/>
          </a:prstGeom>
          <a:ln w="0">
            <a:noFill/>
          </a:ln>
        </p:spPr>
      </p:pic>
      <p:grpSp>
        <p:nvGrpSpPr>
          <p:cNvPr id="888" name="Группа 75"/>
          <p:cNvGrpSpPr/>
          <p:nvPr/>
        </p:nvGrpSpPr>
        <p:grpSpPr>
          <a:xfrm>
            <a:off x="-20880" y="3363840"/>
            <a:ext cx="9162360" cy="1800360"/>
            <a:chOff x="-20880" y="3363840"/>
            <a:chExt cx="9162360" cy="1800360"/>
          </a:xfrm>
        </p:grpSpPr>
        <p:pic>
          <p:nvPicPr>
            <p:cNvPr id="889" name="Picture 3" descr="F:\WORK\АГТУ\Общая\новый бренндбук\Мокапы\доп\BB_двАГТУ.png"/>
            <p:cNvPicPr/>
            <p:nvPr/>
          </p:nvPicPr>
          <p:blipFill>
            <a:blip r:embed="rId3"/>
            <a:srcRect r="50000"/>
            <a:stretch/>
          </p:blipFill>
          <p:spPr>
            <a:xfrm rot="16200000">
              <a:off x="4386600" y="411480"/>
              <a:ext cx="344880" cy="9160200"/>
            </a:xfrm>
            <a:prstGeom prst="rect">
              <a:avLst/>
            </a:prstGeom>
            <a:ln w="0">
              <a:noFill/>
            </a:ln>
          </p:spPr>
        </p:pic>
        <p:grpSp>
          <p:nvGrpSpPr>
            <p:cNvPr id="890" name="Группа 72"/>
            <p:cNvGrpSpPr/>
            <p:nvPr/>
          </p:nvGrpSpPr>
          <p:grpSpPr>
            <a:xfrm>
              <a:off x="6523560" y="3363840"/>
              <a:ext cx="2617920" cy="1791720"/>
              <a:chOff x="6523560" y="3363840"/>
              <a:chExt cx="2617920" cy="1791720"/>
            </a:xfrm>
          </p:grpSpPr>
          <p:pic>
            <p:nvPicPr>
              <p:cNvPr id="891" name="Picture 3" descr="F:\WORK\АГТУ\Общая\новый бренндбук\Мокапы\доп\Безымяннный-1.png"/>
              <p:cNvPicPr/>
              <p:nvPr/>
            </p:nvPicPr>
            <p:blipFill>
              <a:blip r:embed="rId4"/>
              <a:stretch/>
            </p:blipFill>
            <p:spPr>
              <a:xfrm rot="10800000">
                <a:off x="6523560" y="4451400"/>
                <a:ext cx="1719000" cy="704160"/>
              </a:xfrm>
              <a:prstGeom prst="rect">
                <a:avLst/>
              </a:prstGeom>
              <a:ln w="0">
                <a:noFill/>
              </a:ln>
            </p:spPr>
          </p:pic>
          <p:pic>
            <p:nvPicPr>
              <p:cNvPr id="892" name="Picture 6" descr="F:\WORK\АГТУ\Общая\новый бренндбук\Мокапы\доп\Безымяыынный-1.png"/>
              <p:cNvPicPr/>
              <p:nvPr/>
            </p:nvPicPr>
            <p:blipFill>
              <a:blip r:embed="rId5"/>
              <a:stretch/>
            </p:blipFill>
            <p:spPr>
              <a:xfrm>
                <a:off x="7236360" y="3363840"/>
                <a:ext cx="1905120" cy="1789200"/>
              </a:xfrm>
              <a:prstGeom prst="rect">
                <a:avLst/>
              </a:prstGeom>
              <a:ln w="0">
                <a:noFill/>
              </a:ln>
            </p:spPr>
          </p:pic>
        </p:grpSp>
      </p:grpSp>
      <p:pic>
        <p:nvPicPr>
          <p:cNvPr id="893" name="Picture 2" descr="F:\WORK\АГТУ\Общая\новый бренндбук\Мокапы\доп\Без имени-2.png"/>
          <p:cNvPicPr/>
          <p:nvPr/>
        </p:nvPicPr>
        <p:blipFill>
          <a:blip r:embed="rId6"/>
          <a:stretch/>
        </p:blipFill>
        <p:spPr>
          <a:xfrm>
            <a:off x="-9000" y="0"/>
            <a:ext cx="5846040" cy="667800"/>
          </a:xfrm>
          <a:prstGeom prst="rect">
            <a:avLst/>
          </a:prstGeom>
          <a:ln w="0">
            <a:noFill/>
          </a:ln>
        </p:spPr>
      </p:pic>
      <p:sp>
        <p:nvSpPr>
          <p:cNvPr id="894" name="TextBox 57"/>
          <p:cNvSpPr/>
          <p:nvPr/>
        </p:nvSpPr>
        <p:spPr>
          <a:xfrm>
            <a:off x="0" y="107640"/>
            <a:ext cx="4039560" cy="555480"/>
          </a:xfrm>
          <a:prstGeom prst="rect">
            <a:avLst/>
          </a:prstGeom>
          <a:noFill/>
          <a:ln w="0">
            <a:noFill/>
          </a:ln>
        </p:spPr>
        <p:style>
          <a:lnRef idx="0">
            <a:scrgbClr r="0" g="0" b="0"/>
          </a:lnRef>
          <a:fillRef idx="0">
            <a:scrgbClr r="0" g="0" b="0"/>
          </a:fillRef>
          <a:effectRef idx="0">
            <a:scrgbClr r="0" g="0" b="0"/>
          </a:effectRef>
          <a:fontRef idx="minor"/>
        </p:style>
        <p:txBody>
          <a:bodyPr lIns="68760" tIns="34200" rIns="68760" bIns="34200" anchor="t">
            <a:spAutoFit/>
          </a:bodyPr>
          <a:lstStyle/>
          <a:p>
            <a:pPr defTabSz="914400">
              <a:lnSpc>
                <a:spcPct val="100000"/>
              </a:lnSpc>
            </a:pPr>
            <a:r>
              <a:rPr lang="ru-RU" sz="1600" b="1" strike="noStrike" spc="-1">
                <a:solidFill>
                  <a:srgbClr val="00359E"/>
                </a:solidFill>
                <a:latin typeface="Times New Roman"/>
                <a:ea typeface="Calibri"/>
              </a:rPr>
              <a:t>Техническое обслуживание </a:t>
            </a:r>
            <a:endParaRPr lang="ru-RU" sz="1600" b="0" strike="noStrike" spc="-1">
              <a:solidFill>
                <a:srgbClr val="000000"/>
              </a:solidFill>
              <a:latin typeface="Open Sans"/>
            </a:endParaRPr>
          </a:p>
          <a:p>
            <a:pPr defTabSz="914400">
              <a:lnSpc>
                <a:spcPct val="100000"/>
              </a:lnSpc>
            </a:pPr>
            <a:r>
              <a:rPr lang="ru-RU" sz="1600" b="1" strike="noStrike" spc="-1">
                <a:solidFill>
                  <a:srgbClr val="00359E"/>
                </a:solidFill>
                <a:latin typeface="Times New Roman"/>
                <a:ea typeface="Calibri"/>
              </a:rPr>
              <a:t>и ремонт колонного оборудования (ТОиР)</a:t>
            </a:r>
            <a:endParaRPr lang="ru-RU" sz="1600" b="0" strike="noStrike" spc="-1">
              <a:solidFill>
                <a:srgbClr val="000000"/>
              </a:solidFill>
              <a:latin typeface="Open Sans"/>
            </a:endParaRPr>
          </a:p>
        </p:txBody>
      </p:sp>
      <p:sp>
        <p:nvSpPr>
          <p:cNvPr id="895" name="Прямоугольник 1"/>
          <p:cNvSpPr/>
          <p:nvPr/>
        </p:nvSpPr>
        <p:spPr>
          <a:xfrm>
            <a:off x="683640" y="670320"/>
            <a:ext cx="7270200" cy="912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914400">
              <a:lnSpc>
                <a:spcPct val="100000"/>
              </a:lnSpc>
            </a:pPr>
            <a:r>
              <a:rPr lang="ru-RU" sz="1800" b="0" strike="noStrike" spc="-1">
                <a:solidFill>
                  <a:srgbClr val="00359E"/>
                </a:solidFill>
                <a:latin typeface="Times New Roman"/>
              </a:rPr>
              <a:t>ТОиР колонного оборудования- это комплекс плановых и внеплановых мероприятий, направленных на поддержание его работоспособности, обеспечение безопасности и продление срока службы.</a:t>
            </a:r>
            <a:endParaRPr lang="ru-RU" sz="1800" b="0" strike="noStrike" spc="-1">
              <a:solidFill>
                <a:srgbClr val="000000"/>
              </a:solidFill>
              <a:latin typeface="Open Sans"/>
            </a:endParaRPr>
          </a:p>
        </p:txBody>
      </p:sp>
      <p:graphicFrame>
        <p:nvGraphicFramePr>
          <p:cNvPr id="2" name="Diagram1"/>
          <p:cNvGraphicFramePr/>
          <p:nvPr>
            <p:extLst>
              <p:ext uri="{D42A27DB-BD31-4B8C-83A1-F6EECF244321}">
                <p14:modId xmlns:p14="http://schemas.microsoft.com/office/powerpoint/2010/main" val="1455069283"/>
              </p:ext>
            </p:extLst>
          </p:nvPr>
        </p:nvGraphicFramePr>
        <p:xfrm>
          <a:off x="4750200" y="1361520"/>
          <a:ext cx="4254840" cy="26316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896" name="TextBox 5"/>
          <p:cNvSpPr/>
          <p:nvPr/>
        </p:nvSpPr>
        <p:spPr>
          <a:xfrm>
            <a:off x="5411160" y="4067640"/>
            <a:ext cx="2986920" cy="3333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ru-RU" sz="1600" b="0" strike="noStrike" spc="-1">
                <a:solidFill>
                  <a:srgbClr val="00359E"/>
                </a:solidFill>
                <a:latin typeface="Times New Roman"/>
              </a:rPr>
              <a:t>Схема1- Базисная система ТОиР</a:t>
            </a:r>
            <a:endParaRPr lang="ru-RU" sz="1600" b="0" strike="noStrike" spc="-1">
              <a:solidFill>
                <a:srgbClr val="000000"/>
              </a:solidFill>
              <a:latin typeface="Open Sans"/>
            </a:endParaRPr>
          </a:p>
        </p:txBody>
      </p:sp>
      <p:sp>
        <p:nvSpPr>
          <p:cNvPr id="897" name="TextBox 6"/>
          <p:cNvSpPr/>
          <p:nvPr/>
        </p:nvSpPr>
        <p:spPr>
          <a:xfrm>
            <a:off x="122400" y="1758600"/>
            <a:ext cx="4673520" cy="2864880"/>
          </a:xfrm>
          <a:prstGeom prst="rect">
            <a:avLst/>
          </a:prstGeom>
          <a:gradFill rotWithShape="0">
            <a:gsLst>
              <a:gs pos="0">
                <a:srgbClr val="A6E6FF"/>
              </a:gs>
              <a:gs pos="35000">
                <a:srgbClr val="BFECFF"/>
              </a:gs>
              <a:gs pos="100000">
                <a:srgbClr val="E6F7FF"/>
              </a:gs>
            </a:gsLst>
            <a:lin ang="16200000"/>
          </a:gradFill>
          <a:ln>
            <a:solidFill>
              <a:srgbClr val="46AAC4"/>
            </a:solidFill>
            <a:round/>
          </a:ln>
          <a:effectLst>
            <a:outerShdw blurRad="39960" dist="20160" dir="5400000" rotWithShape="0">
              <a:srgbClr val="000000">
                <a:alpha val="38000"/>
              </a:srgbClr>
            </a:outerShdw>
          </a:effectLst>
        </p:spPr>
        <p:style>
          <a:lnRef idx="1">
            <a:schemeClr val="accent5"/>
          </a:lnRef>
          <a:fillRef idx="2">
            <a:schemeClr val="accent5"/>
          </a:fillRef>
          <a:effectRef idx="1">
            <a:schemeClr val="accent5"/>
          </a:effectRef>
          <a:fontRef idx="minor"/>
        </p:style>
        <p:txBody>
          <a:bodyPr lIns="90000" tIns="45000" rIns="90000" bIns="45000" anchor="t">
            <a:spAutoFit/>
          </a:bodyPr>
          <a:lstStyle/>
          <a:p>
            <a:pPr algn="just" defTabSz="914400">
              <a:lnSpc>
                <a:spcPct val="100000"/>
              </a:lnSpc>
            </a:pPr>
            <a:r>
              <a:rPr lang="ru-RU" sz="1400" b="0" strike="noStrike" spc="-1">
                <a:solidFill>
                  <a:srgbClr val="00359E"/>
                </a:solidFill>
                <a:latin typeface="Times New Roman"/>
              </a:rPr>
              <a:t>Говоря о графике ППР, не обойтись без чисто символического экскурса в историю. </a:t>
            </a:r>
            <a:r>
              <a:rPr lang="ru-RU" sz="1400" b="0" u="sng" strike="noStrike" spc="-1">
                <a:solidFill>
                  <a:srgbClr val="00359E"/>
                </a:solidFill>
                <a:uFillTx/>
                <a:latin typeface="Times New Roman"/>
              </a:rPr>
              <a:t>Первые упоминания о ППР встречаются еще в середине 30-х годов прошлого века. </a:t>
            </a:r>
            <a:r>
              <a:rPr lang="ru-RU" sz="1400" b="0" strike="noStrike" spc="-1">
                <a:solidFill>
                  <a:srgbClr val="00359E"/>
                </a:solidFill>
                <a:latin typeface="Times New Roman"/>
              </a:rPr>
              <a:t>С тех самых пор и до начала 90-х годов, в советскую эпоху, был сформирован обширный объем технической документации, не обходимой для регламентного ремонта и обслуживания самого разнообразного оборудования.</a:t>
            </a:r>
            <a:endParaRPr lang="ru-RU" sz="1400" b="0" strike="noStrike" spc="-1">
              <a:solidFill>
                <a:srgbClr val="000000"/>
              </a:solidFill>
              <a:latin typeface="Open Sans"/>
            </a:endParaRPr>
          </a:p>
          <a:p>
            <a:pPr algn="just" defTabSz="914400">
              <a:lnSpc>
                <a:spcPct val="100000"/>
              </a:lnSpc>
            </a:pPr>
            <a:r>
              <a:rPr lang="ru-RU" sz="1400" b="0" strike="noStrike" spc="-1">
                <a:solidFill>
                  <a:srgbClr val="00359E"/>
                </a:solidFill>
                <a:latin typeface="Times New Roman"/>
              </a:rPr>
              <a:t>График ППР, как один из основных документов технической службы, выполнял не только организационную и техническую функцию, но и служил основой для расчета финансовых средств, необходимых для обеспечения материальными и трудовыми ресурсами всей годовой и месячной программы ТОиР.</a:t>
            </a:r>
            <a:endParaRPr lang="ru-RU" sz="1400" b="0" strike="noStrike" spc="-1">
              <a:solidFill>
                <a:srgbClr val="000000"/>
              </a:solidFill>
              <a:latin typeface="Open Sans"/>
            </a:endParaRPr>
          </a:p>
        </p:txBody>
      </p:sp>
      <p:sp>
        <p:nvSpPr>
          <p:cNvPr id="898" name="Прямоугольник 897"/>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C4298A89-2A8F-43A7-8591-3B94B3DF8D4A}" type="slidenum">
              <a:rPr lang="ru-RU" sz="2400" b="1" strike="noStrike" spc="-1">
                <a:solidFill>
                  <a:srgbClr val="000000"/>
                </a:solidFill>
                <a:latin typeface="Noto Sans"/>
              </a:rPr>
              <a:t>78</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9" name="Picture 5" descr="F:\WORK\АГТУ\Общая\новый бренндбук\Мокапы\доп\Безырмянный-1.png"/>
          <p:cNvPicPr/>
          <p:nvPr/>
        </p:nvPicPr>
        <p:blipFill>
          <a:blip r:embed="rId2"/>
          <a:stretch/>
        </p:blipFill>
        <p:spPr>
          <a:xfrm>
            <a:off x="6787080" y="267480"/>
            <a:ext cx="1998360" cy="177840"/>
          </a:xfrm>
          <a:prstGeom prst="rect">
            <a:avLst/>
          </a:prstGeom>
          <a:ln w="0">
            <a:noFill/>
          </a:ln>
        </p:spPr>
      </p:pic>
      <p:grpSp>
        <p:nvGrpSpPr>
          <p:cNvPr id="900" name="Группа 75"/>
          <p:cNvGrpSpPr/>
          <p:nvPr/>
        </p:nvGrpSpPr>
        <p:grpSpPr>
          <a:xfrm>
            <a:off x="-20880" y="3363840"/>
            <a:ext cx="9162360" cy="1800360"/>
            <a:chOff x="-20880" y="3363840"/>
            <a:chExt cx="9162360" cy="1800360"/>
          </a:xfrm>
        </p:grpSpPr>
        <p:pic>
          <p:nvPicPr>
            <p:cNvPr id="901" name="Picture 3" descr="F:\WORK\АГТУ\Общая\новый бренндбук\Мокапы\доп\BB_двАГТУ.png"/>
            <p:cNvPicPr/>
            <p:nvPr/>
          </p:nvPicPr>
          <p:blipFill>
            <a:blip r:embed="rId3"/>
            <a:srcRect r="50000"/>
            <a:stretch/>
          </p:blipFill>
          <p:spPr>
            <a:xfrm rot="16200000">
              <a:off x="4386600" y="411480"/>
              <a:ext cx="344880" cy="9160200"/>
            </a:xfrm>
            <a:prstGeom prst="rect">
              <a:avLst/>
            </a:prstGeom>
            <a:ln w="0">
              <a:noFill/>
            </a:ln>
          </p:spPr>
        </p:pic>
        <p:grpSp>
          <p:nvGrpSpPr>
            <p:cNvPr id="902" name="Группа 72"/>
            <p:cNvGrpSpPr/>
            <p:nvPr/>
          </p:nvGrpSpPr>
          <p:grpSpPr>
            <a:xfrm>
              <a:off x="6523560" y="3363840"/>
              <a:ext cx="2617920" cy="1791720"/>
              <a:chOff x="6523560" y="3363840"/>
              <a:chExt cx="2617920" cy="1791720"/>
            </a:xfrm>
          </p:grpSpPr>
          <p:pic>
            <p:nvPicPr>
              <p:cNvPr id="903" name="Picture 3" descr="F:\WORK\АГТУ\Общая\новый бренндбук\Мокапы\доп\Безымяннный-1.png"/>
              <p:cNvPicPr/>
              <p:nvPr/>
            </p:nvPicPr>
            <p:blipFill>
              <a:blip r:embed="rId4"/>
              <a:stretch/>
            </p:blipFill>
            <p:spPr>
              <a:xfrm rot="10800000">
                <a:off x="6523560" y="4451400"/>
                <a:ext cx="1719000" cy="704160"/>
              </a:xfrm>
              <a:prstGeom prst="rect">
                <a:avLst/>
              </a:prstGeom>
              <a:ln w="0">
                <a:noFill/>
              </a:ln>
            </p:spPr>
          </p:pic>
          <p:pic>
            <p:nvPicPr>
              <p:cNvPr id="904" name="Picture 6" descr="F:\WORK\АГТУ\Общая\новый бренндбук\Мокапы\доп\Безымяыынный-1.png"/>
              <p:cNvPicPr/>
              <p:nvPr/>
            </p:nvPicPr>
            <p:blipFill>
              <a:blip r:embed="rId5"/>
              <a:stretch/>
            </p:blipFill>
            <p:spPr>
              <a:xfrm>
                <a:off x="7236360" y="3363840"/>
                <a:ext cx="1905120" cy="1789200"/>
              </a:xfrm>
              <a:prstGeom prst="rect">
                <a:avLst/>
              </a:prstGeom>
              <a:ln w="0">
                <a:noFill/>
              </a:ln>
            </p:spPr>
          </p:pic>
        </p:grpSp>
      </p:grpSp>
      <p:pic>
        <p:nvPicPr>
          <p:cNvPr id="905" name="Picture 2" descr="F:\WORK\АГТУ\Общая\новый бренндбук\Мокапы\доп\Без имени-2.png"/>
          <p:cNvPicPr/>
          <p:nvPr/>
        </p:nvPicPr>
        <p:blipFill>
          <a:blip r:embed="rId6"/>
          <a:stretch/>
        </p:blipFill>
        <p:spPr>
          <a:xfrm>
            <a:off x="-9000" y="0"/>
            <a:ext cx="5846040" cy="667800"/>
          </a:xfrm>
          <a:prstGeom prst="rect">
            <a:avLst/>
          </a:prstGeom>
          <a:ln w="0">
            <a:noFill/>
          </a:ln>
        </p:spPr>
      </p:pic>
      <p:sp>
        <p:nvSpPr>
          <p:cNvPr id="906" name="TextBox 57"/>
          <p:cNvSpPr/>
          <p:nvPr/>
        </p:nvSpPr>
        <p:spPr>
          <a:xfrm>
            <a:off x="0" y="107640"/>
            <a:ext cx="4039560" cy="555480"/>
          </a:xfrm>
          <a:prstGeom prst="rect">
            <a:avLst/>
          </a:prstGeom>
          <a:noFill/>
          <a:ln w="0">
            <a:noFill/>
          </a:ln>
        </p:spPr>
        <p:style>
          <a:lnRef idx="0">
            <a:scrgbClr r="0" g="0" b="0"/>
          </a:lnRef>
          <a:fillRef idx="0">
            <a:scrgbClr r="0" g="0" b="0"/>
          </a:fillRef>
          <a:effectRef idx="0">
            <a:scrgbClr r="0" g="0" b="0"/>
          </a:effectRef>
          <a:fontRef idx="minor"/>
        </p:style>
        <p:txBody>
          <a:bodyPr lIns="68760" tIns="34200" rIns="68760" bIns="34200" anchor="t">
            <a:spAutoFit/>
          </a:bodyPr>
          <a:lstStyle/>
          <a:p>
            <a:pPr defTabSz="914400">
              <a:lnSpc>
                <a:spcPct val="100000"/>
              </a:lnSpc>
            </a:pPr>
            <a:r>
              <a:rPr lang="ru-RU" sz="1600" b="1" strike="noStrike" spc="-1">
                <a:solidFill>
                  <a:srgbClr val="00359E"/>
                </a:solidFill>
                <a:latin typeface="Times New Roman"/>
                <a:ea typeface="Calibri"/>
              </a:rPr>
              <a:t>Техническое обслуживание </a:t>
            </a:r>
            <a:endParaRPr lang="ru-RU" sz="1600" b="0" strike="noStrike" spc="-1">
              <a:solidFill>
                <a:srgbClr val="000000"/>
              </a:solidFill>
              <a:latin typeface="Open Sans"/>
            </a:endParaRPr>
          </a:p>
          <a:p>
            <a:pPr defTabSz="914400">
              <a:lnSpc>
                <a:spcPct val="100000"/>
              </a:lnSpc>
            </a:pPr>
            <a:r>
              <a:rPr lang="ru-RU" sz="1600" b="1" strike="noStrike" spc="-1">
                <a:solidFill>
                  <a:srgbClr val="00359E"/>
                </a:solidFill>
                <a:latin typeface="Times New Roman"/>
                <a:ea typeface="Calibri"/>
              </a:rPr>
              <a:t>и ремонт колонного оборудования (ТОиР)</a:t>
            </a:r>
            <a:endParaRPr lang="ru-RU" sz="1600" b="0" strike="noStrike" spc="-1">
              <a:solidFill>
                <a:srgbClr val="000000"/>
              </a:solidFill>
              <a:latin typeface="Open Sans"/>
            </a:endParaRPr>
          </a:p>
        </p:txBody>
      </p:sp>
      <p:pic>
        <p:nvPicPr>
          <p:cNvPr id="907" name="Picture 2" descr="График ППР: настоящее и будущее | Часть 1 | ТОиР"/>
          <p:cNvPicPr/>
          <p:nvPr/>
        </p:nvPicPr>
        <p:blipFill>
          <a:blip r:embed="rId7"/>
          <a:stretch/>
        </p:blipFill>
        <p:spPr>
          <a:xfrm>
            <a:off x="1547640" y="776880"/>
            <a:ext cx="6045840" cy="3607560"/>
          </a:xfrm>
          <a:prstGeom prst="rect">
            <a:avLst/>
          </a:prstGeom>
          <a:ln w="0">
            <a:noFill/>
          </a:ln>
        </p:spPr>
      </p:pic>
      <p:sp>
        <p:nvSpPr>
          <p:cNvPr id="908" name="Прямоугольник 907"/>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700131D7-DE99-4620-AF25-1704CC7321B1}" type="slidenum">
              <a:rPr lang="ru-RU" sz="2400" b="1" strike="noStrike" spc="-1">
                <a:solidFill>
                  <a:srgbClr val="000000"/>
                </a:solidFill>
                <a:latin typeface="Noto Sans"/>
              </a:rPr>
              <a:t>79</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7" name="Picture 5" descr="F:\WORK\АГТУ\Общая\новый бренндбук\Мокапы\доп\Безырмянный-1.png"/>
          <p:cNvPicPr/>
          <p:nvPr/>
        </p:nvPicPr>
        <p:blipFill>
          <a:blip r:embed="rId2"/>
          <a:stretch/>
        </p:blipFill>
        <p:spPr>
          <a:xfrm>
            <a:off x="7051680" y="87480"/>
            <a:ext cx="1998360" cy="177840"/>
          </a:xfrm>
          <a:prstGeom prst="rect">
            <a:avLst/>
          </a:prstGeom>
          <a:ln w="0">
            <a:noFill/>
          </a:ln>
        </p:spPr>
      </p:pic>
      <p:pic>
        <p:nvPicPr>
          <p:cNvPr id="188" name="Picture 2" descr="F:\WORK\АГТУ\Общая\новый бренндбук\Мокапы\доп\Без имени-2.png"/>
          <p:cNvPicPr/>
          <p:nvPr/>
        </p:nvPicPr>
        <p:blipFill>
          <a:blip r:embed="rId3"/>
          <a:stretch/>
        </p:blipFill>
        <p:spPr>
          <a:xfrm>
            <a:off x="107640" y="-107280"/>
            <a:ext cx="5846040" cy="747360"/>
          </a:xfrm>
          <a:prstGeom prst="rect">
            <a:avLst/>
          </a:prstGeom>
          <a:ln w="0">
            <a:noFill/>
          </a:ln>
        </p:spPr>
      </p:pic>
      <p:sp>
        <p:nvSpPr>
          <p:cNvPr id="189" name="TextBox 57"/>
          <p:cNvSpPr/>
          <p:nvPr/>
        </p:nvSpPr>
        <p:spPr>
          <a:xfrm>
            <a:off x="288000" y="235440"/>
            <a:ext cx="3396960" cy="342360"/>
          </a:xfrm>
          <a:prstGeom prst="rect">
            <a:avLst/>
          </a:prstGeom>
          <a:noFill/>
          <a:ln w="0">
            <a:noFill/>
          </a:ln>
        </p:spPr>
        <p:style>
          <a:lnRef idx="0">
            <a:scrgbClr r="0" g="0" b="0"/>
          </a:lnRef>
          <a:fillRef idx="0">
            <a:scrgbClr r="0" g="0" b="0"/>
          </a:fillRef>
          <a:effectRef idx="0">
            <a:scrgbClr r="0" g="0" b="0"/>
          </a:effectRef>
          <a:fontRef idx="minor"/>
        </p:style>
        <p:txBody>
          <a:bodyPr wrap="none" lIns="68760" tIns="34200" rIns="68760" bIns="34200" anchor="t">
            <a:spAutoFit/>
          </a:bodyPr>
          <a:lstStyle/>
          <a:p>
            <a:pPr defTabSz="914400">
              <a:lnSpc>
                <a:spcPct val="100000"/>
              </a:lnSpc>
            </a:pPr>
            <a:r>
              <a:rPr lang="ru-RU" sz="1800" b="1" strike="noStrike" spc="-1">
                <a:solidFill>
                  <a:srgbClr val="00359E"/>
                </a:solidFill>
                <a:latin typeface="Times New Roman"/>
                <a:ea typeface="Calibri"/>
              </a:rPr>
              <a:t>Опора колонного оборудования</a:t>
            </a:r>
            <a:endParaRPr lang="ru-RU" sz="1800" b="0" strike="noStrike" spc="-1">
              <a:solidFill>
                <a:srgbClr val="000000"/>
              </a:solidFill>
              <a:latin typeface="Open Sans"/>
            </a:endParaRPr>
          </a:p>
        </p:txBody>
      </p:sp>
      <p:grpSp>
        <p:nvGrpSpPr>
          <p:cNvPr id="190" name="Группа 1"/>
          <p:cNvGrpSpPr/>
          <p:nvPr/>
        </p:nvGrpSpPr>
        <p:grpSpPr>
          <a:xfrm>
            <a:off x="3450600" y="755280"/>
            <a:ext cx="2296800" cy="1010880"/>
            <a:chOff x="3450600" y="755280"/>
            <a:chExt cx="2296800" cy="1010880"/>
          </a:xfrm>
        </p:grpSpPr>
        <p:sp>
          <p:nvSpPr>
            <p:cNvPr id="191" name="Скругленный прямоугольник 5"/>
            <p:cNvSpPr/>
            <p:nvPr/>
          </p:nvSpPr>
          <p:spPr>
            <a:xfrm>
              <a:off x="3731040" y="755280"/>
              <a:ext cx="1763280" cy="357480"/>
            </a:xfrm>
            <a:prstGeom prst="roundRect">
              <a:avLst>
                <a:gd name="adj"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ru-RU" sz="1800" b="0" strike="noStrike" spc="-1">
                <a:solidFill>
                  <a:schemeClr val="lt1"/>
                </a:solidFill>
                <a:latin typeface="Calibri"/>
              </a:endParaRPr>
            </a:p>
          </p:txBody>
        </p:sp>
        <p:sp>
          <p:nvSpPr>
            <p:cNvPr id="192" name="Прямоугольник 4"/>
            <p:cNvSpPr/>
            <p:nvPr/>
          </p:nvSpPr>
          <p:spPr>
            <a:xfrm>
              <a:off x="3450600" y="762120"/>
              <a:ext cx="2296800" cy="1004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ru-RU" sz="1200" b="1" strike="noStrike" spc="-1">
                  <a:solidFill>
                    <a:schemeClr val="lt1"/>
                  </a:solidFill>
                  <a:latin typeface="Times New Roman"/>
                </a:rPr>
                <a:t>Опорная часть колонн</a:t>
              </a:r>
              <a:endParaRPr lang="ru-RU" sz="1200" b="0" strike="noStrike" spc="-1">
                <a:solidFill>
                  <a:srgbClr val="000000"/>
                </a:solidFill>
                <a:latin typeface="Open Sans"/>
              </a:endParaRPr>
            </a:p>
            <a:p>
              <a:pPr algn="just" defTabSz="914400">
                <a:lnSpc>
                  <a:spcPct val="100000"/>
                </a:lnSpc>
              </a:pPr>
              <a:endParaRPr lang="ru-RU" sz="1200" b="0" strike="noStrike" spc="-1">
                <a:solidFill>
                  <a:srgbClr val="000000"/>
                </a:solidFill>
                <a:latin typeface="Open Sans"/>
              </a:endParaRPr>
            </a:p>
            <a:p>
              <a:pPr algn="just" defTabSz="914400">
                <a:lnSpc>
                  <a:spcPct val="100000"/>
                </a:lnSpc>
              </a:pPr>
              <a:endParaRPr lang="ru-RU" sz="1200" b="0" strike="noStrike" spc="-1">
                <a:solidFill>
                  <a:srgbClr val="000000"/>
                </a:solidFill>
                <a:latin typeface="Open Sans"/>
              </a:endParaRPr>
            </a:p>
            <a:p>
              <a:pPr algn="just" defTabSz="914400">
                <a:lnSpc>
                  <a:spcPct val="100000"/>
                </a:lnSpc>
              </a:pPr>
              <a:endParaRPr lang="ru-RU" sz="1200" b="0" strike="noStrike" spc="-1">
                <a:solidFill>
                  <a:srgbClr val="000000"/>
                </a:solidFill>
                <a:latin typeface="Open Sans"/>
              </a:endParaRPr>
            </a:p>
            <a:p>
              <a:pPr algn="just" defTabSz="914400">
                <a:lnSpc>
                  <a:spcPct val="100000"/>
                </a:lnSpc>
              </a:pPr>
              <a:endParaRPr lang="ru-RU" sz="1200" b="0" strike="noStrike" spc="-1">
                <a:solidFill>
                  <a:srgbClr val="000000"/>
                </a:solidFill>
                <a:latin typeface="Open Sans"/>
              </a:endParaRPr>
            </a:p>
          </p:txBody>
        </p:sp>
      </p:grpSp>
      <p:pic>
        <p:nvPicPr>
          <p:cNvPr id="193" name="Picture 2" descr="https://proofoil.ru/Oilrefining/Images/Fig183.jpg"/>
          <p:cNvPicPr/>
          <p:nvPr/>
        </p:nvPicPr>
        <p:blipFill>
          <a:blip r:embed="rId4"/>
          <a:stretch/>
        </p:blipFill>
        <p:spPr>
          <a:xfrm>
            <a:off x="389880" y="1347480"/>
            <a:ext cx="1680480" cy="2756520"/>
          </a:xfrm>
          <a:prstGeom prst="rect">
            <a:avLst/>
          </a:prstGeom>
          <a:ln w="0">
            <a:noFill/>
          </a:ln>
        </p:spPr>
      </p:pic>
      <p:sp>
        <p:nvSpPr>
          <p:cNvPr id="194" name="Прямоугольник 2"/>
          <p:cNvSpPr/>
          <p:nvPr/>
        </p:nvSpPr>
        <p:spPr>
          <a:xfrm>
            <a:off x="269280" y="4106880"/>
            <a:ext cx="2136960" cy="516600"/>
          </a:xfrm>
          <a:prstGeom prst="rect">
            <a:avLst/>
          </a:prstGeom>
          <a:solidFill>
            <a:srgbClr val="0070C0"/>
          </a:solidFill>
          <a:ln>
            <a:solidFill>
              <a:srgbClr val="4F81BD"/>
            </a:solidFill>
            <a:round/>
          </a:ln>
        </p:spPr>
        <p:style>
          <a:lnRef idx="2">
            <a:schemeClr val="accent1"/>
          </a:lnRef>
          <a:fillRef idx="1">
            <a:schemeClr val="lt1"/>
          </a:fillRef>
          <a:effectRef idx="0">
            <a:schemeClr val="accent1"/>
          </a:effectRef>
          <a:fontRef idx="minor"/>
        </p:style>
        <p:txBody>
          <a:bodyPr lIns="90000" tIns="45000" rIns="90000" bIns="45000" anchor="t">
            <a:spAutoFit/>
          </a:bodyPr>
          <a:lstStyle/>
          <a:p>
            <a:pPr algn="ctr" defTabSz="914400">
              <a:lnSpc>
                <a:spcPct val="100000"/>
              </a:lnSpc>
            </a:pPr>
            <a:r>
              <a:rPr lang="ru-RU" sz="1400" b="0" i="1" strike="noStrike" spc="-1">
                <a:solidFill>
                  <a:schemeClr val="lt1"/>
                </a:solidFill>
                <a:latin typeface="Times New Roman"/>
              </a:rPr>
              <a:t>соединенная внахлестку </a:t>
            </a:r>
            <a:endParaRPr lang="ru-RU" sz="1400" b="0" strike="noStrike" spc="-1">
              <a:solidFill>
                <a:srgbClr val="000000"/>
              </a:solidFill>
              <a:latin typeface="Open Sans"/>
            </a:endParaRPr>
          </a:p>
          <a:p>
            <a:pPr algn="ctr" defTabSz="914400">
              <a:lnSpc>
                <a:spcPct val="100000"/>
              </a:lnSpc>
            </a:pPr>
            <a:r>
              <a:rPr lang="ru-RU" sz="1400" b="0" i="1" strike="noStrike" spc="-1">
                <a:solidFill>
                  <a:schemeClr val="lt1"/>
                </a:solidFill>
                <a:latin typeface="Times New Roman"/>
              </a:rPr>
              <a:t>с корпусом</a:t>
            </a:r>
            <a:endParaRPr lang="ru-RU" sz="1400" b="0" strike="noStrike" spc="-1">
              <a:solidFill>
                <a:srgbClr val="000000"/>
              </a:solidFill>
              <a:latin typeface="Open Sans"/>
            </a:endParaRPr>
          </a:p>
        </p:txBody>
      </p:sp>
      <p:pic>
        <p:nvPicPr>
          <p:cNvPr id="195" name="Picture 4" descr="https://proofoil.ru/Oilrefining/Images/Fig184.jpg"/>
          <p:cNvPicPr/>
          <p:nvPr/>
        </p:nvPicPr>
        <p:blipFill>
          <a:blip r:embed="rId5"/>
          <a:stretch/>
        </p:blipFill>
        <p:spPr>
          <a:xfrm>
            <a:off x="2737440" y="1461960"/>
            <a:ext cx="1534680" cy="2637000"/>
          </a:xfrm>
          <a:prstGeom prst="rect">
            <a:avLst/>
          </a:prstGeom>
          <a:ln w="0">
            <a:noFill/>
          </a:ln>
        </p:spPr>
      </p:pic>
      <p:sp>
        <p:nvSpPr>
          <p:cNvPr id="196" name="Прямоугольник 6"/>
          <p:cNvSpPr/>
          <p:nvPr/>
        </p:nvSpPr>
        <p:spPr>
          <a:xfrm>
            <a:off x="2748960" y="4106880"/>
            <a:ext cx="1589400" cy="516600"/>
          </a:xfrm>
          <a:prstGeom prst="rect">
            <a:avLst/>
          </a:prstGeom>
          <a:solidFill>
            <a:srgbClr val="0070C0"/>
          </a:solidFill>
          <a:ln>
            <a:solidFill>
              <a:srgbClr val="4F81BD"/>
            </a:solidFill>
            <a:round/>
          </a:ln>
        </p:spPr>
        <p:style>
          <a:lnRef idx="2">
            <a:schemeClr val="accent1"/>
          </a:lnRef>
          <a:fillRef idx="1">
            <a:schemeClr val="lt1"/>
          </a:fillRef>
          <a:effectRef idx="0">
            <a:schemeClr val="accent1"/>
          </a:effectRef>
          <a:fontRef idx="minor"/>
        </p:style>
        <p:txBody>
          <a:bodyPr wrap="none" lIns="90000" tIns="45000" rIns="90000" bIns="45000" anchor="t">
            <a:spAutoFit/>
          </a:bodyPr>
          <a:lstStyle/>
          <a:p>
            <a:pPr defTabSz="914400">
              <a:lnSpc>
                <a:spcPct val="100000"/>
              </a:lnSpc>
            </a:pPr>
            <a:r>
              <a:rPr lang="ru-RU" sz="1400" b="0" i="1" strike="noStrike" spc="-1">
                <a:solidFill>
                  <a:schemeClr val="lt1"/>
                </a:solidFill>
                <a:latin typeface="Times New Roman"/>
              </a:rPr>
              <a:t>равного диаметра</a:t>
            </a:r>
            <a:endParaRPr lang="ru-RU" sz="1400" b="0" strike="noStrike" spc="-1">
              <a:solidFill>
                <a:srgbClr val="000000"/>
              </a:solidFill>
              <a:latin typeface="Open Sans"/>
            </a:endParaRPr>
          </a:p>
          <a:p>
            <a:pPr algn="ctr" defTabSz="914400">
              <a:lnSpc>
                <a:spcPct val="100000"/>
              </a:lnSpc>
            </a:pPr>
            <a:r>
              <a:rPr lang="ru-RU" sz="1400" b="0" i="1" strike="noStrike" spc="-1">
                <a:solidFill>
                  <a:schemeClr val="lt1"/>
                </a:solidFill>
                <a:latin typeface="Times New Roman"/>
              </a:rPr>
              <a:t> с корпусом</a:t>
            </a:r>
            <a:endParaRPr lang="ru-RU" sz="1400" b="0" strike="noStrike" spc="-1">
              <a:solidFill>
                <a:srgbClr val="000000"/>
              </a:solidFill>
              <a:latin typeface="Open Sans"/>
            </a:endParaRPr>
          </a:p>
        </p:txBody>
      </p:sp>
      <p:pic>
        <p:nvPicPr>
          <p:cNvPr id="197" name="Picture 6" descr="https://proofoil.ru/Oilrefining/Images/Fig185.jpg"/>
          <p:cNvPicPr/>
          <p:nvPr/>
        </p:nvPicPr>
        <p:blipFill>
          <a:blip r:embed="rId6"/>
          <a:stretch/>
        </p:blipFill>
        <p:spPr>
          <a:xfrm>
            <a:off x="4935960" y="1461960"/>
            <a:ext cx="1677240" cy="2637000"/>
          </a:xfrm>
          <a:prstGeom prst="rect">
            <a:avLst/>
          </a:prstGeom>
          <a:ln w="0">
            <a:noFill/>
          </a:ln>
        </p:spPr>
      </p:pic>
      <p:sp>
        <p:nvSpPr>
          <p:cNvPr id="198" name="Прямоугольник 7"/>
          <p:cNvSpPr/>
          <p:nvPr/>
        </p:nvSpPr>
        <p:spPr>
          <a:xfrm>
            <a:off x="5267520" y="4214520"/>
            <a:ext cx="1014840" cy="303120"/>
          </a:xfrm>
          <a:prstGeom prst="rect">
            <a:avLst/>
          </a:prstGeom>
          <a:solidFill>
            <a:srgbClr val="0070C0"/>
          </a:solidFill>
          <a:ln>
            <a:solidFill>
              <a:srgbClr val="4F81BD"/>
            </a:solidFill>
            <a:round/>
          </a:ln>
        </p:spPr>
        <p:style>
          <a:lnRef idx="2">
            <a:schemeClr val="accent1"/>
          </a:lnRef>
          <a:fillRef idx="1">
            <a:schemeClr val="lt1"/>
          </a:fillRef>
          <a:effectRef idx="0">
            <a:schemeClr val="accent1"/>
          </a:effectRef>
          <a:fontRef idx="minor"/>
        </p:style>
        <p:txBody>
          <a:bodyPr wrap="none" lIns="90000" tIns="45000" rIns="90000" bIns="45000" anchor="t">
            <a:spAutoFit/>
          </a:bodyPr>
          <a:lstStyle/>
          <a:p>
            <a:pPr defTabSz="914400">
              <a:lnSpc>
                <a:spcPct val="100000"/>
              </a:lnSpc>
            </a:pPr>
            <a:r>
              <a:rPr lang="ru-RU" sz="1400" b="0" i="1" strike="noStrike" spc="-1">
                <a:solidFill>
                  <a:schemeClr val="lt1"/>
                </a:solidFill>
                <a:latin typeface="Times New Roman"/>
              </a:rPr>
              <a:t>коническая</a:t>
            </a:r>
            <a:endParaRPr lang="ru-RU" sz="1400" b="0" strike="noStrike" spc="-1">
              <a:solidFill>
                <a:srgbClr val="000000"/>
              </a:solidFill>
              <a:latin typeface="Open Sans"/>
            </a:endParaRPr>
          </a:p>
        </p:txBody>
      </p:sp>
      <p:pic>
        <p:nvPicPr>
          <p:cNvPr id="199" name="Picture 8" descr="Узел соединения опорной части колонны с днищем, имеющем меридиональные швы"/>
          <p:cNvPicPr/>
          <p:nvPr/>
        </p:nvPicPr>
        <p:blipFill>
          <a:blip r:embed="rId7"/>
          <a:stretch/>
        </p:blipFill>
        <p:spPr>
          <a:xfrm>
            <a:off x="6948360" y="1722240"/>
            <a:ext cx="2036520" cy="2116440"/>
          </a:xfrm>
          <a:prstGeom prst="rect">
            <a:avLst/>
          </a:prstGeom>
          <a:ln w="0">
            <a:noFill/>
          </a:ln>
        </p:spPr>
      </p:pic>
      <p:sp>
        <p:nvSpPr>
          <p:cNvPr id="200" name="Прямоугольник 8"/>
          <p:cNvSpPr/>
          <p:nvPr/>
        </p:nvSpPr>
        <p:spPr>
          <a:xfrm>
            <a:off x="6709680" y="4045320"/>
            <a:ext cx="2390040" cy="638280"/>
          </a:xfrm>
          <a:prstGeom prst="rect">
            <a:avLst/>
          </a:prstGeom>
          <a:solidFill>
            <a:srgbClr val="0070C0"/>
          </a:solidFill>
          <a:ln>
            <a:solidFill>
              <a:srgbClr val="4F81BD"/>
            </a:solidFill>
            <a:round/>
          </a:ln>
        </p:spPr>
        <p:style>
          <a:lnRef idx="2">
            <a:schemeClr val="accent1"/>
          </a:lnRef>
          <a:fillRef idx="1">
            <a:schemeClr val="lt1"/>
          </a:fillRef>
          <a:effectRef idx="0">
            <a:schemeClr val="accent1"/>
          </a:effectRef>
          <a:fontRef idx="minor"/>
        </p:style>
        <p:txBody>
          <a:bodyPr lIns="90000" tIns="45000" rIns="90000" bIns="45000" anchor="t">
            <a:spAutoFit/>
          </a:bodyPr>
          <a:lstStyle/>
          <a:p>
            <a:pPr algn="ctr" defTabSz="914400">
              <a:lnSpc>
                <a:spcPct val="100000"/>
              </a:lnSpc>
            </a:pPr>
            <a:r>
              <a:rPr lang="ru-RU" sz="1200" b="1" i="1" strike="noStrike" spc="-1">
                <a:solidFill>
                  <a:schemeClr val="lt1"/>
                </a:solidFill>
                <a:latin typeface="Times New Roman"/>
              </a:rPr>
              <a:t>Узел соединения опорной части колонны с днищем, имеющем меридиональные швы</a:t>
            </a:r>
            <a:endParaRPr lang="ru-RU" sz="1200" b="0" strike="noStrike" spc="-1">
              <a:solidFill>
                <a:srgbClr val="000000"/>
              </a:solidFill>
              <a:latin typeface="Open Sans"/>
            </a:endParaRPr>
          </a:p>
        </p:txBody>
      </p:sp>
      <p:sp>
        <p:nvSpPr>
          <p:cNvPr id="201" name="Прямоугольник 200"/>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F8C11B13-3742-41AD-867E-3DED8AEA0241}" type="slidenum">
              <a:rPr lang="ru-RU" sz="2400" b="1" strike="noStrike" spc="-1">
                <a:solidFill>
                  <a:srgbClr val="000000"/>
                </a:solidFill>
                <a:latin typeface="Noto Sans"/>
              </a:rPr>
              <a:t>8</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9" name="Picture 5" descr="F:\WORK\АГТУ\Общая\новый бренндбук\Мокапы\доп\Безырмянный-1.png"/>
          <p:cNvPicPr/>
          <p:nvPr/>
        </p:nvPicPr>
        <p:blipFill>
          <a:blip r:embed="rId2"/>
          <a:stretch/>
        </p:blipFill>
        <p:spPr>
          <a:xfrm>
            <a:off x="6787080" y="267480"/>
            <a:ext cx="1998360" cy="177840"/>
          </a:xfrm>
          <a:prstGeom prst="rect">
            <a:avLst/>
          </a:prstGeom>
          <a:ln w="0">
            <a:noFill/>
          </a:ln>
        </p:spPr>
      </p:pic>
      <p:grpSp>
        <p:nvGrpSpPr>
          <p:cNvPr id="910" name="Группа 75"/>
          <p:cNvGrpSpPr/>
          <p:nvPr/>
        </p:nvGrpSpPr>
        <p:grpSpPr>
          <a:xfrm>
            <a:off x="-20880" y="3363840"/>
            <a:ext cx="9162360" cy="1800360"/>
            <a:chOff x="-20880" y="3363840"/>
            <a:chExt cx="9162360" cy="1800360"/>
          </a:xfrm>
        </p:grpSpPr>
        <p:pic>
          <p:nvPicPr>
            <p:cNvPr id="911" name="Picture 3" descr="F:\WORK\АГТУ\Общая\новый бренндбук\Мокапы\доп\BB_двАГТУ.png"/>
            <p:cNvPicPr/>
            <p:nvPr/>
          </p:nvPicPr>
          <p:blipFill>
            <a:blip r:embed="rId3"/>
            <a:srcRect r="50000"/>
            <a:stretch/>
          </p:blipFill>
          <p:spPr>
            <a:xfrm rot="16200000">
              <a:off x="4386600" y="411480"/>
              <a:ext cx="344880" cy="9160200"/>
            </a:xfrm>
            <a:prstGeom prst="rect">
              <a:avLst/>
            </a:prstGeom>
            <a:ln w="0">
              <a:noFill/>
            </a:ln>
          </p:spPr>
        </p:pic>
        <p:grpSp>
          <p:nvGrpSpPr>
            <p:cNvPr id="912" name="Группа 72"/>
            <p:cNvGrpSpPr/>
            <p:nvPr/>
          </p:nvGrpSpPr>
          <p:grpSpPr>
            <a:xfrm>
              <a:off x="6523560" y="3363840"/>
              <a:ext cx="2617920" cy="1791720"/>
              <a:chOff x="6523560" y="3363840"/>
              <a:chExt cx="2617920" cy="1791720"/>
            </a:xfrm>
          </p:grpSpPr>
          <p:pic>
            <p:nvPicPr>
              <p:cNvPr id="913" name="Picture 3" descr="F:\WORK\АГТУ\Общая\новый бренндбук\Мокапы\доп\Безымяннный-1.png"/>
              <p:cNvPicPr/>
              <p:nvPr/>
            </p:nvPicPr>
            <p:blipFill>
              <a:blip r:embed="rId4"/>
              <a:stretch/>
            </p:blipFill>
            <p:spPr>
              <a:xfrm rot="10800000">
                <a:off x="6523560" y="4451400"/>
                <a:ext cx="1719000" cy="704160"/>
              </a:xfrm>
              <a:prstGeom prst="rect">
                <a:avLst/>
              </a:prstGeom>
              <a:ln w="0">
                <a:noFill/>
              </a:ln>
            </p:spPr>
          </p:pic>
          <p:pic>
            <p:nvPicPr>
              <p:cNvPr id="914" name="Picture 6" descr="F:\WORK\АГТУ\Общая\новый бренндбук\Мокапы\доп\Безымяыынный-1.png"/>
              <p:cNvPicPr/>
              <p:nvPr/>
            </p:nvPicPr>
            <p:blipFill>
              <a:blip r:embed="rId5"/>
              <a:stretch/>
            </p:blipFill>
            <p:spPr>
              <a:xfrm>
                <a:off x="7236360" y="3363840"/>
                <a:ext cx="1905120" cy="1789200"/>
              </a:xfrm>
              <a:prstGeom prst="rect">
                <a:avLst/>
              </a:prstGeom>
              <a:ln w="0">
                <a:noFill/>
              </a:ln>
            </p:spPr>
          </p:pic>
        </p:grpSp>
      </p:grpSp>
      <p:pic>
        <p:nvPicPr>
          <p:cNvPr id="915" name="Picture 2" descr="F:\WORK\АГТУ\Общая\новый бренндбук\Мокапы\доп\Без имени-2.png"/>
          <p:cNvPicPr/>
          <p:nvPr/>
        </p:nvPicPr>
        <p:blipFill>
          <a:blip r:embed="rId6"/>
          <a:stretch/>
        </p:blipFill>
        <p:spPr>
          <a:xfrm>
            <a:off x="-9000" y="0"/>
            <a:ext cx="5846040" cy="667800"/>
          </a:xfrm>
          <a:prstGeom prst="rect">
            <a:avLst/>
          </a:prstGeom>
          <a:ln w="0">
            <a:noFill/>
          </a:ln>
        </p:spPr>
      </p:pic>
      <p:sp>
        <p:nvSpPr>
          <p:cNvPr id="916" name="TextBox 57"/>
          <p:cNvSpPr/>
          <p:nvPr/>
        </p:nvSpPr>
        <p:spPr>
          <a:xfrm>
            <a:off x="0" y="107640"/>
            <a:ext cx="4039560" cy="555480"/>
          </a:xfrm>
          <a:prstGeom prst="rect">
            <a:avLst/>
          </a:prstGeom>
          <a:noFill/>
          <a:ln w="0">
            <a:noFill/>
          </a:ln>
        </p:spPr>
        <p:style>
          <a:lnRef idx="0">
            <a:scrgbClr r="0" g="0" b="0"/>
          </a:lnRef>
          <a:fillRef idx="0">
            <a:scrgbClr r="0" g="0" b="0"/>
          </a:fillRef>
          <a:effectRef idx="0">
            <a:scrgbClr r="0" g="0" b="0"/>
          </a:effectRef>
          <a:fontRef idx="minor"/>
        </p:style>
        <p:txBody>
          <a:bodyPr lIns="68760" tIns="34200" rIns="68760" bIns="34200" anchor="t">
            <a:spAutoFit/>
          </a:bodyPr>
          <a:lstStyle/>
          <a:p>
            <a:pPr defTabSz="914400">
              <a:lnSpc>
                <a:spcPct val="100000"/>
              </a:lnSpc>
            </a:pPr>
            <a:r>
              <a:rPr lang="ru-RU" sz="1600" b="1" strike="noStrike" spc="-1">
                <a:solidFill>
                  <a:srgbClr val="00359E"/>
                </a:solidFill>
                <a:latin typeface="Times New Roman"/>
                <a:ea typeface="Calibri"/>
              </a:rPr>
              <a:t>Метод мониторинга и предиктивный анализ ТОиР</a:t>
            </a:r>
            <a:endParaRPr lang="ru-RU" sz="1600" b="0" strike="noStrike" spc="-1">
              <a:solidFill>
                <a:srgbClr val="000000"/>
              </a:solidFill>
              <a:latin typeface="Open Sans"/>
            </a:endParaRPr>
          </a:p>
        </p:txBody>
      </p:sp>
      <p:pic>
        <p:nvPicPr>
          <p:cNvPr id="917" name="Рисунок 3"/>
          <p:cNvPicPr/>
          <p:nvPr/>
        </p:nvPicPr>
        <p:blipFill>
          <a:blip r:embed="rId7"/>
          <a:stretch/>
        </p:blipFill>
        <p:spPr>
          <a:xfrm>
            <a:off x="155520" y="660600"/>
            <a:ext cx="4605840" cy="2339280"/>
          </a:xfrm>
          <a:prstGeom prst="rect">
            <a:avLst/>
          </a:prstGeom>
          <a:ln w="0">
            <a:noFill/>
          </a:ln>
        </p:spPr>
      </p:pic>
      <p:pic>
        <p:nvPicPr>
          <p:cNvPr id="918" name="Рисунок 4"/>
          <p:cNvPicPr/>
          <p:nvPr/>
        </p:nvPicPr>
        <p:blipFill>
          <a:blip r:embed="rId8"/>
          <a:stretch/>
        </p:blipFill>
        <p:spPr>
          <a:xfrm>
            <a:off x="5163120" y="615600"/>
            <a:ext cx="3804840" cy="2223720"/>
          </a:xfrm>
          <a:prstGeom prst="rect">
            <a:avLst/>
          </a:prstGeom>
          <a:ln w="0">
            <a:noFill/>
          </a:ln>
        </p:spPr>
      </p:pic>
      <p:pic>
        <p:nvPicPr>
          <p:cNvPr id="919" name="Рисунок 5"/>
          <p:cNvPicPr/>
          <p:nvPr/>
        </p:nvPicPr>
        <p:blipFill>
          <a:blip r:embed="rId9"/>
          <a:srcRect l="3558"/>
          <a:stretch/>
        </p:blipFill>
        <p:spPr>
          <a:xfrm>
            <a:off x="6156000" y="2916360"/>
            <a:ext cx="2970720" cy="2270160"/>
          </a:xfrm>
          <a:prstGeom prst="rect">
            <a:avLst/>
          </a:prstGeom>
          <a:ln w="0">
            <a:noFill/>
          </a:ln>
        </p:spPr>
      </p:pic>
      <p:pic>
        <p:nvPicPr>
          <p:cNvPr id="920" name="Рисунок 6"/>
          <p:cNvPicPr/>
          <p:nvPr/>
        </p:nvPicPr>
        <p:blipFill>
          <a:blip r:embed="rId10"/>
          <a:srcRect l="-939" t="9262" r="939" b="7865"/>
          <a:stretch/>
        </p:blipFill>
        <p:spPr>
          <a:xfrm>
            <a:off x="-46080" y="3171240"/>
            <a:ext cx="4344480" cy="1941840"/>
          </a:xfrm>
          <a:prstGeom prst="rect">
            <a:avLst/>
          </a:prstGeom>
          <a:ln w="0">
            <a:noFill/>
          </a:ln>
        </p:spPr>
      </p:pic>
      <p:pic>
        <p:nvPicPr>
          <p:cNvPr id="921" name="Рисунок 7"/>
          <p:cNvPicPr/>
          <p:nvPr/>
        </p:nvPicPr>
        <p:blipFill>
          <a:blip r:embed="rId11"/>
          <a:stretch/>
        </p:blipFill>
        <p:spPr>
          <a:xfrm>
            <a:off x="4475880" y="3457440"/>
            <a:ext cx="1503000" cy="573120"/>
          </a:xfrm>
          <a:prstGeom prst="rect">
            <a:avLst/>
          </a:prstGeom>
          <a:ln w="0">
            <a:noFill/>
          </a:ln>
        </p:spPr>
      </p:pic>
      <p:sp>
        <p:nvSpPr>
          <p:cNvPr id="922" name="Прямоугольник 921"/>
          <p:cNvSpPr/>
          <p:nvPr/>
        </p:nvSpPr>
        <p:spPr>
          <a:xfrm>
            <a:off x="8280000" y="493308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F2919B99-4B0A-43D9-94C8-DA0A2566D1B9}" type="slidenum">
              <a:rPr lang="ru-RU" sz="2400" b="1" strike="noStrike" spc="-1">
                <a:solidFill>
                  <a:srgbClr val="000000"/>
                </a:solidFill>
                <a:latin typeface="Noto Sans"/>
              </a:rPr>
              <a:t>80</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3" name="Picture 5" descr="F:\WORK\АГТУ\Общая\новый бренндбук\Мокапы\доп\Безырмянный-1.png"/>
          <p:cNvPicPr/>
          <p:nvPr/>
        </p:nvPicPr>
        <p:blipFill>
          <a:blip r:embed="rId2"/>
          <a:stretch/>
        </p:blipFill>
        <p:spPr>
          <a:xfrm>
            <a:off x="6787080" y="267480"/>
            <a:ext cx="1998360" cy="177840"/>
          </a:xfrm>
          <a:prstGeom prst="rect">
            <a:avLst/>
          </a:prstGeom>
          <a:ln w="0">
            <a:noFill/>
          </a:ln>
        </p:spPr>
      </p:pic>
      <p:grpSp>
        <p:nvGrpSpPr>
          <p:cNvPr id="924" name="Группа 75"/>
          <p:cNvGrpSpPr/>
          <p:nvPr/>
        </p:nvGrpSpPr>
        <p:grpSpPr>
          <a:xfrm>
            <a:off x="-20880" y="3363840"/>
            <a:ext cx="9162360" cy="1800360"/>
            <a:chOff x="-20880" y="3363840"/>
            <a:chExt cx="9162360" cy="1800360"/>
          </a:xfrm>
        </p:grpSpPr>
        <p:pic>
          <p:nvPicPr>
            <p:cNvPr id="925" name="Picture 3" descr="F:\WORK\АГТУ\Общая\новый бренндбук\Мокапы\доп\BB_двАГТУ.png"/>
            <p:cNvPicPr/>
            <p:nvPr/>
          </p:nvPicPr>
          <p:blipFill>
            <a:blip r:embed="rId3"/>
            <a:srcRect r="50000"/>
            <a:stretch/>
          </p:blipFill>
          <p:spPr>
            <a:xfrm rot="16200000">
              <a:off x="4386600" y="411480"/>
              <a:ext cx="344880" cy="9160200"/>
            </a:xfrm>
            <a:prstGeom prst="rect">
              <a:avLst/>
            </a:prstGeom>
            <a:ln w="0">
              <a:noFill/>
            </a:ln>
          </p:spPr>
        </p:pic>
        <p:grpSp>
          <p:nvGrpSpPr>
            <p:cNvPr id="926" name="Группа 72"/>
            <p:cNvGrpSpPr/>
            <p:nvPr/>
          </p:nvGrpSpPr>
          <p:grpSpPr>
            <a:xfrm>
              <a:off x="6523560" y="3363840"/>
              <a:ext cx="2617920" cy="1791720"/>
              <a:chOff x="6523560" y="3363840"/>
              <a:chExt cx="2617920" cy="1791720"/>
            </a:xfrm>
          </p:grpSpPr>
          <p:pic>
            <p:nvPicPr>
              <p:cNvPr id="927" name="Picture 3" descr="F:\WORK\АГТУ\Общая\новый бренндбук\Мокапы\доп\Безымяннный-1.png"/>
              <p:cNvPicPr/>
              <p:nvPr/>
            </p:nvPicPr>
            <p:blipFill>
              <a:blip r:embed="rId4"/>
              <a:stretch/>
            </p:blipFill>
            <p:spPr>
              <a:xfrm rot="10800000">
                <a:off x="6523560" y="4451400"/>
                <a:ext cx="1719000" cy="704160"/>
              </a:xfrm>
              <a:prstGeom prst="rect">
                <a:avLst/>
              </a:prstGeom>
              <a:ln w="0">
                <a:noFill/>
              </a:ln>
            </p:spPr>
          </p:pic>
          <p:pic>
            <p:nvPicPr>
              <p:cNvPr id="928" name="Picture 6" descr="F:\WORK\АГТУ\Общая\новый бренндбук\Мокапы\доп\Безымяыынный-1.png"/>
              <p:cNvPicPr/>
              <p:nvPr/>
            </p:nvPicPr>
            <p:blipFill>
              <a:blip r:embed="rId5"/>
              <a:stretch/>
            </p:blipFill>
            <p:spPr>
              <a:xfrm>
                <a:off x="7236360" y="3363840"/>
                <a:ext cx="1905120" cy="1789200"/>
              </a:xfrm>
              <a:prstGeom prst="rect">
                <a:avLst/>
              </a:prstGeom>
              <a:ln w="0">
                <a:noFill/>
              </a:ln>
            </p:spPr>
          </p:pic>
        </p:grpSp>
      </p:grpSp>
      <p:pic>
        <p:nvPicPr>
          <p:cNvPr id="929" name="Picture 2" descr="F:\WORK\АГТУ\Общая\новый бренндбук\Мокапы\доп\Без имени-2.png"/>
          <p:cNvPicPr/>
          <p:nvPr/>
        </p:nvPicPr>
        <p:blipFill>
          <a:blip r:embed="rId6"/>
          <a:stretch/>
        </p:blipFill>
        <p:spPr>
          <a:xfrm>
            <a:off x="-9000" y="0"/>
            <a:ext cx="5846040" cy="667800"/>
          </a:xfrm>
          <a:prstGeom prst="rect">
            <a:avLst/>
          </a:prstGeom>
          <a:ln w="0">
            <a:noFill/>
          </a:ln>
        </p:spPr>
      </p:pic>
      <p:sp>
        <p:nvSpPr>
          <p:cNvPr id="930" name="TextBox 57"/>
          <p:cNvSpPr/>
          <p:nvPr/>
        </p:nvSpPr>
        <p:spPr>
          <a:xfrm>
            <a:off x="0" y="107640"/>
            <a:ext cx="4039560" cy="311760"/>
          </a:xfrm>
          <a:prstGeom prst="rect">
            <a:avLst/>
          </a:prstGeom>
          <a:noFill/>
          <a:ln w="0">
            <a:noFill/>
          </a:ln>
        </p:spPr>
        <p:style>
          <a:lnRef idx="0">
            <a:scrgbClr r="0" g="0" b="0"/>
          </a:lnRef>
          <a:fillRef idx="0">
            <a:scrgbClr r="0" g="0" b="0"/>
          </a:fillRef>
          <a:effectRef idx="0">
            <a:scrgbClr r="0" g="0" b="0"/>
          </a:effectRef>
          <a:fontRef idx="minor"/>
        </p:style>
        <p:txBody>
          <a:bodyPr lIns="68760" tIns="34200" rIns="68760" bIns="34200" anchor="t">
            <a:spAutoFit/>
          </a:bodyPr>
          <a:lstStyle/>
          <a:p>
            <a:pPr defTabSz="914400">
              <a:lnSpc>
                <a:spcPct val="100000"/>
              </a:lnSpc>
            </a:pPr>
            <a:r>
              <a:rPr lang="ru-RU" sz="1600" b="1" strike="noStrike" spc="-1">
                <a:solidFill>
                  <a:srgbClr val="00359E"/>
                </a:solidFill>
                <a:latin typeface="Times New Roman"/>
                <a:ea typeface="Calibri"/>
              </a:rPr>
              <a:t>Ремонт колонных аппаратов</a:t>
            </a:r>
            <a:endParaRPr lang="ru-RU" sz="1600" b="0" strike="noStrike" spc="-1">
              <a:solidFill>
                <a:srgbClr val="000000"/>
              </a:solidFill>
              <a:latin typeface="Open Sans"/>
            </a:endParaRPr>
          </a:p>
        </p:txBody>
      </p:sp>
      <p:sp>
        <p:nvSpPr>
          <p:cNvPr id="931" name="Прямоугольник 1"/>
          <p:cNvSpPr/>
          <p:nvPr/>
        </p:nvSpPr>
        <p:spPr>
          <a:xfrm>
            <a:off x="201960" y="560520"/>
            <a:ext cx="7414200" cy="1551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914400">
              <a:lnSpc>
                <a:spcPct val="100000"/>
              </a:lnSpc>
            </a:pPr>
            <a:r>
              <a:rPr lang="ru-RU" sz="1600" b="0" strike="noStrike" spc="-1">
                <a:solidFill>
                  <a:srgbClr val="00359E"/>
                </a:solidFill>
                <a:latin typeface="Times New Roman"/>
              </a:rPr>
              <a:t>Основные виды износа колонной массобменной аппаратуры </a:t>
            </a:r>
            <a:r>
              <a:rPr lang="ru-RU" sz="1600" b="0" u="sng" strike="noStrike" spc="-1">
                <a:solidFill>
                  <a:srgbClr val="00359E"/>
                </a:solidFill>
                <a:uFillTx/>
                <a:latin typeface="Times New Roman"/>
              </a:rPr>
              <a:t>являются забивка колонны отложениями и коррозия ее элементов.</a:t>
            </a:r>
            <a:endParaRPr lang="ru-RU" sz="1600" b="0" strike="noStrike" spc="-1">
              <a:solidFill>
                <a:srgbClr val="000000"/>
              </a:solidFill>
              <a:latin typeface="Open Sans"/>
            </a:endParaRPr>
          </a:p>
          <a:p>
            <a:pPr algn="just" defTabSz="914400">
              <a:lnSpc>
                <a:spcPct val="100000"/>
              </a:lnSpc>
            </a:pPr>
            <a:r>
              <a:rPr lang="ru-RU" sz="1600" b="0" strike="noStrike" spc="-1">
                <a:solidFill>
                  <a:srgbClr val="00359E"/>
                </a:solidFill>
                <a:latin typeface="Times New Roman"/>
              </a:rPr>
              <a:t>Содержание операций  их число при разборке колонны зависит от её диаметра. Так, царговые колонны разбирают полностью, а у цельносварных колонн демонтируют только внутренние устройства.</a:t>
            </a:r>
            <a:endParaRPr lang="ru-RU" sz="1600" b="0" strike="noStrike" spc="-1">
              <a:solidFill>
                <a:srgbClr val="000000"/>
              </a:solidFill>
              <a:latin typeface="Open Sans"/>
            </a:endParaRPr>
          </a:p>
          <a:p>
            <a:pPr algn="just" defTabSz="914400">
              <a:lnSpc>
                <a:spcPct val="100000"/>
              </a:lnSpc>
            </a:pPr>
            <a:r>
              <a:rPr lang="ru-RU" sz="1600" b="0" strike="noStrike" spc="-1">
                <a:solidFill>
                  <a:srgbClr val="00359E"/>
                </a:solidFill>
                <a:latin typeface="Times New Roman"/>
              </a:rPr>
              <a:t>Подготовка колонных аппаратов к ремонту заключается в следующем:</a:t>
            </a:r>
            <a:endParaRPr lang="ru-RU" sz="1600" b="0" strike="noStrike" spc="-1">
              <a:solidFill>
                <a:srgbClr val="000000"/>
              </a:solidFill>
              <a:latin typeface="Open Sans"/>
            </a:endParaRPr>
          </a:p>
        </p:txBody>
      </p:sp>
      <p:graphicFrame>
        <p:nvGraphicFramePr>
          <p:cNvPr id="2" name="Diagram2"/>
          <p:cNvGraphicFramePr/>
          <p:nvPr>
            <p:extLst>
              <p:ext uri="{D42A27DB-BD31-4B8C-83A1-F6EECF244321}">
                <p14:modId xmlns:p14="http://schemas.microsoft.com/office/powerpoint/2010/main" val="3737386543"/>
              </p:ext>
            </p:extLst>
          </p:nvPr>
        </p:nvGraphicFramePr>
        <p:xfrm>
          <a:off x="245160" y="1510920"/>
          <a:ext cx="6393960" cy="186984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932" name="Рисунок 7"/>
          <p:cNvPicPr/>
          <p:nvPr/>
        </p:nvPicPr>
        <p:blipFill>
          <a:blip r:embed="rId12"/>
          <a:srcRect l="5971" r="8512"/>
          <a:stretch/>
        </p:blipFill>
        <p:spPr>
          <a:xfrm>
            <a:off x="6761880" y="2287080"/>
            <a:ext cx="2379600" cy="2874240"/>
          </a:xfrm>
          <a:prstGeom prst="rect">
            <a:avLst/>
          </a:prstGeom>
          <a:ln w="0">
            <a:noFill/>
          </a:ln>
        </p:spPr>
      </p:pic>
      <p:pic>
        <p:nvPicPr>
          <p:cNvPr id="933" name="Рисунок 8"/>
          <p:cNvPicPr/>
          <p:nvPr/>
        </p:nvPicPr>
        <p:blipFill>
          <a:blip r:embed="rId13"/>
          <a:stretch/>
        </p:blipFill>
        <p:spPr>
          <a:xfrm>
            <a:off x="4127760" y="2970000"/>
            <a:ext cx="2652480" cy="2197440"/>
          </a:xfrm>
          <a:prstGeom prst="rect">
            <a:avLst/>
          </a:prstGeom>
          <a:ln w="0">
            <a:noFill/>
          </a:ln>
        </p:spPr>
      </p:pic>
      <p:pic>
        <p:nvPicPr>
          <p:cNvPr id="934" name="Рисунок 9"/>
          <p:cNvPicPr/>
          <p:nvPr/>
        </p:nvPicPr>
        <p:blipFill>
          <a:blip r:embed="rId14"/>
          <a:stretch/>
        </p:blipFill>
        <p:spPr>
          <a:xfrm>
            <a:off x="1115640" y="2753280"/>
            <a:ext cx="3042000" cy="2431800"/>
          </a:xfrm>
          <a:prstGeom prst="rect">
            <a:avLst/>
          </a:prstGeom>
          <a:ln w="0">
            <a:noFill/>
          </a:ln>
        </p:spPr>
      </p:pic>
      <p:sp>
        <p:nvSpPr>
          <p:cNvPr id="935" name="Прямоугольник 934"/>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3786A130-E0DA-40F9-BA8D-BA0D2A0DB17A}" type="slidenum">
              <a:rPr lang="ru-RU" sz="2400" b="1" strike="noStrike" spc="-1">
                <a:solidFill>
                  <a:srgbClr val="000000"/>
                </a:solidFill>
                <a:latin typeface="Noto Sans"/>
              </a:rPr>
              <a:t>81</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6" name="Picture 5" descr="F:\WORK\АГТУ\Общая\новый бренндбук\Мокапы\доп\Безырмянный-1.png"/>
          <p:cNvPicPr/>
          <p:nvPr/>
        </p:nvPicPr>
        <p:blipFill>
          <a:blip r:embed="rId2"/>
          <a:stretch/>
        </p:blipFill>
        <p:spPr>
          <a:xfrm>
            <a:off x="6787080" y="267480"/>
            <a:ext cx="1998360" cy="177840"/>
          </a:xfrm>
          <a:prstGeom prst="rect">
            <a:avLst/>
          </a:prstGeom>
          <a:ln w="0">
            <a:noFill/>
          </a:ln>
        </p:spPr>
      </p:pic>
      <p:grpSp>
        <p:nvGrpSpPr>
          <p:cNvPr id="937" name="Группа 75"/>
          <p:cNvGrpSpPr/>
          <p:nvPr/>
        </p:nvGrpSpPr>
        <p:grpSpPr>
          <a:xfrm>
            <a:off x="-20880" y="2972880"/>
            <a:ext cx="9162360" cy="2191320"/>
            <a:chOff x="-20880" y="2972880"/>
            <a:chExt cx="9162360" cy="2191320"/>
          </a:xfrm>
        </p:grpSpPr>
        <p:pic>
          <p:nvPicPr>
            <p:cNvPr id="938" name="Picture 3" descr="F:\WORK\АГТУ\Общая\новый бренндбук\Мокапы\доп\BB_двАГТУ.png"/>
            <p:cNvPicPr/>
            <p:nvPr/>
          </p:nvPicPr>
          <p:blipFill>
            <a:blip r:embed="rId3"/>
            <a:srcRect r="50000"/>
            <a:stretch/>
          </p:blipFill>
          <p:spPr>
            <a:xfrm rot="16200000">
              <a:off x="4348800" y="373680"/>
              <a:ext cx="420480" cy="9160200"/>
            </a:xfrm>
            <a:prstGeom prst="rect">
              <a:avLst/>
            </a:prstGeom>
            <a:ln w="0">
              <a:noFill/>
            </a:ln>
          </p:spPr>
        </p:pic>
        <p:grpSp>
          <p:nvGrpSpPr>
            <p:cNvPr id="939" name="Группа 72"/>
            <p:cNvGrpSpPr/>
            <p:nvPr/>
          </p:nvGrpSpPr>
          <p:grpSpPr>
            <a:xfrm>
              <a:off x="6523560" y="2972880"/>
              <a:ext cx="2617920" cy="2180880"/>
              <a:chOff x="6523560" y="2972880"/>
              <a:chExt cx="2617920" cy="2180880"/>
            </a:xfrm>
          </p:grpSpPr>
          <p:pic>
            <p:nvPicPr>
              <p:cNvPr id="940" name="Picture 3" descr="F:\WORK\АГТУ\Общая\новый бренндбук\Мокапы\доп\Безымяннный-1.png"/>
              <p:cNvPicPr/>
              <p:nvPr/>
            </p:nvPicPr>
            <p:blipFill>
              <a:blip r:embed="rId4"/>
              <a:stretch/>
            </p:blipFill>
            <p:spPr>
              <a:xfrm rot="10800000">
                <a:off x="6523560" y="4295880"/>
                <a:ext cx="1719000" cy="857880"/>
              </a:xfrm>
              <a:prstGeom prst="rect">
                <a:avLst/>
              </a:prstGeom>
              <a:ln w="0">
                <a:noFill/>
              </a:ln>
            </p:spPr>
          </p:pic>
          <p:pic>
            <p:nvPicPr>
              <p:cNvPr id="941" name="Picture 6" descr="F:\WORK\АГТУ\Общая\новый бренндбук\Мокапы\доп\Безымяыынный-1.png"/>
              <p:cNvPicPr/>
              <p:nvPr/>
            </p:nvPicPr>
            <p:blipFill>
              <a:blip r:embed="rId5"/>
              <a:stretch/>
            </p:blipFill>
            <p:spPr>
              <a:xfrm>
                <a:off x="7236360" y="2972880"/>
                <a:ext cx="1905120" cy="2178360"/>
              </a:xfrm>
              <a:prstGeom prst="rect">
                <a:avLst/>
              </a:prstGeom>
              <a:ln w="0">
                <a:noFill/>
              </a:ln>
            </p:spPr>
          </p:pic>
        </p:grpSp>
      </p:grpSp>
      <p:pic>
        <p:nvPicPr>
          <p:cNvPr id="942" name="Picture 2" descr="F:\WORK\АГТУ\Общая\новый бренндбук\Мокапы\доп\Без имени-2.png"/>
          <p:cNvPicPr/>
          <p:nvPr/>
        </p:nvPicPr>
        <p:blipFill>
          <a:blip r:embed="rId6"/>
          <a:stretch/>
        </p:blipFill>
        <p:spPr>
          <a:xfrm>
            <a:off x="-9000" y="0"/>
            <a:ext cx="5846040" cy="747360"/>
          </a:xfrm>
          <a:prstGeom prst="rect">
            <a:avLst/>
          </a:prstGeom>
          <a:ln w="0">
            <a:noFill/>
          </a:ln>
        </p:spPr>
      </p:pic>
      <p:sp>
        <p:nvSpPr>
          <p:cNvPr id="943" name="TextBox 57"/>
          <p:cNvSpPr/>
          <p:nvPr/>
        </p:nvSpPr>
        <p:spPr>
          <a:xfrm>
            <a:off x="212760" y="197640"/>
            <a:ext cx="4209120" cy="342360"/>
          </a:xfrm>
          <a:prstGeom prst="rect">
            <a:avLst/>
          </a:prstGeom>
          <a:noFill/>
          <a:ln w="0">
            <a:noFill/>
          </a:ln>
        </p:spPr>
        <p:style>
          <a:lnRef idx="0">
            <a:scrgbClr r="0" g="0" b="0"/>
          </a:lnRef>
          <a:fillRef idx="0">
            <a:scrgbClr r="0" g="0" b="0"/>
          </a:fillRef>
          <a:effectRef idx="0">
            <a:scrgbClr r="0" g="0" b="0"/>
          </a:effectRef>
          <a:fontRef idx="minor"/>
        </p:style>
        <p:txBody>
          <a:bodyPr wrap="none" lIns="68760" tIns="34200" rIns="68760" bIns="34200" anchor="t">
            <a:spAutoFit/>
          </a:bodyPr>
          <a:lstStyle/>
          <a:p>
            <a:pPr defTabSz="914400">
              <a:lnSpc>
                <a:spcPct val="100000"/>
              </a:lnSpc>
            </a:pPr>
            <a:r>
              <a:rPr lang="ru-RU" sz="1800" b="1" strike="noStrike" spc="-1">
                <a:solidFill>
                  <a:srgbClr val="00359E"/>
                </a:solidFill>
                <a:latin typeface="Times New Roman"/>
                <a:ea typeface="Calibri"/>
              </a:rPr>
              <a:t>Перспективные направления развития</a:t>
            </a:r>
            <a:endParaRPr lang="ru-RU" sz="1800" b="0" strike="noStrike" spc="-1">
              <a:solidFill>
                <a:srgbClr val="000000"/>
              </a:solidFill>
              <a:latin typeface="Open Sans"/>
            </a:endParaRPr>
          </a:p>
        </p:txBody>
      </p:sp>
      <p:sp>
        <p:nvSpPr>
          <p:cNvPr id="944" name="Прямоугольник 1"/>
          <p:cNvSpPr/>
          <p:nvPr/>
        </p:nvSpPr>
        <p:spPr>
          <a:xfrm>
            <a:off x="33840" y="753120"/>
            <a:ext cx="9079920" cy="3505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16000" indent="-216000" defTabSz="914400">
              <a:lnSpc>
                <a:spcPct val="100000"/>
              </a:lnSpc>
              <a:buClr>
                <a:srgbClr val="00359E"/>
              </a:buClr>
              <a:buFont typeface="Calibri"/>
              <a:buAutoNum type="arabicPeriod"/>
            </a:pPr>
            <a:r>
              <a:rPr lang="ru-RU" sz="1400" b="1" strike="noStrike" spc="-1">
                <a:solidFill>
                  <a:srgbClr val="00359E"/>
                </a:solidFill>
                <a:latin typeface="Times New Roman"/>
              </a:rPr>
              <a:t>Интенсификация процессов.</a:t>
            </a:r>
            <a:r>
              <a:rPr lang="ru-RU" sz="1400" b="0" strike="noStrike" spc="-1">
                <a:solidFill>
                  <a:srgbClr val="00359E"/>
                </a:solidFill>
                <a:latin typeface="Times New Roman"/>
              </a:rPr>
              <a:t> Основная цель заключается в увеличении эффективности разделения и пропускной способности оборудования без пропорционального роста габаритов аппаратов. Это достигается за счет разработки и внедрения новых типов внутренних контактных устройств. Актуальными являются усовершенствованные структурированные насадки с оптимизированной гидродинамикой, а также специальные тарелки (например, S-образные, клапанные) с повышенным коэффициентом полезного действия ступени. Дополнительно развивается концепция гибридных процессов, объединяющих массообмен с химическими реакциями (реактивная ректификация), что позволяет совмещать стадии синтеза и разделения в одном аппарате.</a:t>
            </a:r>
            <a:endParaRPr lang="ru-RU" sz="1400" b="0" strike="noStrike" spc="-1">
              <a:solidFill>
                <a:srgbClr val="000000"/>
              </a:solidFill>
              <a:latin typeface="Open Sans"/>
            </a:endParaRPr>
          </a:p>
          <a:p>
            <a:pPr marL="216000" indent="-216000" defTabSz="914400">
              <a:lnSpc>
                <a:spcPct val="100000"/>
              </a:lnSpc>
              <a:buClr>
                <a:srgbClr val="00359E"/>
              </a:buClr>
              <a:buFont typeface="Calibri"/>
              <a:buAutoNum type="arabicPeriod"/>
            </a:pPr>
            <a:r>
              <a:rPr lang="ru-RU" sz="1400" b="1" strike="noStrike" spc="-1">
                <a:solidFill>
                  <a:srgbClr val="00359E"/>
                </a:solidFill>
                <a:latin typeface="Times New Roman"/>
              </a:rPr>
              <a:t>Энергоэффективность и устойчивое развитие.</a:t>
            </a:r>
            <a:r>
              <a:rPr lang="ru-RU" sz="1400" b="0" strike="noStrike" spc="-1">
                <a:solidFill>
                  <a:srgbClr val="00359E"/>
                </a:solidFill>
                <a:latin typeface="Times New Roman"/>
              </a:rPr>
              <a:t> Современные требования к снижению энергопотребления стимулируют разработку энергосберегающих конструкций. К ним относятся адиабатические колонны с распределенным подводом/отводом тепла по высоте, что позволяет минимизировать энергозатраты на переиспарение. Происходит активный поиск и внедрение технологий, использующих альтернативные источники энергии и экологически безопасные (так называемые "зеленые") растворители.</a:t>
            </a:r>
            <a:endParaRPr lang="ru-RU" sz="1400" b="0" strike="noStrike" spc="-1">
              <a:solidFill>
                <a:srgbClr val="000000"/>
              </a:solidFill>
              <a:latin typeface="Open Sans"/>
            </a:endParaRPr>
          </a:p>
          <a:p>
            <a:pPr marL="216000" indent="-216000" defTabSz="914400">
              <a:lnSpc>
                <a:spcPct val="100000"/>
              </a:lnSpc>
              <a:buClr>
                <a:srgbClr val="00359E"/>
              </a:buClr>
              <a:buFont typeface="Calibri"/>
              <a:buAutoNum type="arabicPeriod"/>
            </a:pPr>
            <a:r>
              <a:rPr lang="ru-RU" sz="1400" b="1" strike="noStrike" spc="-1">
                <a:solidFill>
                  <a:srgbClr val="00359E"/>
                </a:solidFill>
                <a:latin typeface="Times New Roman"/>
              </a:rPr>
              <a:t>Цифровизация и интеллектуальное управление.</a:t>
            </a:r>
            <a:r>
              <a:rPr lang="ru-RU" sz="1400" b="0" strike="noStrike" spc="-1">
                <a:solidFill>
                  <a:srgbClr val="00359E"/>
                </a:solidFill>
                <a:latin typeface="Times New Roman"/>
              </a:rPr>
              <a:t> Значительный прорыв ожидается в области автоматизации и оптимизации работы колонн. Применение методов искусственного интеллекта и машинного обучения позволяет осуществлять динамическую оптимизацию режимов работы в реальном времени, прогнозировать изменения характеристик процесса и предотвращать аварийные ситуации. </a:t>
            </a:r>
            <a:endParaRPr lang="ru-RU" sz="1400" b="0" strike="noStrike" spc="-1">
              <a:solidFill>
                <a:srgbClr val="000000"/>
              </a:solidFill>
              <a:latin typeface="Open Sans"/>
            </a:endParaRPr>
          </a:p>
        </p:txBody>
      </p:sp>
      <p:sp>
        <p:nvSpPr>
          <p:cNvPr id="945" name="Прямоугольник 944"/>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E8B36F7A-415D-4DFD-A623-7A618FC66C5B}" type="slidenum">
              <a:rPr lang="ru-RU" sz="2400" b="1" strike="noStrike" spc="-1">
                <a:solidFill>
                  <a:srgbClr val="000000"/>
                </a:solidFill>
                <a:latin typeface="Noto Sans"/>
              </a:rPr>
              <a:t>82</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6" name="Picture 5" descr="F:\WORK\АГТУ\Общая\новый бренндбук\Мокапы\доп\Безырмянный-1.png"/>
          <p:cNvPicPr/>
          <p:nvPr/>
        </p:nvPicPr>
        <p:blipFill>
          <a:blip r:embed="rId2"/>
          <a:stretch/>
        </p:blipFill>
        <p:spPr>
          <a:xfrm>
            <a:off x="6787080" y="267480"/>
            <a:ext cx="1998360" cy="177840"/>
          </a:xfrm>
          <a:prstGeom prst="rect">
            <a:avLst/>
          </a:prstGeom>
          <a:ln w="0">
            <a:noFill/>
          </a:ln>
        </p:spPr>
      </p:pic>
      <p:grpSp>
        <p:nvGrpSpPr>
          <p:cNvPr id="947" name="Группа 75"/>
          <p:cNvGrpSpPr/>
          <p:nvPr/>
        </p:nvGrpSpPr>
        <p:grpSpPr>
          <a:xfrm>
            <a:off x="-20880" y="2972880"/>
            <a:ext cx="9162360" cy="2191320"/>
            <a:chOff x="-20880" y="2972880"/>
            <a:chExt cx="9162360" cy="2191320"/>
          </a:xfrm>
        </p:grpSpPr>
        <p:pic>
          <p:nvPicPr>
            <p:cNvPr id="948" name="Picture 3" descr="F:\WORK\АГТУ\Общая\новый бренндбук\Мокапы\доп\BB_двАГТУ.png"/>
            <p:cNvPicPr/>
            <p:nvPr/>
          </p:nvPicPr>
          <p:blipFill>
            <a:blip r:embed="rId3"/>
            <a:srcRect r="50000"/>
            <a:stretch/>
          </p:blipFill>
          <p:spPr>
            <a:xfrm rot="16200000">
              <a:off x="4348800" y="373680"/>
              <a:ext cx="420480" cy="9160200"/>
            </a:xfrm>
            <a:prstGeom prst="rect">
              <a:avLst/>
            </a:prstGeom>
            <a:ln w="0">
              <a:noFill/>
            </a:ln>
          </p:spPr>
        </p:pic>
        <p:grpSp>
          <p:nvGrpSpPr>
            <p:cNvPr id="949" name="Группа 72"/>
            <p:cNvGrpSpPr/>
            <p:nvPr/>
          </p:nvGrpSpPr>
          <p:grpSpPr>
            <a:xfrm>
              <a:off x="6523560" y="2972880"/>
              <a:ext cx="2617920" cy="2180880"/>
              <a:chOff x="6523560" y="2972880"/>
              <a:chExt cx="2617920" cy="2180880"/>
            </a:xfrm>
          </p:grpSpPr>
          <p:pic>
            <p:nvPicPr>
              <p:cNvPr id="950" name="Picture 3" descr="F:\WORK\АГТУ\Общая\новый бренндбук\Мокапы\доп\Безымяннный-1.png"/>
              <p:cNvPicPr/>
              <p:nvPr/>
            </p:nvPicPr>
            <p:blipFill>
              <a:blip r:embed="rId4"/>
              <a:stretch/>
            </p:blipFill>
            <p:spPr>
              <a:xfrm rot="10800000">
                <a:off x="6523560" y="4295880"/>
                <a:ext cx="1719000" cy="857880"/>
              </a:xfrm>
              <a:prstGeom prst="rect">
                <a:avLst/>
              </a:prstGeom>
              <a:ln w="0">
                <a:noFill/>
              </a:ln>
            </p:spPr>
          </p:pic>
          <p:pic>
            <p:nvPicPr>
              <p:cNvPr id="951" name="Picture 6" descr="F:\WORK\АГТУ\Общая\новый бренндбук\Мокапы\доп\Безымяыынный-1.png"/>
              <p:cNvPicPr/>
              <p:nvPr/>
            </p:nvPicPr>
            <p:blipFill>
              <a:blip r:embed="rId5"/>
              <a:stretch/>
            </p:blipFill>
            <p:spPr>
              <a:xfrm>
                <a:off x="7236360" y="2972880"/>
                <a:ext cx="1905120" cy="2178360"/>
              </a:xfrm>
              <a:prstGeom prst="rect">
                <a:avLst/>
              </a:prstGeom>
              <a:ln w="0">
                <a:noFill/>
              </a:ln>
            </p:spPr>
          </p:pic>
        </p:grpSp>
      </p:grpSp>
      <p:pic>
        <p:nvPicPr>
          <p:cNvPr id="952" name="Picture 2" descr="F:\WORK\АГТУ\Общая\новый бренндбук\Мокапы\доп\Без имени-2.png"/>
          <p:cNvPicPr/>
          <p:nvPr/>
        </p:nvPicPr>
        <p:blipFill>
          <a:blip r:embed="rId6"/>
          <a:stretch/>
        </p:blipFill>
        <p:spPr>
          <a:xfrm>
            <a:off x="-9000" y="0"/>
            <a:ext cx="5846040" cy="747360"/>
          </a:xfrm>
          <a:prstGeom prst="rect">
            <a:avLst/>
          </a:prstGeom>
          <a:ln w="0">
            <a:noFill/>
          </a:ln>
        </p:spPr>
      </p:pic>
      <p:sp>
        <p:nvSpPr>
          <p:cNvPr id="953" name="TextBox 57"/>
          <p:cNvSpPr/>
          <p:nvPr/>
        </p:nvSpPr>
        <p:spPr>
          <a:xfrm>
            <a:off x="212760" y="197640"/>
            <a:ext cx="4209120" cy="342360"/>
          </a:xfrm>
          <a:prstGeom prst="rect">
            <a:avLst/>
          </a:prstGeom>
          <a:noFill/>
          <a:ln w="0">
            <a:noFill/>
          </a:ln>
        </p:spPr>
        <p:style>
          <a:lnRef idx="0">
            <a:scrgbClr r="0" g="0" b="0"/>
          </a:lnRef>
          <a:fillRef idx="0">
            <a:scrgbClr r="0" g="0" b="0"/>
          </a:fillRef>
          <a:effectRef idx="0">
            <a:scrgbClr r="0" g="0" b="0"/>
          </a:effectRef>
          <a:fontRef idx="minor"/>
        </p:style>
        <p:txBody>
          <a:bodyPr wrap="none" lIns="68760" tIns="34200" rIns="68760" bIns="34200" anchor="t">
            <a:spAutoFit/>
          </a:bodyPr>
          <a:lstStyle/>
          <a:p>
            <a:pPr defTabSz="914400">
              <a:lnSpc>
                <a:spcPct val="100000"/>
              </a:lnSpc>
            </a:pPr>
            <a:r>
              <a:rPr lang="ru-RU" sz="1800" b="1" strike="noStrike" spc="-1">
                <a:solidFill>
                  <a:srgbClr val="00359E"/>
                </a:solidFill>
                <a:latin typeface="Times New Roman"/>
                <a:ea typeface="Calibri"/>
              </a:rPr>
              <a:t>Перспективные направления развития</a:t>
            </a:r>
            <a:endParaRPr lang="ru-RU" sz="1800" b="0" strike="noStrike" spc="-1">
              <a:solidFill>
                <a:srgbClr val="000000"/>
              </a:solidFill>
              <a:latin typeface="Open Sans"/>
            </a:endParaRPr>
          </a:p>
        </p:txBody>
      </p:sp>
      <p:sp>
        <p:nvSpPr>
          <p:cNvPr id="954" name="Прямоугольник 1"/>
          <p:cNvSpPr/>
          <p:nvPr/>
        </p:nvSpPr>
        <p:spPr>
          <a:xfrm>
            <a:off x="33840" y="753120"/>
            <a:ext cx="9079920" cy="1157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ru-RU" sz="1400" b="1" strike="noStrike" spc="-1">
                <a:solidFill>
                  <a:srgbClr val="00359E"/>
                </a:solidFill>
                <a:latin typeface="Times New Roman"/>
              </a:rPr>
              <a:t>3. Высокоэффективные структурированные насадки (structured packings)Суть: вместо старых насадочных форм – </a:t>
            </a:r>
            <a:r>
              <a:rPr lang="ru-RU" sz="1400" b="0" strike="noStrike" spc="-1">
                <a:solidFill>
                  <a:srgbClr val="00359E"/>
                </a:solidFill>
                <a:latin typeface="Times New Roman"/>
              </a:rPr>
              <a:t>тонко штампованные, коррелированные элементы, дающие большую площадь контакта и меньшую потерю давления; это уменьшает энергопотребление и размеры колонн при тех же разделениях. </a:t>
            </a:r>
            <a:endParaRPr lang="ru-RU" sz="1400" b="0" strike="noStrike" spc="-1">
              <a:solidFill>
                <a:srgbClr val="000000"/>
              </a:solidFill>
              <a:latin typeface="Open Sans"/>
            </a:endParaRPr>
          </a:p>
          <a:p>
            <a:pPr defTabSz="914400">
              <a:lnSpc>
                <a:spcPct val="100000"/>
              </a:lnSpc>
            </a:pPr>
            <a:r>
              <a:rPr lang="ru-RU" sz="1400" b="0" strike="noStrike" spc="-1">
                <a:solidFill>
                  <a:srgbClr val="00359E"/>
                </a:solidFill>
                <a:latin typeface="Times New Roman"/>
              </a:rPr>
              <a:t>Компания Sulzer (Швейцария) — один из лидеров в разработке и поставках структурированных насадок и колонных внутренних устройств.</a:t>
            </a:r>
            <a:endParaRPr lang="ru-RU" sz="1400" b="0" strike="noStrike" spc="-1">
              <a:solidFill>
                <a:srgbClr val="000000"/>
              </a:solidFill>
              <a:latin typeface="Open Sans"/>
            </a:endParaRPr>
          </a:p>
        </p:txBody>
      </p:sp>
      <p:pic>
        <p:nvPicPr>
          <p:cNvPr id="955" name="Рисунок 3"/>
          <p:cNvPicPr/>
          <p:nvPr/>
        </p:nvPicPr>
        <p:blipFill>
          <a:blip r:embed="rId7"/>
          <a:stretch/>
        </p:blipFill>
        <p:spPr>
          <a:xfrm>
            <a:off x="6732360" y="1740600"/>
            <a:ext cx="2228400" cy="2273040"/>
          </a:xfrm>
          <a:prstGeom prst="rect">
            <a:avLst/>
          </a:prstGeom>
          <a:ln w="0">
            <a:noFill/>
          </a:ln>
        </p:spPr>
      </p:pic>
      <p:sp>
        <p:nvSpPr>
          <p:cNvPr id="956" name="TextBox 4"/>
          <p:cNvSpPr/>
          <p:nvPr/>
        </p:nvSpPr>
        <p:spPr>
          <a:xfrm>
            <a:off x="27720" y="1898280"/>
            <a:ext cx="6491160" cy="2651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ru-RU" sz="1400" b="1" strike="noStrike" spc="-1">
                <a:solidFill>
                  <a:srgbClr val="00359E"/>
                </a:solidFill>
                <a:latin typeface="Times New Roman"/>
              </a:rPr>
              <a:t>4.Цифровые двойники, датчики и смарт-управление колоннами </a:t>
            </a:r>
            <a:endParaRPr lang="ru-RU" sz="1400" b="0" strike="noStrike" spc="-1">
              <a:solidFill>
                <a:srgbClr val="000000"/>
              </a:solidFill>
              <a:latin typeface="Open Sans"/>
            </a:endParaRPr>
          </a:p>
          <a:p>
            <a:pPr defTabSz="914400">
              <a:lnSpc>
                <a:spcPct val="100000"/>
              </a:lnSpc>
            </a:pPr>
            <a:r>
              <a:rPr lang="ru-RU" sz="1400" b="0" strike="noStrike" spc="-1">
                <a:solidFill>
                  <a:srgbClr val="00359E"/>
                </a:solidFill>
                <a:latin typeface="Times New Roman"/>
              </a:rPr>
              <a:t>Суть: моделирование в реальном времени, цифровые двойники , продвинутые модель-предиктивные регуляторы, онлайн-анализаторы для повышения выхода продукта, снижения времени простоя и предотвращения аварий.</a:t>
            </a:r>
            <a:endParaRPr lang="ru-RU" sz="1400" b="0" strike="noStrike" spc="-1">
              <a:solidFill>
                <a:srgbClr val="000000"/>
              </a:solidFill>
              <a:latin typeface="Open Sans"/>
            </a:endParaRPr>
          </a:p>
          <a:p>
            <a:pPr defTabSz="914400">
              <a:lnSpc>
                <a:spcPct val="100000"/>
              </a:lnSpc>
            </a:pPr>
            <a:r>
              <a:rPr lang="ru-RU" sz="1400" b="0" strike="noStrike" spc="-1">
                <a:solidFill>
                  <a:srgbClr val="00359E"/>
                </a:solidFill>
                <a:latin typeface="Times New Roman"/>
              </a:rPr>
              <a:t>Компании: Emerson, AspenTech, Honeywell — лидеры по ПО/цифровой автоматизации; проекты по всему миру на крупных НПЗ.</a:t>
            </a:r>
            <a:endParaRPr lang="ru-RU" sz="1400" b="0" strike="noStrike" spc="-1">
              <a:solidFill>
                <a:srgbClr val="000000"/>
              </a:solidFill>
              <a:latin typeface="Open Sans"/>
            </a:endParaRPr>
          </a:p>
          <a:p>
            <a:pPr defTabSz="914400">
              <a:lnSpc>
                <a:spcPct val="100000"/>
              </a:lnSpc>
            </a:pPr>
            <a:r>
              <a:rPr lang="ru-RU" sz="1400" b="0" strike="noStrike" spc="-1">
                <a:solidFill>
                  <a:srgbClr val="00359E"/>
                </a:solidFill>
                <a:latin typeface="Times New Roman"/>
              </a:rPr>
              <a:t>5</a:t>
            </a:r>
            <a:r>
              <a:rPr lang="ru-RU" sz="1400" b="1" strike="noStrike" spc="-1">
                <a:solidFill>
                  <a:srgbClr val="00359E"/>
                </a:solidFill>
                <a:latin typeface="Times New Roman"/>
              </a:rPr>
              <a:t>. Новые материалы и антикоррозионные сплавы, покрытия</a:t>
            </a:r>
            <a:endParaRPr lang="ru-RU" sz="1400" b="0" strike="noStrike" spc="-1">
              <a:solidFill>
                <a:srgbClr val="000000"/>
              </a:solidFill>
              <a:latin typeface="Open Sans"/>
            </a:endParaRPr>
          </a:p>
          <a:p>
            <a:pPr defTabSz="914400">
              <a:lnSpc>
                <a:spcPct val="100000"/>
              </a:lnSpc>
            </a:pPr>
            <a:r>
              <a:rPr lang="ru-RU" sz="1400" b="0" strike="noStrike" spc="-1">
                <a:solidFill>
                  <a:srgbClr val="00359E"/>
                </a:solidFill>
                <a:latin typeface="Times New Roman"/>
              </a:rPr>
              <a:t>Суть: отказ от стандартных материалов в пользу суперсплавов и специализированных покрытий увеличивает ресурс колонн при агрессивных средах (кислотные/хлорсодержащие потоки).</a:t>
            </a:r>
            <a:endParaRPr lang="ru-RU" sz="1400" b="0" strike="noStrike" spc="-1">
              <a:solidFill>
                <a:srgbClr val="000000"/>
              </a:solidFill>
              <a:latin typeface="Open Sans"/>
            </a:endParaRPr>
          </a:p>
          <a:p>
            <a:pPr defTabSz="914400">
              <a:lnSpc>
                <a:spcPct val="100000"/>
              </a:lnSpc>
            </a:pPr>
            <a:r>
              <a:rPr lang="ru-RU" sz="1400" b="0" strike="noStrike" spc="-1">
                <a:solidFill>
                  <a:srgbClr val="00359E"/>
                </a:solidFill>
                <a:latin typeface="Times New Roman"/>
              </a:rPr>
              <a:t>Компании: производители стали и сплавов (например, Outokumpu -Финляндия) поставляют изделия для нефтегазовой отрасли.</a:t>
            </a:r>
            <a:endParaRPr lang="ru-RU" sz="1400" b="0" strike="noStrike" spc="-1">
              <a:solidFill>
                <a:srgbClr val="000000"/>
              </a:solidFill>
              <a:latin typeface="Open Sans"/>
            </a:endParaRPr>
          </a:p>
        </p:txBody>
      </p:sp>
      <p:sp>
        <p:nvSpPr>
          <p:cNvPr id="957" name="Прямоугольник 956"/>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84E1EB86-8E51-49CD-AB2E-1E4850F81F6C}" type="slidenum">
              <a:rPr lang="ru-RU" sz="2400" b="1" strike="noStrike" spc="-1">
                <a:solidFill>
                  <a:srgbClr val="000000"/>
                </a:solidFill>
                <a:latin typeface="Noto Sans"/>
              </a:rPr>
              <a:t>83</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8" name="Picture 5" descr="F:\WORK\АГТУ\Общая\новый бренндбук\Мокапы\доп\Безырмянный-1.png"/>
          <p:cNvPicPr/>
          <p:nvPr/>
        </p:nvPicPr>
        <p:blipFill>
          <a:blip r:embed="rId2"/>
          <a:stretch/>
        </p:blipFill>
        <p:spPr>
          <a:xfrm>
            <a:off x="6787080" y="206640"/>
            <a:ext cx="1998360" cy="177840"/>
          </a:xfrm>
          <a:prstGeom prst="rect">
            <a:avLst/>
          </a:prstGeom>
          <a:ln w="0">
            <a:noFill/>
          </a:ln>
        </p:spPr>
      </p:pic>
      <p:grpSp>
        <p:nvGrpSpPr>
          <p:cNvPr id="959" name="Группа 75"/>
          <p:cNvGrpSpPr/>
          <p:nvPr/>
        </p:nvGrpSpPr>
        <p:grpSpPr>
          <a:xfrm>
            <a:off x="-20880" y="2972880"/>
            <a:ext cx="9162360" cy="2191320"/>
            <a:chOff x="-20880" y="2972880"/>
            <a:chExt cx="9162360" cy="2191320"/>
          </a:xfrm>
        </p:grpSpPr>
        <p:pic>
          <p:nvPicPr>
            <p:cNvPr id="960" name="Picture 3" descr="F:\WORK\АГТУ\Общая\новый бренндбук\Мокапы\доп\BB_двАГТУ.png"/>
            <p:cNvPicPr/>
            <p:nvPr/>
          </p:nvPicPr>
          <p:blipFill>
            <a:blip r:embed="rId3"/>
            <a:srcRect r="50000"/>
            <a:stretch/>
          </p:blipFill>
          <p:spPr>
            <a:xfrm rot="16200000">
              <a:off x="4348800" y="373680"/>
              <a:ext cx="420480" cy="9160200"/>
            </a:xfrm>
            <a:prstGeom prst="rect">
              <a:avLst/>
            </a:prstGeom>
            <a:ln w="0">
              <a:noFill/>
            </a:ln>
          </p:spPr>
        </p:pic>
        <p:grpSp>
          <p:nvGrpSpPr>
            <p:cNvPr id="961" name="Группа 72"/>
            <p:cNvGrpSpPr/>
            <p:nvPr/>
          </p:nvGrpSpPr>
          <p:grpSpPr>
            <a:xfrm>
              <a:off x="6523560" y="2972880"/>
              <a:ext cx="2617920" cy="2180880"/>
              <a:chOff x="6523560" y="2972880"/>
              <a:chExt cx="2617920" cy="2180880"/>
            </a:xfrm>
          </p:grpSpPr>
          <p:pic>
            <p:nvPicPr>
              <p:cNvPr id="962" name="Picture 3" descr="F:\WORK\АГТУ\Общая\новый бренндбук\Мокапы\доп\Безымяннный-1.png"/>
              <p:cNvPicPr/>
              <p:nvPr/>
            </p:nvPicPr>
            <p:blipFill>
              <a:blip r:embed="rId4"/>
              <a:stretch/>
            </p:blipFill>
            <p:spPr>
              <a:xfrm rot="10800000">
                <a:off x="6523560" y="4295880"/>
                <a:ext cx="1719000" cy="857880"/>
              </a:xfrm>
              <a:prstGeom prst="rect">
                <a:avLst/>
              </a:prstGeom>
              <a:ln w="0">
                <a:noFill/>
              </a:ln>
            </p:spPr>
          </p:pic>
          <p:pic>
            <p:nvPicPr>
              <p:cNvPr id="963" name="Picture 6" descr="F:\WORK\АГТУ\Общая\новый бренндбук\Мокапы\доп\Безымяыынный-1.png"/>
              <p:cNvPicPr/>
              <p:nvPr/>
            </p:nvPicPr>
            <p:blipFill>
              <a:blip r:embed="rId5"/>
              <a:stretch/>
            </p:blipFill>
            <p:spPr>
              <a:xfrm>
                <a:off x="7236360" y="2972880"/>
                <a:ext cx="1905120" cy="2178360"/>
              </a:xfrm>
              <a:prstGeom prst="rect">
                <a:avLst/>
              </a:prstGeom>
              <a:ln w="0">
                <a:noFill/>
              </a:ln>
            </p:spPr>
          </p:pic>
        </p:grpSp>
      </p:grpSp>
      <p:pic>
        <p:nvPicPr>
          <p:cNvPr id="964" name="Picture 2" descr="F:\WORK\АГТУ\Общая\новый бренндбук\Мокапы\доп\Без имени-2.png"/>
          <p:cNvPicPr/>
          <p:nvPr/>
        </p:nvPicPr>
        <p:blipFill>
          <a:blip r:embed="rId6"/>
          <a:stretch/>
        </p:blipFill>
        <p:spPr>
          <a:xfrm>
            <a:off x="-9000" y="0"/>
            <a:ext cx="5846040" cy="541440"/>
          </a:xfrm>
          <a:prstGeom prst="rect">
            <a:avLst/>
          </a:prstGeom>
          <a:ln w="0">
            <a:noFill/>
          </a:ln>
        </p:spPr>
      </p:pic>
      <p:sp>
        <p:nvSpPr>
          <p:cNvPr id="965" name="TextBox 57"/>
          <p:cNvSpPr/>
          <p:nvPr/>
        </p:nvSpPr>
        <p:spPr>
          <a:xfrm>
            <a:off x="212760" y="197640"/>
            <a:ext cx="4209120" cy="342360"/>
          </a:xfrm>
          <a:prstGeom prst="rect">
            <a:avLst/>
          </a:prstGeom>
          <a:noFill/>
          <a:ln w="0">
            <a:noFill/>
          </a:ln>
        </p:spPr>
        <p:style>
          <a:lnRef idx="0">
            <a:scrgbClr r="0" g="0" b="0"/>
          </a:lnRef>
          <a:fillRef idx="0">
            <a:scrgbClr r="0" g="0" b="0"/>
          </a:fillRef>
          <a:effectRef idx="0">
            <a:scrgbClr r="0" g="0" b="0"/>
          </a:effectRef>
          <a:fontRef idx="minor"/>
        </p:style>
        <p:txBody>
          <a:bodyPr wrap="none" lIns="68760" tIns="34200" rIns="68760" bIns="34200" anchor="t">
            <a:spAutoFit/>
          </a:bodyPr>
          <a:lstStyle/>
          <a:p>
            <a:pPr defTabSz="914400">
              <a:lnSpc>
                <a:spcPct val="100000"/>
              </a:lnSpc>
            </a:pPr>
            <a:r>
              <a:rPr lang="ru-RU" sz="1800" b="1" strike="noStrike" spc="-1">
                <a:solidFill>
                  <a:srgbClr val="00359E"/>
                </a:solidFill>
                <a:latin typeface="Times New Roman"/>
                <a:ea typeface="Calibri"/>
              </a:rPr>
              <a:t>Перспективные направления развития</a:t>
            </a:r>
            <a:endParaRPr lang="ru-RU" sz="1800" b="0" strike="noStrike" spc="-1">
              <a:solidFill>
                <a:srgbClr val="000000"/>
              </a:solidFill>
              <a:latin typeface="Open Sans"/>
            </a:endParaRPr>
          </a:p>
        </p:txBody>
      </p:sp>
      <p:sp>
        <p:nvSpPr>
          <p:cNvPr id="966" name="Прямоугольник 1"/>
          <p:cNvSpPr/>
          <p:nvPr/>
        </p:nvSpPr>
        <p:spPr>
          <a:xfrm>
            <a:off x="16200" y="427320"/>
            <a:ext cx="6912000" cy="4572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ru-RU" sz="1400" b="1" strike="noStrike" spc="-1">
                <a:solidFill>
                  <a:srgbClr val="00359E"/>
                </a:solidFill>
                <a:latin typeface="Times New Roman"/>
              </a:rPr>
              <a:t>6. Мембранно-дистилляционные и гибридные схемы</a:t>
            </a:r>
            <a:endParaRPr lang="ru-RU" sz="1400" b="0" strike="noStrike" spc="-1">
              <a:solidFill>
                <a:srgbClr val="000000"/>
              </a:solidFill>
              <a:latin typeface="Open Sans"/>
            </a:endParaRPr>
          </a:p>
          <a:p>
            <a:pPr defTabSz="914400">
              <a:lnSpc>
                <a:spcPct val="100000"/>
              </a:lnSpc>
            </a:pPr>
            <a:r>
              <a:rPr lang="ru-RU" sz="1400" b="0" strike="noStrike" spc="-1">
                <a:solidFill>
                  <a:srgbClr val="00359E"/>
                </a:solidFill>
                <a:latin typeface="Times New Roman"/>
              </a:rPr>
              <a:t>Суть: мембраны используются для пред- или пост-обогащения потоков, снижения нагрузок на колонны или замены части ступеней. Особенно перспективно для сложно разделимых смесей (олефин/парафин, органические пары).</a:t>
            </a:r>
            <a:endParaRPr lang="ru-RU" sz="1400" b="0" strike="noStrike" spc="-1">
              <a:solidFill>
                <a:srgbClr val="000000"/>
              </a:solidFill>
              <a:latin typeface="Open Sans"/>
            </a:endParaRPr>
          </a:p>
          <a:p>
            <a:pPr defTabSz="914400">
              <a:lnSpc>
                <a:spcPct val="100000"/>
              </a:lnSpc>
            </a:pPr>
            <a:r>
              <a:rPr lang="ru-RU" sz="1400" b="1" strike="noStrike" spc="-1">
                <a:solidFill>
                  <a:srgbClr val="00359E"/>
                </a:solidFill>
                <a:latin typeface="Times New Roman"/>
              </a:rPr>
              <a:t>7. Dividing-wall columns (DWC) — колонны с разделяющей стенкой</a:t>
            </a:r>
            <a:endParaRPr lang="ru-RU" sz="1400" b="0" strike="noStrike" spc="-1">
              <a:solidFill>
                <a:srgbClr val="000000"/>
              </a:solidFill>
              <a:latin typeface="Open Sans"/>
            </a:endParaRPr>
          </a:p>
          <a:p>
            <a:pPr defTabSz="914400">
              <a:lnSpc>
                <a:spcPct val="100000"/>
              </a:lnSpc>
            </a:pPr>
            <a:r>
              <a:rPr lang="ru-RU" sz="1400" b="0" strike="noStrike" spc="-1">
                <a:solidFill>
                  <a:srgbClr val="00359E"/>
                </a:solidFill>
                <a:latin typeface="Times New Roman"/>
              </a:rPr>
              <a:t>Суть: одна колонна вместо двух/трёх — прямое сокращение капитальных затрат и энергопотребления для трёхкомпонентных смесей. Подход даёт компактность и экономию энергии.Технологии внедряются в Европе и Азии; на рынке - специализированные поставщики и EPC-компании.</a:t>
            </a:r>
            <a:endParaRPr lang="ru-RU" sz="1400" b="0" strike="noStrike" spc="-1">
              <a:solidFill>
                <a:srgbClr val="000000"/>
              </a:solidFill>
              <a:latin typeface="Open Sans"/>
            </a:endParaRPr>
          </a:p>
          <a:p>
            <a:pPr defTabSz="914400">
              <a:lnSpc>
                <a:spcPct val="100000"/>
              </a:lnSpc>
            </a:pPr>
            <a:r>
              <a:rPr lang="ru-RU" sz="1400" b="1" strike="noStrike" spc="-1">
                <a:solidFill>
                  <a:srgbClr val="00359E"/>
                </a:solidFill>
                <a:latin typeface="Times New Roman"/>
              </a:rPr>
              <a:t>8.Компактные и модульные колонны, микроканальные решения</a:t>
            </a:r>
            <a:endParaRPr lang="ru-RU" sz="1400" b="0" strike="noStrike" spc="-1">
              <a:solidFill>
                <a:srgbClr val="000000"/>
              </a:solidFill>
              <a:latin typeface="Open Sans"/>
            </a:endParaRPr>
          </a:p>
          <a:p>
            <a:pPr defTabSz="914400">
              <a:lnSpc>
                <a:spcPct val="100000"/>
              </a:lnSpc>
            </a:pPr>
            <a:r>
              <a:rPr lang="ru-RU" sz="1400" b="0" strike="noStrike" spc="-1">
                <a:solidFill>
                  <a:srgbClr val="00359E"/>
                </a:solidFill>
                <a:latin typeface="Times New Roman"/>
              </a:rPr>
              <a:t>Суть: для малых потоков и специальных применений — модульные колонны, заводской модульный монтаж, микроканальные теплообменники/колонные модули для быстрой установки и вывода в строй. </a:t>
            </a:r>
            <a:endParaRPr lang="ru-RU" sz="1400" b="0" strike="noStrike" spc="-1">
              <a:solidFill>
                <a:srgbClr val="000000"/>
              </a:solidFill>
              <a:latin typeface="Open Sans"/>
            </a:endParaRPr>
          </a:p>
          <a:p>
            <a:pPr defTabSz="914400">
              <a:lnSpc>
                <a:spcPct val="100000"/>
              </a:lnSpc>
            </a:pPr>
            <a:r>
              <a:rPr lang="ru-RU" sz="1400" b="0" strike="noStrike" spc="-1">
                <a:solidFill>
                  <a:srgbClr val="00359E"/>
                </a:solidFill>
                <a:latin typeface="Times New Roman"/>
              </a:rPr>
              <a:t>Модульность популярна в Северной Америке, Европе и быстро набирает в Азии.</a:t>
            </a:r>
            <a:endParaRPr lang="ru-RU" sz="1400" b="0" strike="noStrike" spc="-1">
              <a:solidFill>
                <a:srgbClr val="000000"/>
              </a:solidFill>
              <a:latin typeface="Open Sans"/>
            </a:endParaRPr>
          </a:p>
          <a:p>
            <a:pPr defTabSz="914400">
              <a:lnSpc>
                <a:spcPct val="100000"/>
              </a:lnSpc>
            </a:pPr>
            <a:r>
              <a:rPr lang="ru-RU" sz="1200" b="1" strike="noStrike" spc="-1">
                <a:solidFill>
                  <a:srgbClr val="00359E"/>
                </a:solidFill>
                <a:latin typeface="Times New Roman"/>
              </a:rPr>
              <a:t>Основные поставщики :</a:t>
            </a:r>
            <a:endParaRPr lang="ru-RU" sz="1200" b="0" strike="noStrike" spc="-1">
              <a:solidFill>
                <a:srgbClr val="000000"/>
              </a:solidFill>
              <a:latin typeface="Open Sans"/>
            </a:endParaRPr>
          </a:p>
          <a:p>
            <a:pPr defTabSz="914400">
              <a:lnSpc>
                <a:spcPct val="100000"/>
              </a:lnSpc>
            </a:pPr>
            <a:r>
              <a:rPr lang="ru-RU" sz="1200" b="1" strike="noStrike" spc="-1">
                <a:solidFill>
                  <a:srgbClr val="00359E"/>
                </a:solidFill>
                <a:latin typeface="Times New Roman"/>
              </a:rPr>
              <a:t> Sulzer - насадки и колонные внутренности  (Швейцария). </a:t>
            </a:r>
            <a:endParaRPr lang="ru-RU" sz="1200" b="0" strike="noStrike" spc="-1">
              <a:solidFill>
                <a:srgbClr val="000000"/>
              </a:solidFill>
              <a:latin typeface="Open Sans"/>
            </a:endParaRPr>
          </a:p>
          <a:p>
            <a:pPr defTabSz="914400">
              <a:lnSpc>
                <a:spcPct val="100000"/>
              </a:lnSpc>
            </a:pPr>
            <a:r>
              <a:rPr lang="ru-RU" sz="1200" b="1" strike="noStrike" spc="-1">
                <a:solidFill>
                  <a:srgbClr val="00359E"/>
                </a:solidFill>
                <a:latin typeface="Times New Roman"/>
              </a:rPr>
              <a:t>Emerson, AspenTech, Honeywell — цифровые платформы, цифровые двойники и контроль.</a:t>
            </a:r>
            <a:endParaRPr lang="ru-RU" sz="1200" b="0" strike="noStrike" spc="-1">
              <a:solidFill>
                <a:srgbClr val="000000"/>
              </a:solidFill>
              <a:latin typeface="Open Sans"/>
            </a:endParaRPr>
          </a:p>
          <a:p>
            <a:pPr defTabSz="914400">
              <a:lnSpc>
                <a:spcPct val="100000"/>
              </a:lnSpc>
            </a:pPr>
            <a:r>
              <a:rPr lang="ru-RU" sz="1200" b="1" strike="noStrike" spc="-1">
                <a:solidFill>
                  <a:srgbClr val="00359E"/>
                </a:solidFill>
                <a:latin typeface="Times New Roman"/>
              </a:rPr>
              <a:t>Pall  - мембраны, фильтрация, сепарация (США). </a:t>
            </a:r>
            <a:endParaRPr lang="ru-RU" sz="1200" b="0" strike="noStrike" spc="-1">
              <a:solidFill>
                <a:srgbClr val="000000"/>
              </a:solidFill>
              <a:latin typeface="Open Sans"/>
            </a:endParaRPr>
          </a:p>
          <a:p>
            <a:pPr defTabSz="914400">
              <a:lnSpc>
                <a:spcPct val="100000"/>
              </a:lnSpc>
            </a:pPr>
            <a:r>
              <a:rPr lang="ru-RU" sz="1200" b="1" strike="noStrike" spc="-1">
                <a:solidFill>
                  <a:srgbClr val="00359E"/>
                </a:solidFill>
                <a:latin typeface="Times New Roman"/>
              </a:rPr>
              <a:t>Outokumpu - материалы для агрессивных сред.</a:t>
            </a:r>
            <a:endParaRPr lang="ru-RU" sz="1200" b="0" strike="noStrike" spc="-1">
              <a:solidFill>
                <a:srgbClr val="000000"/>
              </a:solidFill>
              <a:latin typeface="Open Sans"/>
            </a:endParaRPr>
          </a:p>
          <a:p>
            <a:pPr defTabSz="914400">
              <a:lnSpc>
                <a:spcPct val="100000"/>
              </a:lnSpc>
            </a:pPr>
            <a:r>
              <a:rPr lang="ru-RU" sz="1200" b="1" strike="noStrike" spc="-1">
                <a:solidFill>
                  <a:srgbClr val="00359E"/>
                </a:solidFill>
                <a:latin typeface="Times New Roman"/>
              </a:rPr>
              <a:t>Крупные химкомпании (BASF, Shell и др.) - внедрение реактивной дистилляции и пилотных установок</a:t>
            </a:r>
            <a:endParaRPr lang="ru-RU" sz="1200" b="0" strike="noStrike" spc="-1">
              <a:solidFill>
                <a:srgbClr val="000000"/>
              </a:solidFill>
              <a:latin typeface="Open Sans"/>
            </a:endParaRPr>
          </a:p>
          <a:p>
            <a:pPr defTabSz="914400">
              <a:lnSpc>
                <a:spcPct val="100000"/>
              </a:lnSpc>
            </a:pPr>
            <a:endParaRPr lang="ru-RU" sz="1400" b="0" strike="noStrike" spc="-1">
              <a:solidFill>
                <a:srgbClr val="000000"/>
              </a:solidFill>
              <a:latin typeface="Open Sans"/>
            </a:endParaRPr>
          </a:p>
        </p:txBody>
      </p:sp>
      <p:pic>
        <p:nvPicPr>
          <p:cNvPr id="967" name="Рисунок 5"/>
          <p:cNvPicPr/>
          <p:nvPr/>
        </p:nvPicPr>
        <p:blipFill>
          <a:blip r:embed="rId7"/>
          <a:stretch/>
        </p:blipFill>
        <p:spPr>
          <a:xfrm>
            <a:off x="7702920" y="297360"/>
            <a:ext cx="1422360" cy="4871160"/>
          </a:xfrm>
          <a:prstGeom prst="rect">
            <a:avLst/>
          </a:prstGeom>
          <a:ln w="0">
            <a:noFill/>
          </a:ln>
        </p:spPr>
      </p:pic>
      <p:pic>
        <p:nvPicPr>
          <p:cNvPr id="968" name="Рисунок 6"/>
          <p:cNvPicPr/>
          <p:nvPr/>
        </p:nvPicPr>
        <p:blipFill>
          <a:blip r:embed="rId8"/>
          <a:stretch/>
        </p:blipFill>
        <p:spPr>
          <a:xfrm>
            <a:off x="6579720" y="3133800"/>
            <a:ext cx="1310400" cy="339840"/>
          </a:xfrm>
          <a:prstGeom prst="rect">
            <a:avLst/>
          </a:prstGeom>
          <a:ln w="0">
            <a:noFill/>
          </a:ln>
        </p:spPr>
      </p:pic>
      <p:pic>
        <p:nvPicPr>
          <p:cNvPr id="969" name="Рисунок 7"/>
          <p:cNvPicPr/>
          <p:nvPr/>
        </p:nvPicPr>
        <p:blipFill>
          <a:blip r:embed="rId9"/>
          <a:stretch/>
        </p:blipFill>
        <p:spPr>
          <a:xfrm>
            <a:off x="6459480" y="3586320"/>
            <a:ext cx="1349640" cy="743040"/>
          </a:xfrm>
          <a:prstGeom prst="rect">
            <a:avLst/>
          </a:prstGeom>
          <a:ln w="0">
            <a:noFill/>
          </a:ln>
        </p:spPr>
      </p:pic>
      <p:pic>
        <p:nvPicPr>
          <p:cNvPr id="970" name="Рисунок 8"/>
          <p:cNvPicPr/>
          <p:nvPr/>
        </p:nvPicPr>
        <p:blipFill>
          <a:blip r:embed="rId10"/>
          <a:stretch/>
        </p:blipFill>
        <p:spPr>
          <a:xfrm>
            <a:off x="5508000" y="2124360"/>
            <a:ext cx="2358000" cy="501480"/>
          </a:xfrm>
          <a:prstGeom prst="rect">
            <a:avLst/>
          </a:prstGeom>
          <a:ln w="0">
            <a:noFill/>
          </a:ln>
        </p:spPr>
      </p:pic>
      <p:pic>
        <p:nvPicPr>
          <p:cNvPr id="971" name="Рисунок 9"/>
          <p:cNvPicPr/>
          <p:nvPr/>
        </p:nvPicPr>
        <p:blipFill>
          <a:blip r:embed="rId11"/>
          <a:stretch/>
        </p:blipFill>
        <p:spPr>
          <a:xfrm>
            <a:off x="5723280" y="1101960"/>
            <a:ext cx="2093400" cy="464400"/>
          </a:xfrm>
          <a:prstGeom prst="rect">
            <a:avLst/>
          </a:prstGeom>
          <a:ln w="0">
            <a:noFill/>
          </a:ln>
        </p:spPr>
      </p:pic>
      <p:sp>
        <p:nvSpPr>
          <p:cNvPr id="972" name="Прямоугольник 971"/>
          <p:cNvSpPr/>
          <p:nvPr/>
        </p:nvSpPr>
        <p:spPr>
          <a:xfrm>
            <a:off x="0" y="486036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pPr>
            <a:fld id="{E3FAD9F7-2B7C-4C4A-9C97-9C7C18C38594}" type="slidenum">
              <a:rPr lang="ru-RU" sz="2400" b="1" strike="noStrike" spc="-1">
                <a:solidFill>
                  <a:srgbClr val="000000"/>
                </a:solidFill>
                <a:latin typeface="Noto Sans"/>
              </a:rPr>
              <a:t>84</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414"/>
        <p:cNvGrpSpPr/>
        <p:nvPr/>
      </p:nvGrpSpPr>
      <p:grpSpPr>
        <a:xfrm>
          <a:off x="0" y="0"/>
          <a:ext cx="0" cy="0"/>
          <a:chOff x="0" y="0"/>
          <a:chExt cx="0" cy="0"/>
        </a:xfrm>
      </p:grpSpPr>
      <p:sp>
        <p:nvSpPr>
          <p:cNvPr id="1415" name="Google Shape;1415;p112"/>
          <p:cNvSpPr/>
          <p:nvPr/>
        </p:nvSpPr>
        <p:spPr>
          <a:xfrm>
            <a:off x="1411" y="1120334"/>
            <a:ext cx="9136500" cy="2444366"/>
          </a:xfrm>
          <a:prstGeom prst="rect">
            <a:avLst/>
          </a:prstGeom>
          <a:solidFill>
            <a:srgbClr val="DAE5F1"/>
          </a:solidFill>
          <a:ln>
            <a:noFill/>
          </a:ln>
        </p:spPr>
        <p:txBody>
          <a:bodyPr spcFirstLastPara="1" wrap="square" lIns="91397" tIns="91397" rIns="91397" bIns="91397" anchor="ctr" anchorCtr="0">
            <a:noAutofit/>
          </a:bodyPr>
          <a:lstStyle/>
          <a:p>
            <a:endParaRPr sz="1799"/>
          </a:p>
        </p:txBody>
      </p:sp>
      <p:sp>
        <p:nvSpPr>
          <p:cNvPr id="1416" name="Google Shape;1416;p112"/>
          <p:cNvSpPr/>
          <p:nvPr/>
        </p:nvSpPr>
        <p:spPr>
          <a:xfrm>
            <a:off x="-1810187" y="1300308"/>
            <a:ext cx="8596584" cy="342254"/>
          </a:xfrm>
          <a:prstGeom prst="rect">
            <a:avLst/>
          </a:prstGeom>
          <a:noFill/>
          <a:ln>
            <a:noFill/>
          </a:ln>
        </p:spPr>
        <p:txBody>
          <a:bodyPr spcFirstLastPara="1" wrap="square" lIns="68729" tIns="34189" rIns="68729" bIns="34189" anchor="t" anchorCtr="0">
            <a:noAutofit/>
          </a:bodyPr>
          <a:lstStyle/>
          <a:p>
            <a:pPr algn="ctr"/>
            <a:r>
              <a:rPr lang="ru-RU" sz="5398" b="1" dirty="0">
                <a:solidFill>
                  <a:srgbClr val="00359E"/>
                </a:solidFill>
                <a:latin typeface="Arial"/>
                <a:ea typeface="Arial"/>
                <a:cs typeface="Arial"/>
                <a:sym typeface="Arial"/>
              </a:rPr>
              <a:t>СПАСИБО ЗА ВНИМАНИЕ </a:t>
            </a:r>
            <a:endParaRPr sz="5398" dirty="0">
              <a:solidFill>
                <a:schemeClr val="dk1"/>
              </a:solidFill>
              <a:latin typeface="Arial"/>
              <a:ea typeface="Arial"/>
              <a:cs typeface="Arial"/>
              <a:sym typeface="Arial"/>
            </a:endParaRPr>
          </a:p>
        </p:txBody>
      </p:sp>
      <p:pic>
        <p:nvPicPr>
          <p:cNvPr id="1417" name="Google Shape;1417;p112" descr="F:\WORK\АГТУ\Общая\новый бренндбук\Мокапы\доп\Безырмянный-1.png"/>
          <p:cNvPicPr preferRelativeResize="0"/>
          <p:nvPr/>
        </p:nvPicPr>
        <p:blipFill rotWithShape="1">
          <a:blip r:embed="rId3">
            <a:alphaModFix/>
          </a:blip>
          <a:srcRect/>
          <a:stretch/>
        </p:blipFill>
        <p:spPr>
          <a:xfrm>
            <a:off x="6786397" y="267037"/>
            <a:ext cx="1995584" cy="175626"/>
          </a:xfrm>
          <a:prstGeom prst="rect">
            <a:avLst/>
          </a:prstGeom>
          <a:noFill/>
          <a:ln>
            <a:noFill/>
          </a:ln>
        </p:spPr>
      </p:pic>
      <p:pic>
        <p:nvPicPr>
          <p:cNvPr id="1418" name="Google Shape;1418;p112" descr="F:\WORK\АГТУ\фото\Лена\IMG_9521.jpg"/>
          <p:cNvPicPr preferRelativeResize="0"/>
          <p:nvPr/>
        </p:nvPicPr>
        <p:blipFill rotWithShape="1">
          <a:blip r:embed="rId4">
            <a:alphaModFix/>
          </a:blip>
          <a:srcRect/>
          <a:stretch/>
        </p:blipFill>
        <p:spPr>
          <a:xfrm>
            <a:off x="4690942" y="2271648"/>
            <a:ext cx="3668348" cy="2444366"/>
          </a:xfrm>
          <a:prstGeom prst="rect">
            <a:avLst/>
          </a:prstGeom>
          <a:noFill/>
          <a:ln>
            <a:noFill/>
          </a:ln>
        </p:spPr>
      </p:pic>
      <p:grpSp>
        <p:nvGrpSpPr>
          <p:cNvPr id="1420" name="Google Shape;1420;p112"/>
          <p:cNvGrpSpPr/>
          <p:nvPr/>
        </p:nvGrpSpPr>
        <p:grpSpPr>
          <a:xfrm>
            <a:off x="-21802" y="2971603"/>
            <a:ext cx="9159713" cy="2190464"/>
            <a:chOff x="-23220" y="2972520"/>
            <a:chExt cx="9162540" cy="2191140"/>
          </a:xfrm>
        </p:grpSpPr>
        <p:pic>
          <p:nvPicPr>
            <p:cNvPr id="1421" name="Google Shape;1421;p112" descr="F:\WORK\АГТУ\Общая\новый бренндбук\Мокапы\доп\BB_двАГТУ.png"/>
            <p:cNvPicPr preferRelativeResize="0"/>
            <p:nvPr/>
          </p:nvPicPr>
          <p:blipFill rotWithShape="1">
            <a:blip r:embed="rId5">
              <a:alphaModFix/>
            </a:blip>
            <a:srcRect r="50000"/>
            <a:stretch/>
          </p:blipFill>
          <p:spPr>
            <a:xfrm rot="-5400000">
              <a:off x="4346640" y="375480"/>
              <a:ext cx="418320" cy="9158040"/>
            </a:xfrm>
            <a:prstGeom prst="rect">
              <a:avLst/>
            </a:prstGeom>
            <a:noFill/>
            <a:ln>
              <a:noFill/>
            </a:ln>
          </p:spPr>
        </p:pic>
        <p:grpSp>
          <p:nvGrpSpPr>
            <p:cNvPr id="1422" name="Google Shape;1422;p112"/>
            <p:cNvGrpSpPr/>
            <p:nvPr/>
          </p:nvGrpSpPr>
          <p:grpSpPr>
            <a:xfrm>
              <a:off x="6525720" y="2972520"/>
              <a:ext cx="2613600" cy="2180880"/>
              <a:chOff x="6525720" y="2972520"/>
              <a:chExt cx="2613600" cy="2180880"/>
            </a:xfrm>
          </p:grpSpPr>
          <p:pic>
            <p:nvPicPr>
              <p:cNvPr id="1423" name="Google Shape;1423;p112" descr="F:\WORK\АГТУ\Общая\новый бренндбук\Мокапы\доп\Безымяннный-1.png"/>
              <p:cNvPicPr preferRelativeResize="0"/>
              <p:nvPr/>
            </p:nvPicPr>
            <p:blipFill rotWithShape="1">
              <a:blip r:embed="rId6">
                <a:alphaModFix/>
              </a:blip>
              <a:srcRect/>
              <a:stretch/>
            </p:blipFill>
            <p:spPr>
              <a:xfrm rot="10800000">
                <a:off x="6525720" y="4297680"/>
                <a:ext cx="1716840" cy="855720"/>
              </a:xfrm>
              <a:prstGeom prst="rect">
                <a:avLst/>
              </a:prstGeom>
              <a:noFill/>
              <a:ln>
                <a:noFill/>
              </a:ln>
            </p:spPr>
          </p:pic>
          <p:pic>
            <p:nvPicPr>
              <p:cNvPr id="1424" name="Google Shape;1424;p112" descr="F:\WORK\АГТУ\Общая\новый бренндбук\Мокапы\доп\Безымяыынный-1.png"/>
              <p:cNvPicPr preferRelativeResize="0"/>
              <p:nvPr/>
            </p:nvPicPr>
            <p:blipFill rotWithShape="1">
              <a:blip r:embed="rId7">
                <a:alphaModFix/>
              </a:blip>
              <a:srcRect/>
              <a:stretch/>
            </p:blipFill>
            <p:spPr>
              <a:xfrm>
                <a:off x="7236360" y="2972520"/>
                <a:ext cx="1902960" cy="2176200"/>
              </a:xfrm>
              <a:prstGeom prst="rect">
                <a:avLst/>
              </a:prstGeom>
              <a:noFill/>
              <a:ln>
                <a:noFill/>
              </a:ln>
            </p:spPr>
          </p:pic>
        </p:grpSp>
      </p:grpSp>
    </p:spTree>
    <p:extLst>
      <p:ext uri="{BB962C8B-B14F-4D97-AF65-F5344CB8AC3E}">
        <p14:creationId xmlns:p14="http://schemas.microsoft.com/office/powerpoint/2010/main" val="22816423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2" name="Picture 5" descr="F:\WORK\АГТУ\Общая\новый бренндбук\Мокапы\доп\Безырмянный-1.png"/>
          <p:cNvPicPr/>
          <p:nvPr/>
        </p:nvPicPr>
        <p:blipFill>
          <a:blip r:embed="rId2"/>
          <a:stretch/>
        </p:blipFill>
        <p:spPr>
          <a:xfrm>
            <a:off x="7051680" y="87480"/>
            <a:ext cx="1998360" cy="177840"/>
          </a:xfrm>
          <a:prstGeom prst="rect">
            <a:avLst/>
          </a:prstGeom>
          <a:ln w="0">
            <a:noFill/>
          </a:ln>
        </p:spPr>
      </p:pic>
      <p:pic>
        <p:nvPicPr>
          <p:cNvPr id="203" name="Picture 2" descr="F:\WORK\АГТУ\Общая\новый бренндбук\Мокапы\доп\Без имени-2.png"/>
          <p:cNvPicPr/>
          <p:nvPr/>
        </p:nvPicPr>
        <p:blipFill>
          <a:blip r:embed="rId3"/>
          <a:stretch/>
        </p:blipFill>
        <p:spPr>
          <a:xfrm>
            <a:off x="107640" y="-107280"/>
            <a:ext cx="5846040" cy="747360"/>
          </a:xfrm>
          <a:prstGeom prst="rect">
            <a:avLst/>
          </a:prstGeom>
          <a:ln w="0">
            <a:noFill/>
          </a:ln>
        </p:spPr>
      </p:pic>
      <p:sp>
        <p:nvSpPr>
          <p:cNvPr id="204" name="TextBox 57"/>
          <p:cNvSpPr/>
          <p:nvPr/>
        </p:nvSpPr>
        <p:spPr>
          <a:xfrm>
            <a:off x="272160" y="235440"/>
            <a:ext cx="6058080" cy="342360"/>
          </a:xfrm>
          <a:prstGeom prst="rect">
            <a:avLst/>
          </a:prstGeom>
          <a:noFill/>
          <a:ln w="0">
            <a:noFill/>
          </a:ln>
        </p:spPr>
        <p:style>
          <a:lnRef idx="0">
            <a:scrgbClr r="0" g="0" b="0"/>
          </a:lnRef>
          <a:fillRef idx="0">
            <a:scrgbClr r="0" g="0" b="0"/>
          </a:fillRef>
          <a:effectRef idx="0">
            <a:scrgbClr r="0" g="0" b="0"/>
          </a:effectRef>
          <a:fontRef idx="minor"/>
        </p:style>
        <p:txBody>
          <a:bodyPr wrap="none" lIns="68760" tIns="34200" rIns="68760" bIns="34200" anchor="t">
            <a:spAutoFit/>
          </a:bodyPr>
          <a:lstStyle/>
          <a:p>
            <a:pPr defTabSz="914400">
              <a:lnSpc>
                <a:spcPct val="100000"/>
              </a:lnSpc>
            </a:pPr>
            <a:r>
              <a:rPr lang="ru-RU" sz="1800" b="1" strike="noStrike" spc="-1">
                <a:solidFill>
                  <a:srgbClr val="00359E"/>
                </a:solidFill>
                <a:latin typeface="Times New Roman"/>
                <a:ea typeface="Calibri"/>
              </a:rPr>
              <a:t>Выбор и обоснование днищ  для колонного оборудования</a:t>
            </a:r>
            <a:endParaRPr lang="ru-RU" sz="1800" b="0" strike="noStrike" spc="-1">
              <a:solidFill>
                <a:srgbClr val="000000"/>
              </a:solidFill>
              <a:latin typeface="Open Sans"/>
            </a:endParaRPr>
          </a:p>
        </p:txBody>
      </p:sp>
      <p:sp>
        <p:nvSpPr>
          <p:cNvPr id="205" name="Прямоугольник 10"/>
          <p:cNvSpPr/>
          <p:nvPr/>
        </p:nvSpPr>
        <p:spPr>
          <a:xfrm>
            <a:off x="-13320" y="771480"/>
            <a:ext cx="9142560" cy="3745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914400">
              <a:lnSpc>
                <a:spcPct val="100000"/>
              </a:lnSpc>
            </a:pPr>
            <a:r>
              <a:rPr lang="ru-RU" sz="1600" b="0" strike="noStrike" spc="-1">
                <a:solidFill>
                  <a:srgbClr val="00359E"/>
                </a:solidFill>
                <a:latin typeface="Times New Roman"/>
              </a:rPr>
              <a:t>Выбор верхнего днища аппарата зависит от ряда ключевых инженерных и технологических факторов:</a:t>
            </a:r>
            <a:endParaRPr lang="ru-RU" sz="1600" b="0" strike="noStrike" spc="-1">
              <a:solidFill>
                <a:srgbClr val="000000"/>
              </a:solidFill>
              <a:latin typeface="Open Sans"/>
            </a:endParaRPr>
          </a:p>
          <a:p>
            <a:pPr algn="just" defTabSz="914400">
              <a:lnSpc>
                <a:spcPct val="100000"/>
              </a:lnSpc>
            </a:pPr>
            <a:r>
              <a:rPr lang="ru-RU" sz="1600" b="1" strike="noStrike" spc="-1">
                <a:solidFill>
                  <a:srgbClr val="00359E"/>
                </a:solidFill>
                <a:latin typeface="Times New Roman"/>
              </a:rPr>
              <a:t>Рабочее давление и температура</a:t>
            </a:r>
            <a:r>
              <a:rPr lang="ru-RU" sz="1600" b="0" strike="noStrike" spc="-1">
                <a:solidFill>
                  <a:srgbClr val="00359E"/>
                </a:solidFill>
                <a:latin typeface="Times New Roman"/>
              </a:rPr>
              <a:t>. Это два основных фактора. Для высокого давления и температуры требуются днища, способные выдерживать значительные нагрузки с наименьшим напряжением в металле (полусферические или эллиптические). Для работы без давления или под небольшим избыточным давлением допустимо использование плоских или конических днищ;</a:t>
            </a:r>
            <a:endParaRPr lang="ru-RU" sz="1600" b="0" strike="noStrike" spc="-1">
              <a:solidFill>
                <a:srgbClr val="000000"/>
              </a:solidFill>
              <a:latin typeface="Open Sans"/>
            </a:endParaRPr>
          </a:p>
          <a:p>
            <a:pPr algn="just" defTabSz="914400">
              <a:lnSpc>
                <a:spcPct val="100000"/>
              </a:lnSpc>
            </a:pPr>
            <a:r>
              <a:rPr lang="ru-RU" sz="1600" b="1" strike="noStrike" spc="-1">
                <a:solidFill>
                  <a:srgbClr val="00359E"/>
                </a:solidFill>
                <a:latin typeface="Times New Roman"/>
              </a:rPr>
              <a:t>Диаметр аппарата (габариты);</a:t>
            </a:r>
            <a:endParaRPr lang="ru-RU" sz="1600" b="0" strike="noStrike" spc="-1">
              <a:solidFill>
                <a:srgbClr val="000000"/>
              </a:solidFill>
              <a:latin typeface="Open Sans"/>
            </a:endParaRPr>
          </a:p>
          <a:p>
            <a:pPr algn="just" defTabSz="914400">
              <a:lnSpc>
                <a:spcPct val="100000"/>
              </a:lnSpc>
            </a:pPr>
            <a:r>
              <a:rPr lang="ru-RU" sz="1600" b="1" strike="noStrike" spc="-1">
                <a:solidFill>
                  <a:srgbClr val="00359E"/>
                </a:solidFill>
                <a:latin typeface="Times New Roman"/>
              </a:rPr>
              <a:t>Технологические требования (назначение аппарата). </a:t>
            </a:r>
            <a:r>
              <a:rPr lang="ru-RU" sz="1600" b="0" strike="noStrike" spc="-1">
                <a:solidFill>
                  <a:srgbClr val="00359E"/>
                </a:solidFill>
                <a:latin typeface="Times New Roman"/>
              </a:rPr>
              <a:t>Необходимость полного слива продукта, наличие мешалки, требования к внутреннему объему и форме колонны могут влиять на выбор. Например, верхнее коническое днище может быть выбрано, если оно используется для крепления специального оборудования или для направления потоков;</a:t>
            </a:r>
            <a:endParaRPr lang="ru-RU" sz="1600" b="0" strike="noStrike" spc="-1">
              <a:solidFill>
                <a:srgbClr val="000000"/>
              </a:solidFill>
              <a:latin typeface="Open Sans"/>
            </a:endParaRPr>
          </a:p>
          <a:p>
            <a:pPr algn="just" defTabSz="914400">
              <a:lnSpc>
                <a:spcPct val="100000"/>
              </a:lnSpc>
            </a:pPr>
            <a:r>
              <a:rPr lang="ru-RU" sz="1600" b="1" strike="noStrike" spc="-1">
                <a:solidFill>
                  <a:srgbClr val="00359E"/>
                </a:solidFill>
                <a:latin typeface="Times New Roman"/>
              </a:rPr>
              <a:t>Удобство монтажа, обслуживания и ремонта;</a:t>
            </a:r>
            <a:endParaRPr lang="ru-RU" sz="1600" b="0" strike="noStrike" spc="-1">
              <a:solidFill>
                <a:srgbClr val="000000"/>
              </a:solidFill>
              <a:latin typeface="Open Sans"/>
            </a:endParaRPr>
          </a:p>
          <a:p>
            <a:pPr algn="just" defTabSz="914400">
              <a:lnSpc>
                <a:spcPct val="100000"/>
              </a:lnSpc>
            </a:pPr>
            <a:r>
              <a:rPr lang="ru-RU" sz="1600" b="1" strike="noStrike" spc="-1">
                <a:solidFill>
                  <a:srgbClr val="00359E"/>
                </a:solidFill>
                <a:latin typeface="Times New Roman"/>
              </a:rPr>
              <a:t>Экономическая целесообразность и возможности изготовления;</a:t>
            </a:r>
            <a:endParaRPr lang="ru-RU" sz="1600" b="0" strike="noStrike" spc="-1">
              <a:solidFill>
                <a:srgbClr val="000000"/>
              </a:solidFill>
              <a:latin typeface="Open Sans"/>
            </a:endParaRPr>
          </a:p>
          <a:p>
            <a:pPr algn="just" defTabSz="914400">
              <a:lnSpc>
                <a:spcPct val="100000"/>
              </a:lnSpc>
            </a:pPr>
            <a:r>
              <a:rPr lang="ru-RU" sz="1600" b="1" strike="noStrike" spc="-1">
                <a:solidFill>
                  <a:srgbClr val="00359E"/>
                </a:solidFill>
                <a:latin typeface="Times New Roman"/>
              </a:rPr>
              <a:t>Нормативные документы и стандарты</a:t>
            </a:r>
            <a:r>
              <a:rPr lang="ru-RU" sz="1600" b="0" strike="noStrike" spc="-1">
                <a:solidFill>
                  <a:srgbClr val="00359E"/>
                </a:solidFill>
                <a:latin typeface="Times New Roman"/>
              </a:rPr>
              <a:t>. Выбор типа днища должен соответствовать действующим нормам и ГОСТам (например, ГОСТ 12621-78, ГОСТ 12623-78, ОСТ 26 291-87), которые регламентируют применение различных типов днищ в зависимости от параметров эксплуатации .</a:t>
            </a:r>
            <a:endParaRPr lang="ru-RU" sz="1600" b="0" strike="noStrike" spc="-1">
              <a:solidFill>
                <a:srgbClr val="000000"/>
              </a:solidFill>
              <a:latin typeface="Open Sans"/>
            </a:endParaRPr>
          </a:p>
        </p:txBody>
      </p:sp>
      <p:sp>
        <p:nvSpPr>
          <p:cNvPr id="206" name="Прямоугольник 205"/>
          <p:cNvSpPr/>
          <p:nvPr/>
        </p:nvSpPr>
        <p:spPr>
          <a:xfrm>
            <a:off x="720" y="4753800"/>
            <a:ext cx="898560" cy="285480"/>
          </a:xfrm>
          <a:prstGeom prst="rect">
            <a:avLst/>
          </a:prstGeom>
          <a:solidFill>
            <a:srgbClr val="EEEEEE"/>
          </a:solidFill>
          <a:ln w="0">
            <a:solidFill>
              <a:srgbClr val="CCCCCC"/>
            </a:solidFill>
          </a:ln>
          <a:effectLst>
            <a:outerShdw rotWithShape="0">
              <a:srgbClr val="000000"/>
            </a:outerShdw>
          </a:effectLst>
        </p:spPr>
        <p:style>
          <a:lnRef idx="0">
            <a:scrgbClr r="0" g="0" b="0"/>
          </a:lnRef>
          <a:fillRef idx="0">
            <a:scrgbClr r="0" g="0" b="0"/>
          </a:fillRef>
          <a:effectRef idx="0">
            <a:scrgbClr r="0" g="0" b="0"/>
          </a:effectRef>
          <a:fontRef idx="minor"/>
        </p:style>
        <p:txBody>
          <a:bodyPr lIns="0" tIns="0" rIns="0" bIns="0" anchor="ctr">
            <a:noAutofit/>
          </a:bodyPr>
          <a:lstStyle/>
          <a:p>
            <a:pPr algn="ctr">
              <a:lnSpc>
                <a:spcPct val="100000"/>
              </a:lnSpc>
            </a:pPr>
            <a:fld id="{9E9764B0-7E82-43CD-8393-96ECB02099E1}" type="slidenum">
              <a:rPr lang="ru-RU" sz="2400" b="1" strike="noStrike" spc="-1">
                <a:solidFill>
                  <a:srgbClr val="000000"/>
                </a:solidFill>
                <a:latin typeface="Noto Sans"/>
              </a:rPr>
              <a:t>9</a:t>
            </a:fld>
            <a:endParaRPr lang="ru-RU" sz="2400" b="0" strike="noStrike" spc="-1">
              <a:solidFill>
                <a:srgbClr val="000000"/>
              </a:solidFill>
              <a:latin typeface="Open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theme/theme1.xml><?xml version="1.0" encoding="utf-8"?>
<a:theme xmlns:a="http://schemas.openxmlformats.org/drawingml/2006/main" name="Тема Office">
  <a:themeElements>
    <a:clrScheme name="Стандартная">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majorFont>
      <a:minorFont>
        <a:latin typeface="Calibri"/>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0.xml><?xml version="1.0" encoding="utf-8"?>
<a:theme xmlns:a="http://schemas.openxmlformats.org/drawingml/2006/main" name="Тема Office">
  <a:themeElements>
    <a:clrScheme name="Стандартная">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majorFont>
      <a:minorFont>
        <a:latin typeface="Calibri"/>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1.xml><?xml version="1.0" encoding="utf-8"?>
<a:theme xmlns:a="http://schemas.openxmlformats.org/drawingml/2006/main" name="Тема Office">
  <a:themeElements>
    <a:clrScheme name="Стандартная">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majorFont>
      <a:minorFont>
        <a:latin typeface="Calibri"/>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2.xml><?xml version="1.0" encoding="utf-8"?>
<a:theme xmlns:a="http://schemas.openxmlformats.org/drawingml/2006/main" name="1_Тема Office">
  <a:themeElements>
    <a:clrScheme name="Стандартная">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majorFont>
      <a:minorFont>
        <a:latin typeface="Calibri"/>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13.xml><?xml version="1.0" encoding="utf-8"?>
<a:theme xmlns:a="http://schemas.openxmlformats.org/drawingml/2006/main" name="1_Тема Office">
  <a:themeElements>
    <a:clrScheme name="Стандартная">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majorFont>
      <a:minorFont>
        <a:latin typeface="Calibri"/>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14.xml><?xml version="1.0" encoding="utf-8"?>
<a:theme xmlns:a="http://schemas.openxmlformats.org/drawingml/2006/main" name="1_Тема Office">
  <a:themeElements>
    <a:clrScheme name="Стандартная">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majorFont>
      <a:minorFont>
        <a:latin typeface="Calibri"/>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15.xml><?xml version="1.0" encoding="utf-8"?>
<a:theme xmlns:a="http://schemas.openxmlformats.org/drawingml/2006/main" name="1_Тема Office">
  <a:themeElements>
    <a:clrScheme name="Стандартная">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majorFont>
      <a:minorFont>
        <a:latin typeface="Calibri"/>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16.xml><?xml version="1.0" encoding="utf-8"?>
<a:theme xmlns:a="http://schemas.openxmlformats.org/drawingml/2006/main" name="1_Тема Office">
  <a:themeElements>
    <a:clrScheme name="Стандартная">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majorFont>
      <a:minorFont>
        <a:latin typeface="Calibri"/>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17.xml><?xml version="1.0" encoding="utf-8"?>
<a:theme xmlns:a="http://schemas.openxmlformats.org/drawingml/2006/main" name="1_Тема Office">
  <a:themeElements>
    <a:clrScheme name="Стандартная">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majorFont>
      <a:minorFont>
        <a:latin typeface="Calibri"/>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18.xml><?xml version="1.0" encoding="utf-8"?>
<a:theme xmlns:a="http://schemas.openxmlformats.org/drawingml/2006/main" name="1_Тема Office">
  <a:themeElements>
    <a:clrScheme name="Стандартная">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majorFont>
      <a:minorFont>
        <a:latin typeface="Calibri"/>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19.xml><?xml version="1.0" encoding="utf-8"?>
<a:theme xmlns:a="http://schemas.openxmlformats.org/drawingml/2006/main" name="1_Тема Office">
  <a:themeElements>
    <a:clrScheme name="Стандартная">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majorFont>
      <a:minorFont>
        <a:latin typeface="Calibri"/>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majorFont>
      <a:minorFont>
        <a:latin typeface="Calibri"/>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0.xml><?xml version="1.0" encoding="utf-8"?>
<a:theme xmlns:a="http://schemas.openxmlformats.org/drawingml/2006/main" name="1_Тема Office">
  <a:themeElements>
    <a:clrScheme name="Стандартная">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majorFont>
      <a:minorFont>
        <a:latin typeface="Calibri"/>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21.xml><?xml version="1.0" encoding="utf-8"?>
<a:theme xmlns:a="http://schemas.openxmlformats.org/drawingml/2006/main" name="1_Тема Office">
  <a:themeElements>
    <a:clrScheme name="Стандартная">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majorFont>
      <a:minorFont>
        <a:latin typeface="Calibri"/>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22.xml><?xml version="1.0" encoding="utf-8"?>
<a:theme xmlns:a="http://schemas.openxmlformats.org/drawingml/2006/main" name="1_Тема Office">
  <a:themeElements>
    <a:clrScheme name="Стандартная">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majorFont>
      <a:minorFont>
        <a:latin typeface="Calibri"/>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23.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majorFont>
      <a:minorFont>
        <a:latin typeface="Calibri"/>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4.xml><?xml version="1.0" encoding="utf-8"?>
<a:theme xmlns:a="http://schemas.openxmlformats.org/drawingml/2006/main" name="Тема Office">
  <a:themeElements>
    <a:clrScheme name="Стандартная">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majorFont>
      <a:minorFont>
        <a:latin typeface="Calibri"/>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5.xml><?xml version="1.0" encoding="utf-8"?>
<a:theme xmlns:a="http://schemas.openxmlformats.org/drawingml/2006/main" name="Тема Office">
  <a:themeElements>
    <a:clrScheme name="Стандартная">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majorFont>
      <a:minorFont>
        <a:latin typeface="Calibri"/>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6.xml><?xml version="1.0" encoding="utf-8"?>
<a:theme xmlns:a="http://schemas.openxmlformats.org/drawingml/2006/main" name="Тема Office">
  <a:themeElements>
    <a:clrScheme name="Стандартная">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majorFont>
      <a:minorFont>
        <a:latin typeface="Calibri"/>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7.xml><?xml version="1.0" encoding="utf-8"?>
<a:theme xmlns:a="http://schemas.openxmlformats.org/drawingml/2006/main" name="Тема Office">
  <a:themeElements>
    <a:clrScheme name="Стандартная">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majorFont>
      <a:minorFont>
        <a:latin typeface="Calibri"/>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8.xml><?xml version="1.0" encoding="utf-8"?>
<a:theme xmlns:a="http://schemas.openxmlformats.org/drawingml/2006/main" name="Тема Office">
  <a:themeElements>
    <a:clrScheme name="Стандартная">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majorFont>
      <a:minorFont>
        <a:latin typeface="Calibri"/>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9.xml><?xml version="1.0" encoding="utf-8"?>
<a:theme xmlns:a="http://schemas.openxmlformats.org/drawingml/2006/main" name="Тема Office">
  <a:themeElements>
    <a:clrScheme name="Стандартная">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majorFont>
      <a:minorFont>
        <a:latin typeface="Calibri"/>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4982</TotalTime>
  <Words>7386</Words>
  <Application>Microsoft Office PowerPoint</Application>
  <PresentationFormat>Экран (16:9)</PresentationFormat>
  <Paragraphs>911</Paragraphs>
  <Slides>85</Slides>
  <Notes>35</Notes>
  <HiddenSlides>0</HiddenSlides>
  <MMClips>0</MMClips>
  <ScaleCrop>false</ScaleCrop>
  <HeadingPairs>
    <vt:vector size="6" baseType="variant">
      <vt:variant>
        <vt:lpstr>Использованные шрифты</vt:lpstr>
      </vt:variant>
      <vt:variant>
        <vt:i4>13</vt:i4>
      </vt:variant>
      <vt:variant>
        <vt:lpstr>Тема</vt:lpstr>
      </vt:variant>
      <vt:variant>
        <vt:i4>22</vt:i4>
      </vt:variant>
      <vt:variant>
        <vt:lpstr>Заголовки слайдов</vt:lpstr>
      </vt:variant>
      <vt:variant>
        <vt:i4>85</vt:i4>
      </vt:variant>
    </vt:vector>
  </HeadingPairs>
  <TitlesOfParts>
    <vt:vector size="120" baseType="lpstr">
      <vt:lpstr>Arial</vt:lpstr>
      <vt:lpstr>Calibri</vt:lpstr>
      <vt:lpstr>Calibri Light</vt:lpstr>
      <vt:lpstr>DejaVu Sans</vt:lpstr>
      <vt:lpstr>Google Sans</vt:lpstr>
      <vt:lpstr>Noto Sans</vt:lpstr>
      <vt:lpstr>Open Sans</vt:lpstr>
      <vt:lpstr>OpenSymbol</vt:lpstr>
      <vt:lpstr>Symbol</vt:lpstr>
      <vt:lpstr>Tempora LGC Uni</vt:lpstr>
      <vt:lpstr>Times New Roman</vt:lpstr>
      <vt:lpstr>Wingdings</vt:lpstr>
      <vt:lpstr>YS Text</vt:lpstr>
      <vt:lpstr>Тема Office</vt:lpstr>
      <vt:lpstr>Тема Office</vt:lpstr>
      <vt:lpstr>Тема Office</vt:lpstr>
      <vt:lpstr>Тема Office</vt:lpstr>
      <vt:lpstr>Тема Office</vt:lpstr>
      <vt:lpstr>Тема Office</vt:lpstr>
      <vt:lpstr>Тема Office</vt:lpstr>
      <vt:lpstr>Тема Office</vt:lpstr>
      <vt:lpstr>Тема Office</vt:lpstr>
      <vt:lpstr>Тема Office</vt:lpstr>
      <vt:lpstr>Тема Office</vt:lpstr>
      <vt:lpstr>1_Тема Office</vt:lpstr>
      <vt:lpstr>1_Тема Office</vt:lpstr>
      <vt:lpstr>1_Тема Office</vt:lpstr>
      <vt:lpstr>1_Тема Office</vt:lpstr>
      <vt:lpstr>1_Тема Office</vt:lpstr>
      <vt:lpstr>1_Тема Office</vt:lpstr>
      <vt:lpstr>1_Тема Office</vt:lpstr>
      <vt:lpstr>1_Тема Office</vt:lpstr>
      <vt:lpstr>1_Тема Office</vt:lpstr>
      <vt:lpstr>1_Тема Office</vt:lpstr>
      <vt:lpstr>1_Тема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Абсорбция и  Десорбция</vt:lpstr>
      <vt:lpstr>ФИЗИЧЕСКАЯ СУЩНОСТЬ ПРОЦЕССА АБСОРБЦИИ</vt:lpstr>
      <vt:lpstr>ФИЗИЧЕСКАЯ СУЩНОСТЬ ПРОЦЕССА АБСОРБЦИИ</vt:lpstr>
      <vt:lpstr>ФИЗИЧЕСКАЯ СУЩНОСТЬ ПРОЦЕССА АБСОРБЦИИ</vt:lpstr>
      <vt:lpstr>ОСНОВНОЕ УРАВНЕНИЕ МАССОПЕРЕДАЧИ ПРИ АБСОРБЦИИ</vt:lpstr>
      <vt:lpstr>ОСНОВНОЕ УРАВНЕНИЕ МАССОПЕРЕДАЧИ ПРИ АБСОРБЦИИ</vt:lpstr>
      <vt:lpstr>ОСНОВНОЕ УРАВНЕНИЕ МАССОПЕРЕДАЧИ ПРИ АБСОРБЦИИ</vt:lpstr>
      <vt:lpstr>ОСНОВНОЕ УРАВНЕНИЕ МАССОПЕРЕДАЧИ ПРИ АБСОРБЦИИ</vt:lpstr>
      <vt:lpstr>ОСНОВНОЕ УРАВНЕНИЕ МАССОПЕРЕДАЧИ ПРИ АБСОРБЦИИ</vt:lpstr>
      <vt:lpstr>ОСНОВНОЕ УРАВНЕНИЕ МАССОПЕРЕДАЧИ ПРИ АБСОРБЦИИ</vt:lpstr>
      <vt:lpstr>ПРИНЦИПИАЛЬНЫЕ СХЕМЫ АБСОРБЦИОННЫХ УСТАНОВОК</vt:lpstr>
      <vt:lpstr>МАТЕРИАЛЬНЫЙ БАЛАНС АБСОРБЕРА</vt:lpstr>
      <vt:lpstr>МАТЕРИАЛЬНЫЙ БАЛАНС АБСОРБЕРА</vt:lpstr>
      <vt:lpstr>МАТЕРИАЛЬНЫЙ БАЛАНС АБСОРБЕРА</vt:lpstr>
      <vt:lpstr>МАТЕРИАЛЬНЫЙ БАЛАНС АБСОРБЕРА</vt:lpstr>
      <vt:lpstr>МАТЕРИАЛЬНЫЙ БАЛАНС АБСОРБЕРА</vt:lpstr>
      <vt:lpstr>Насадочные контактные устройства</vt:lpstr>
      <vt:lpstr>Насадочные контактные устройства</vt:lpstr>
      <vt:lpstr>Насадочные контактные устройства</vt:lpstr>
      <vt:lpstr>Насадочные контактные устройства</vt:lpstr>
      <vt:lpstr>Насадочные контактные устройства</vt:lpstr>
      <vt:lpstr>Насадочные контактные устройства</vt:lpstr>
      <vt:lpstr>Насадочные контактные устройства</vt:lpstr>
      <vt:lpstr>Насадочные контактные устройства</vt:lpstr>
      <vt:lpstr>Насадочные контактные устройства</vt:lpstr>
      <vt:lpstr>Тарельчатые контактные устройства</vt:lpstr>
      <vt:lpstr>Тарельчатые контактные устройства</vt:lpstr>
      <vt:lpstr>Тарельчатые контактные устройства</vt:lpstr>
      <vt:lpstr>Тарельчатые контактные устройства</vt:lpstr>
      <vt:lpstr>Тарельчатые контактные устройства</vt:lpstr>
      <vt:lpstr>Тарельчатые контактные устройства</vt:lpstr>
      <vt:lpstr>Тарельчатые контактные устройства</vt:lpstr>
      <vt:lpstr>Тарельчатые контактные устройства</vt:lpstr>
      <vt:lpstr>Тарельчатые контактные устройства</vt:lpstr>
      <vt:lpstr>Тарельчатые контактные устройства</vt:lpstr>
      <vt:lpstr>Тарельчатые контактные устройства</vt:lpstr>
      <vt:lpstr>Тарельчатые контактные устройства</vt:lpstr>
      <vt:lpstr>Тарельчатые контактные устройства</vt:lpstr>
      <vt:lpstr>Тарельчатые контактные устройства</vt:lpstr>
      <vt:lpstr>Тарельчатые контактные устройства</vt:lpstr>
      <vt:lpstr>Тарельчатые контактные устройства</vt:lpstr>
      <vt:lpstr>Тарельчатые контактные устройства</vt:lpstr>
      <vt:lpstr>Тарельчатые контактные устройства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subject/>
  <dc:creator>Пользователь Windows</dc:creator>
  <dc:description/>
  <cp:lastModifiedBy>13</cp:lastModifiedBy>
  <cp:revision>74</cp:revision>
  <cp:lastPrinted>2026-01-22T16:37:21Z</cp:lastPrinted>
  <dcterms:created xsi:type="dcterms:W3CDTF">2023-03-16T06:56:48Z</dcterms:created>
  <dcterms:modified xsi:type="dcterms:W3CDTF">2026-01-31T04:47:34Z</dcterms:modified>
  <dc:language>ru-RU</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34</vt:i4>
  </property>
  <property fmtid="{D5CDD505-2E9C-101B-9397-08002B2CF9AE}" pid="3" name="PresentationFormat">
    <vt:lpwstr>Экран (16:9)</vt:lpwstr>
  </property>
  <property fmtid="{D5CDD505-2E9C-101B-9397-08002B2CF9AE}" pid="4" name="Slides">
    <vt:i4>84</vt:i4>
  </property>
</Properties>
</file>