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theme/theme1.xml" ContentType="application/vnd.openxmlformats-officedocument.theme+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_rels/presentation.xml.rels" ContentType="application/vnd.openxmlformats-package.relationships+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media/image9.png" ContentType="image/png"/>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10.png" ContentType="image/png"/>
  <Override PartName="/ppt/media/image11.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media/image20.png" ContentType="image/png"/>
  <Override PartName="/ppt/media/image21.png" ContentType="image/png"/>
  <Override PartName="/ppt/media/image22.png" ContentType="image/png"/>
  <Override PartName="/ppt/media/image23.png" ContentType="image/png"/>
  <Override PartName="/ppt/media/image24.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10691812" cy="7559675"/>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34600" y="98640"/>
            <a:ext cx="9622440" cy="1667880"/>
          </a:xfrm>
          <a:prstGeom prst="rect">
            <a:avLst/>
          </a:prstGeom>
        </p:spPr>
        <p:txBody>
          <a:bodyPr lIns="0" rIns="0" tIns="0" bIns="0" anchor="ctr">
            <a:spAutoFit/>
          </a:bodyPr>
          <a:p>
            <a:pPr algn="ctr"/>
            <a:endParaRPr b="0" lang="en-US" sz="5870" spc="-1" strike="noStrike">
              <a:latin typeface="Arial"/>
            </a:endParaRPr>
          </a:p>
        </p:txBody>
      </p:sp>
      <p:sp>
        <p:nvSpPr>
          <p:cNvPr id="27" name="PlaceHolder 2"/>
          <p:cNvSpPr>
            <a:spLocks noGrp="1"/>
          </p:cNvSpPr>
          <p:nvPr>
            <p:ph type="body"/>
          </p:nvPr>
        </p:nvSpPr>
        <p:spPr>
          <a:xfrm>
            <a:off x="534600" y="1768680"/>
            <a:ext cx="9622440" cy="2091240"/>
          </a:xfrm>
          <a:prstGeom prst="rect">
            <a:avLst/>
          </a:prstGeom>
        </p:spPr>
        <p:txBody>
          <a:bodyPr lIns="0" rIns="0" tIns="0" bIns="0">
            <a:normAutofit/>
          </a:bodyPr>
          <a:p>
            <a:endParaRPr b="0" lang="en-US" sz="4270" spc="-1" strike="noStrike">
              <a:latin typeface="Arial"/>
            </a:endParaRPr>
          </a:p>
        </p:txBody>
      </p:sp>
      <p:sp>
        <p:nvSpPr>
          <p:cNvPr id="28" name="PlaceHolder 3"/>
          <p:cNvSpPr>
            <a:spLocks noGrp="1"/>
          </p:cNvSpPr>
          <p:nvPr>
            <p:ph type="body"/>
          </p:nvPr>
        </p:nvSpPr>
        <p:spPr>
          <a:xfrm>
            <a:off x="534600" y="4059000"/>
            <a:ext cx="9622440" cy="2091240"/>
          </a:xfrm>
          <a:prstGeom prst="rect">
            <a:avLst/>
          </a:prstGeom>
        </p:spPr>
        <p:txBody>
          <a:bodyPr lIns="0" rIns="0" tIns="0" bIns="0">
            <a:normAutofit/>
          </a:bodyPr>
          <a:p>
            <a:endParaRPr b="0" lang="en-US" sz="427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34600" y="98640"/>
            <a:ext cx="9622440" cy="1667880"/>
          </a:xfrm>
          <a:prstGeom prst="rect">
            <a:avLst/>
          </a:prstGeom>
        </p:spPr>
        <p:txBody>
          <a:bodyPr lIns="0" rIns="0" tIns="0" bIns="0" anchor="ctr">
            <a:spAutoFit/>
          </a:bodyPr>
          <a:p>
            <a:pPr algn="ctr"/>
            <a:endParaRPr b="0" lang="en-US" sz="5870" spc="-1" strike="noStrike">
              <a:latin typeface="Arial"/>
            </a:endParaRPr>
          </a:p>
        </p:txBody>
      </p:sp>
      <p:sp>
        <p:nvSpPr>
          <p:cNvPr id="30" name="PlaceHolder 2"/>
          <p:cNvSpPr>
            <a:spLocks noGrp="1"/>
          </p:cNvSpPr>
          <p:nvPr>
            <p:ph type="body"/>
          </p:nvPr>
        </p:nvSpPr>
        <p:spPr>
          <a:xfrm>
            <a:off x="534600" y="1768680"/>
            <a:ext cx="4695480" cy="2091240"/>
          </a:xfrm>
          <a:prstGeom prst="rect">
            <a:avLst/>
          </a:prstGeom>
        </p:spPr>
        <p:txBody>
          <a:bodyPr lIns="0" rIns="0" tIns="0" bIns="0">
            <a:normAutofit/>
          </a:bodyPr>
          <a:p>
            <a:endParaRPr b="0" lang="en-US" sz="4270" spc="-1" strike="noStrike">
              <a:latin typeface="Arial"/>
            </a:endParaRPr>
          </a:p>
        </p:txBody>
      </p:sp>
      <p:sp>
        <p:nvSpPr>
          <p:cNvPr id="31" name="PlaceHolder 3"/>
          <p:cNvSpPr>
            <a:spLocks noGrp="1"/>
          </p:cNvSpPr>
          <p:nvPr>
            <p:ph type="body"/>
          </p:nvPr>
        </p:nvSpPr>
        <p:spPr>
          <a:xfrm>
            <a:off x="5465160" y="1768680"/>
            <a:ext cx="4695480" cy="2091240"/>
          </a:xfrm>
          <a:prstGeom prst="rect">
            <a:avLst/>
          </a:prstGeom>
        </p:spPr>
        <p:txBody>
          <a:bodyPr lIns="0" rIns="0" tIns="0" bIns="0">
            <a:normAutofit/>
          </a:bodyPr>
          <a:p>
            <a:endParaRPr b="0" lang="en-US" sz="4270" spc="-1" strike="noStrike">
              <a:latin typeface="Arial"/>
            </a:endParaRPr>
          </a:p>
        </p:txBody>
      </p:sp>
      <p:sp>
        <p:nvSpPr>
          <p:cNvPr id="32" name="PlaceHolder 4"/>
          <p:cNvSpPr>
            <a:spLocks noGrp="1"/>
          </p:cNvSpPr>
          <p:nvPr>
            <p:ph type="body"/>
          </p:nvPr>
        </p:nvSpPr>
        <p:spPr>
          <a:xfrm>
            <a:off x="534600" y="4059000"/>
            <a:ext cx="4695480" cy="2091240"/>
          </a:xfrm>
          <a:prstGeom prst="rect">
            <a:avLst/>
          </a:prstGeom>
        </p:spPr>
        <p:txBody>
          <a:bodyPr lIns="0" rIns="0" tIns="0" bIns="0">
            <a:normAutofit/>
          </a:bodyPr>
          <a:p>
            <a:endParaRPr b="0" lang="en-US" sz="4270" spc="-1" strike="noStrike">
              <a:latin typeface="Arial"/>
            </a:endParaRPr>
          </a:p>
        </p:txBody>
      </p:sp>
      <p:sp>
        <p:nvSpPr>
          <p:cNvPr id="33" name="PlaceHolder 5"/>
          <p:cNvSpPr>
            <a:spLocks noGrp="1"/>
          </p:cNvSpPr>
          <p:nvPr>
            <p:ph type="body"/>
          </p:nvPr>
        </p:nvSpPr>
        <p:spPr>
          <a:xfrm>
            <a:off x="5465160" y="4059000"/>
            <a:ext cx="4695480" cy="2091240"/>
          </a:xfrm>
          <a:prstGeom prst="rect">
            <a:avLst/>
          </a:prstGeom>
        </p:spPr>
        <p:txBody>
          <a:bodyPr lIns="0" rIns="0" tIns="0" bIns="0">
            <a:normAutofit/>
          </a:bodyPr>
          <a:p>
            <a:endParaRPr b="0" lang="en-US" sz="427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34600" y="98640"/>
            <a:ext cx="9622440" cy="1667880"/>
          </a:xfrm>
          <a:prstGeom prst="rect">
            <a:avLst/>
          </a:prstGeom>
        </p:spPr>
        <p:txBody>
          <a:bodyPr lIns="0" rIns="0" tIns="0" bIns="0" anchor="ctr">
            <a:spAutoFit/>
          </a:bodyPr>
          <a:p>
            <a:pPr algn="ctr"/>
            <a:endParaRPr b="0" lang="en-US" sz="5870" spc="-1" strike="noStrike">
              <a:latin typeface="Arial"/>
            </a:endParaRPr>
          </a:p>
        </p:txBody>
      </p:sp>
      <p:sp>
        <p:nvSpPr>
          <p:cNvPr id="35" name="PlaceHolder 2"/>
          <p:cNvSpPr>
            <a:spLocks noGrp="1"/>
          </p:cNvSpPr>
          <p:nvPr>
            <p:ph type="body"/>
          </p:nvPr>
        </p:nvSpPr>
        <p:spPr>
          <a:xfrm>
            <a:off x="534600" y="1768680"/>
            <a:ext cx="3098160" cy="2091240"/>
          </a:xfrm>
          <a:prstGeom prst="rect">
            <a:avLst/>
          </a:prstGeom>
        </p:spPr>
        <p:txBody>
          <a:bodyPr lIns="0" rIns="0" tIns="0" bIns="0">
            <a:normAutofit fontScale="56000"/>
          </a:bodyPr>
          <a:p>
            <a:endParaRPr b="0" lang="en-US" sz="4270" spc="-1" strike="noStrike">
              <a:latin typeface="Arial"/>
            </a:endParaRPr>
          </a:p>
        </p:txBody>
      </p:sp>
      <p:sp>
        <p:nvSpPr>
          <p:cNvPr id="36" name="PlaceHolder 3"/>
          <p:cNvSpPr>
            <a:spLocks noGrp="1"/>
          </p:cNvSpPr>
          <p:nvPr>
            <p:ph type="body"/>
          </p:nvPr>
        </p:nvSpPr>
        <p:spPr>
          <a:xfrm>
            <a:off x="3787920" y="1768680"/>
            <a:ext cx="3098160" cy="2091240"/>
          </a:xfrm>
          <a:prstGeom prst="rect">
            <a:avLst/>
          </a:prstGeom>
        </p:spPr>
        <p:txBody>
          <a:bodyPr lIns="0" rIns="0" tIns="0" bIns="0">
            <a:normAutofit fontScale="56000"/>
          </a:bodyPr>
          <a:p>
            <a:endParaRPr b="0" lang="en-US" sz="4270" spc="-1" strike="noStrike">
              <a:latin typeface="Arial"/>
            </a:endParaRPr>
          </a:p>
        </p:txBody>
      </p:sp>
      <p:sp>
        <p:nvSpPr>
          <p:cNvPr id="37" name="PlaceHolder 4"/>
          <p:cNvSpPr>
            <a:spLocks noGrp="1"/>
          </p:cNvSpPr>
          <p:nvPr>
            <p:ph type="body"/>
          </p:nvPr>
        </p:nvSpPr>
        <p:spPr>
          <a:xfrm>
            <a:off x="7041600" y="1768680"/>
            <a:ext cx="3098160" cy="2091240"/>
          </a:xfrm>
          <a:prstGeom prst="rect">
            <a:avLst/>
          </a:prstGeom>
        </p:spPr>
        <p:txBody>
          <a:bodyPr lIns="0" rIns="0" tIns="0" bIns="0">
            <a:normAutofit fontScale="56000"/>
          </a:bodyPr>
          <a:p>
            <a:endParaRPr b="0" lang="en-US" sz="4270" spc="-1" strike="noStrike">
              <a:latin typeface="Arial"/>
            </a:endParaRPr>
          </a:p>
        </p:txBody>
      </p:sp>
      <p:sp>
        <p:nvSpPr>
          <p:cNvPr id="38" name="PlaceHolder 5"/>
          <p:cNvSpPr>
            <a:spLocks noGrp="1"/>
          </p:cNvSpPr>
          <p:nvPr>
            <p:ph type="body"/>
          </p:nvPr>
        </p:nvSpPr>
        <p:spPr>
          <a:xfrm>
            <a:off x="534600" y="4059000"/>
            <a:ext cx="3098160" cy="2091240"/>
          </a:xfrm>
          <a:prstGeom prst="rect">
            <a:avLst/>
          </a:prstGeom>
        </p:spPr>
        <p:txBody>
          <a:bodyPr lIns="0" rIns="0" tIns="0" bIns="0">
            <a:normAutofit fontScale="56000"/>
          </a:bodyPr>
          <a:p>
            <a:endParaRPr b="0" lang="en-US" sz="4270" spc="-1" strike="noStrike">
              <a:latin typeface="Arial"/>
            </a:endParaRPr>
          </a:p>
        </p:txBody>
      </p:sp>
      <p:sp>
        <p:nvSpPr>
          <p:cNvPr id="39" name="PlaceHolder 6"/>
          <p:cNvSpPr>
            <a:spLocks noGrp="1"/>
          </p:cNvSpPr>
          <p:nvPr>
            <p:ph type="body"/>
          </p:nvPr>
        </p:nvSpPr>
        <p:spPr>
          <a:xfrm>
            <a:off x="3787920" y="4059000"/>
            <a:ext cx="3098160" cy="2091240"/>
          </a:xfrm>
          <a:prstGeom prst="rect">
            <a:avLst/>
          </a:prstGeom>
        </p:spPr>
        <p:txBody>
          <a:bodyPr lIns="0" rIns="0" tIns="0" bIns="0">
            <a:normAutofit fontScale="56000"/>
          </a:bodyPr>
          <a:p>
            <a:endParaRPr b="0" lang="en-US" sz="4270" spc="-1" strike="noStrike">
              <a:latin typeface="Arial"/>
            </a:endParaRPr>
          </a:p>
        </p:txBody>
      </p:sp>
      <p:sp>
        <p:nvSpPr>
          <p:cNvPr id="40" name="PlaceHolder 7"/>
          <p:cNvSpPr>
            <a:spLocks noGrp="1"/>
          </p:cNvSpPr>
          <p:nvPr>
            <p:ph type="body"/>
          </p:nvPr>
        </p:nvSpPr>
        <p:spPr>
          <a:xfrm>
            <a:off x="7041600" y="4059000"/>
            <a:ext cx="3098160" cy="2091240"/>
          </a:xfrm>
          <a:prstGeom prst="rect">
            <a:avLst/>
          </a:prstGeom>
        </p:spPr>
        <p:txBody>
          <a:bodyPr lIns="0" rIns="0" tIns="0" bIns="0">
            <a:normAutofit fontScale="56000"/>
          </a:bodyPr>
          <a:p>
            <a:endParaRPr b="0" lang="en-US" sz="427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34600" y="98640"/>
            <a:ext cx="9622440" cy="1667880"/>
          </a:xfrm>
          <a:prstGeom prst="rect">
            <a:avLst/>
          </a:prstGeom>
        </p:spPr>
        <p:txBody>
          <a:bodyPr lIns="0" rIns="0" tIns="0" bIns="0" anchor="ctr">
            <a:spAutoFit/>
          </a:bodyPr>
          <a:p>
            <a:pPr algn="ctr"/>
            <a:endParaRPr b="0" lang="en-US" sz="5870" spc="-1" strike="noStrike">
              <a:latin typeface="Arial"/>
            </a:endParaRPr>
          </a:p>
        </p:txBody>
      </p:sp>
      <p:sp>
        <p:nvSpPr>
          <p:cNvPr id="6" name="PlaceHolder 2"/>
          <p:cNvSpPr>
            <a:spLocks noGrp="1"/>
          </p:cNvSpPr>
          <p:nvPr>
            <p:ph type="subTitle"/>
          </p:nvPr>
        </p:nvSpPr>
        <p:spPr>
          <a:xfrm>
            <a:off x="534600" y="1768680"/>
            <a:ext cx="9622440" cy="43844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34600" y="98640"/>
            <a:ext cx="9622440" cy="1667880"/>
          </a:xfrm>
          <a:prstGeom prst="rect">
            <a:avLst/>
          </a:prstGeom>
        </p:spPr>
        <p:txBody>
          <a:bodyPr lIns="0" rIns="0" tIns="0" bIns="0" anchor="ctr">
            <a:spAutoFit/>
          </a:bodyPr>
          <a:p>
            <a:pPr algn="ctr"/>
            <a:endParaRPr b="0" lang="en-US" sz="5870" spc="-1" strike="noStrike">
              <a:latin typeface="Arial"/>
            </a:endParaRPr>
          </a:p>
        </p:txBody>
      </p:sp>
      <p:sp>
        <p:nvSpPr>
          <p:cNvPr id="8" name="PlaceHolder 2"/>
          <p:cNvSpPr>
            <a:spLocks noGrp="1"/>
          </p:cNvSpPr>
          <p:nvPr>
            <p:ph type="body"/>
          </p:nvPr>
        </p:nvSpPr>
        <p:spPr>
          <a:xfrm>
            <a:off x="534600" y="1768680"/>
            <a:ext cx="9622440" cy="4384440"/>
          </a:xfrm>
          <a:prstGeom prst="rect">
            <a:avLst/>
          </a:prstGeom>
        </p:spPr>
        <p:txBody>
          <a:bodyPr lIns="0" rIns="0" tIns="0" bIns="0">
            <a:normAutofit/>
          </a:bodyPr>
          <a:p>
            <a:endParaRPr b="0" lang="en-US" sz="427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34600" y="98640"/>
            <a:ext cx="9622440" cy="1667880"/>
          </a:xfrm>
          <a:prstGeom prst="rect">
            <a:avLst/>
          </a:prstGeom>
        </p:spPr>
        <p:txBody>
          <a:bodyPr lIns="0" rIns="0" tIns="0" bIns="0" anchor="ctr">
            <a:spAutoFit/>
          </a:bodyPr>
          <a:p>
            <a:pPr algn="ctr"/>
            <a:endParaRPr b="0" lang="en-US" sz="5870" spc="-1" strike="noStrike">
              <a:latin typeface="Arial"/>
            </a:endParaRPr>
          </a:p>
        </p:txBody>
      </p:sp>
      <p:sp>
        <p:nvSpPr>
          <p:cNvPr id="10" name="PlaceHolder 2"/>
          <p:cNvSpPr>
            <a:spLocks noGrp="1"/>
          </p:cNvSpPr>
          <p:nvPr>
            <p:ph type="body"/>
          </p:nvPr>
        </p:nvSpPr>
        <p:spPr>
          <a:xfrm>
            <a:off x="534600" y="1768680"/>
            <a:ext cx="4695480" cy="4384440"/>
          </a:xfrm>
          <a:prstGeom prst="rect">
            <a:avLst/>
          </a:prstGeom>
        </p:spPr>
        <p:txBody>
          <a:bodyPr lIns="0" rIns="0" tIns="0" bIns="0">
            <a:normAutofit/>
          </a:bodyPr>
          <a:p>
            <a:endParaRPr b="0" lang="en-US" sz="4270" spc="-1" strike="noStrike">
              <a:latin typeface="Arial"/>
            </a:endParaRPr>
          </a:p>
        </p:txBody>
      </p:sp>
      <p:sp>
        <p:nvSpPr>
          <p:cNvPr id="11" name="PlaceHolder 3"/>
          <p:cNvSpPr>
            <a:spLocks noGrp="1"/>
          </p:cNvSpPr>
          <p:nvPr>
            <p:ph type="body"/>
          </p:nvPr>
        </p:nvSpPr>
        <p:spPr>
          <a:xfrm>
            <a:off x="5465160" y="1768680"/>
            <a:ext cx="4695480" cy="4384440"/>
          </a:xfrm>
          <a:prstGeom prst="rect">
            <a:avLst/>
          </a:prstGeom>
        </p:spPr>
        <p:txBody>
          <a:bodyPr lIns="0" rIns="0" tIns="0" bIns="0">
            <a:normAutofit/>
          </a:bodyPr>
          <a:p>
            <a:endParaRPr b="0" lang="en-US" sz="427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34600" y="98640"/>
            <a:ext cx="9622440" cy="1667880"/>
          </a:xfrm>
          <a:prstGeom prst="rect">
            <a:avLst/>
          </a:prstGeom>
        </p:spPr>
        <p:txBody>
          <a:bodyPr lIns="0" rIns="0" tIns="0" bIns="0" anchor="ctr">
            <a:spAutoFit/>
          </a:bodyPr>
          <a:p>
            <a:pPr algn="ctr"/>
            <a:endParaRPr b="0" lang="en-US" sz="587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34600" y="301320"/>
            <a:ext cx="9622440" cy="5851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34600" y="98640"/>
            <a:ext cx="9622440" cy="1667880"/>
          </a:xfrm>
          <a:prstGeom prst="rect">
            <a:avLst/>
          </a:prstGeom>
        </p:spPr>
        <p:txBody>
          <a:bodyPr lIns="0" rIns="0" tIns="0" bIns="0" anchor="ctr">
            <a:spAutoFit/>
          </a:bodyPr>
          <a:p>
            <a:pPr algn="ctr"/>
            <a:endParaRPr b="0" lang="en-US" sz="5870" spc="-1" strike="noStrike">
              <a:latin typeface="Arial"/>
            </a:endParaRPr>
          </a:p>
        </p:txBody>
      </p:sp>
      <p:sp>
        <p:nvSpPr>
          <p:cNvPr id="15" name="PlaceHolder 2"/>
          <p:cNvSpPr>
            <a:spLocks noGrp="1"/>
          </p:cNvSpPr>
          <p:nvPr>
            <p:ph type="body"/>
          </p:nvPr>
        </p:nvSpPr>
        <p:spPr>
          <a:xfrm>
            <a:off x="534600" y="1768680"/>
            <a:ext cx="4695480" cy="2091240"/>
          </a:xfrm>
          <a:prstGeom prst="rect">
            <a:avLst/>
          </a:prstGeom>
        </p:spPr>
        <p:txBody>
          <a:bodyPr lIns="0" rIns="0" tIns="0" bIns="0">
            <a:normAutofit/>
          </a:bodyPr>
          <a:p>
            <a:endParaRPr b="0" lang="en-US" sz="4270" spc="-1" strike="noStrike">
              <a:latin typeface="Arial"/>
            </a:endParaRPr>
          </a:p>
        </p:txBody>
      </p:sp>
      <p:sp>
        <p:nvSpPr>
          <p:cNvPr id="16" name="PlaceHolder 3"/>
          <p:cNvSpPr>
            <a:spLocks noGrp="1"/>
          </p:cNvSpPr>
          <p:nvPr>
            <p:ph type="body"/>
          </p:nvPr>
        </p:nvSpPr>
        <p:spPr>
          <a:xfrm>
            <a:off x="5465160" y="1768680"/>
            <a:ext cx="4695480" cy="4384440"/>
          </a:xfrm>
          <a:prstGeom prst="rect">
            <a:avLst/>
          </a:prstGeom>
        </p:spPr>
        <p:txBody>
          <a:bodyPr lIns="0" rIns="0" tIns="0" bIns="0">
            <a:normAutofit/>
          </a:bodyPr>
          <a:p>
            <a:endParaRPr b="0" lang="en-US" sz="4270" spc="-1" strike="noStrike">
              <a:latin typeface="Arial"/>
            </a:endParaRPr>
          </a:p>
        </p:txBody>
      </p:sp>
      <p:sp>
        <p:nvSpPr>
          <p:cNvPr id="17" name="PlaceHolder 4"/>
          <p:cNvSpPr>
            <a:spLocks noGrp="1"/>
          </p:cNvSpPr>
          <p:nvPr>
            <p:ph type="body"/>
          </p:nvPr>
        </p:nvSpPr>
        <p:spPr>
          <a:xfrm>
            <a:off x="534600" y="4059000"/>
            <a:ext cx="4695480" cy="2091240"/>
          </a:xfrm>
          <a:prstGeom prst="rect">
            <a:avLst/>
          </a:prstGeom>
        </p:spPr>
        <p:txBody>
          <a:bodyPr lIns="0" rIns="0" tIns="0" bIns="0">
            <a:normAutofit/>
          </a:bodyPr>
          <a:p>
            <a:endParaRPr b="0" lang="en-US" sz="427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34600" y="98640"/>
            <a:ext cx="9622440" cy="1667880"/>
          </a:xfrm>
          <a:prstGeom prst="rect">
            <a:avLst/>
          </a:prstGeom>
        </p:spPr>
        <p:txBody>
          <a:bodyPr lIns="0" rIns="0" tIns="0" bIns="0" anchor="ctr">
            <a:spAutoFit/>
          </a:bodyPr>
          <a:p>
            <a:pPr algn="ctr"/>
            <a:endParaRPr b="0" lang="en-US" sz="5870" spc="-1" strike="noStrike">
              <a:latin typeface="Arial"/>
            </a:endParaRPr>
          </a:p>
        </p:txBody>
      </p:sp>
      <p:sp>
        <p:nvSpPr>
          <p:cNvPr id="19" name="PlaceHolder 2"/>
          <p:cNvSpPr>
            <a:spLocks noGrp="1"/>
          </p:cNvSpPr>
          <p:nvPr>
            <p:ph type="body"/>
          </p:nvPr>
        </p:nvSpPr>
        <p:spPr>
          <a:xfrm>
            <a:off x="534600" y="1768680"/>
            <a:ext cx="4695480" cy="4384440"/>
          </a:xfrm>
          <a:prstGeom prst="rect">
            <a:avLst/>
          </a:prstGeom>
        </p:spPr>
        <p:txBody>
          <a:bodyPr lIns="0" rIns="0" tIns="0" bIns="0">
            <a:normAutofit/>
          </a:bodyPr>
          <a:p>
            <a:endParaRPr b="0" lang="en-US" sz="4270" spc="-1" strike="noStrike">
              <a:latin typeface="Arial"/>
            </a:endParaRPr>
          </a:p>
        </p:txBody>
      </p:sp>
      <p:sp>
        <p:nvSpPr>
          <p:cNvPr id="20" name="PlaceHolder 3"/>
          <p:cNvSpPr>
            <a:spLocks noGrp="1"/>
          </p:cNvSpPr>
          <p:nvPr>
            <p:ph type="body"/>
          </p:nvPr>
        </p:nvSpPr>
        <p:spPr>
          <a:xfrm>
            <a:off x="5465160" y="1768680"/>
            <a:ext cx="4695480" cy="2091240"/>
          </a:xfrm>
          <a:prstGeom prst="rect">
            <a:avLst/>
          </a:prstGeom>
        </p:spPr>
        <p:txBody>
          <a:bodyPr lIns="0" rIns="0" tIns="0" bIns="0">
            <a:normAutofit/>
          </a:bodyPr>
          <a:p>
            <a:endParaRPr b="0" lang="en-US" sz="4270" spc="-1" strike="noStrike">
              <a:latin typeface="Arial"/>
            </a:endParaRPr>
          </a:p>
        </p:txBody>
      </p:sp>
      <p:sp>
        <p:nvSpPr>
          <p:cNvPr id="21" name="PlaceHolder 4"/>
          <p:cNvSpPr>
            <a:spLocks noGrp="1"/>
          </p:cNvSpPr>
          <p:nvPr>
            <p:ph type="body"/>
          </p:nvPr>
        </p:nvSpPr>
        <p:spPr>
          <a:xfrm>
            <a:off x="5465160" y="4059000"/>
            <a:ext cx="4695480" cy="2091240"/>
          </a:xfrm>
          <a:prstGeom prst="rect">
            <a:avLst/>
          </a:prstGeom>
        </p:spPr>
        <p:txBody>
          <a:bodyPr lIns="0" rIns="0" tIns="0" bIns="0">
            <a:normAutofit/>
          </a:bodyPr>
          <a:p>
            <a:endParaRPr b="0" lang="en-US" sz="427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34600" y="98640"/>
            <a:ext cx="9622440" cy="1667880"/>
          </a:xfrm>
          <a:prstGeom prst="rect">
            <a:avLst/>
          </a:prstGeom>
        </p:spPr>
        <p:txBody>
          <a:bodyPr lIns="0" rIns="0" tIns="0" bIns="0" anchor="ctr">
            <a:spAutoFit/>
          </a:bodyPr>
          <a:p>
            <a:pPr algn="ctr"/>
            <a:endParaRPr b="0" lang="en-US" sz="5870" spc="-1" strike="noStrike">
              <a:latin typeface="Arial"/>
            </a:endParaRPr>
          </a:p>
        </p:txBody>
      </p:sp>
      <p:sp>
        <p:nvSpPr>
          <p:cNvPr id="23" name="PlaceHolder 2"/>
          <p:cNvSpPr>
            <a:spLocks noGrp="1"/>
          </p:cNvSpPr>
          <p:nvPr>
            <p:ph type="body"/>
          </p:nvPr>
        </p:nvSpPr>
        <p:spPr>
          <a:xfrm>
            <a:off x="534600" y="1768680"/>
            <a:ext cx="4695480" cy="2091240"/>
          </a:xfrm>
          <a:prstGeom prst="rect">
            <a:avLst/>
          </a:prstGeom>
        </p:spPr>
        <p:txBody>
          <a:bodyPr lIns="0" rIns="0" tIns="0" bIns="0">
            <a:normAutofit/>
          </a:bodyPr>
          <a:p>
            <a:endParaRPr b="0" lang="en-US" sz="4270" spc="-1" strike="noStrike">
              <a:latin typeface="Arial"/>
            </a:endParaRPr>
          </a:p>
        </p:txBody>
      </p:sp>
      <p:sp>
        <p:nvSpPr>
          <p:cNvPr id="24" name="PlaceHolder 3"/>
          <p:cNvSpPr>
            <a:spLocks noGrp="1"/>
          </p:cNvSpPr>
          <p:nvPr>
            <p:ph type="body"/>
          </p:nvPr>
        </p:nvSpPr>
        <p:spPr>
          <a:xfrm>
            <a:off x="5465160" y="1768680"/>
            <a:ext cx="4695480" cy="2091240"/>
          </a:xfrm>
          <a:prstGeom prst="rect">
            <a:avLst/>
          </a:prstGeom>
        </p:spPr>
        <p:txBody>
          <a:bodyPr lIns="0" rIns="0" tIns="0" bIns="0">
            <a:normAutofit/>
          </a:bodyPr>
          <a:p>
            <a:endParaRPr b="0" lang="en-US" sz="4270" spc="-1" strike="noStrike">
              <a:latin typeface="Arial"/>
            </a:endParaRPr>
          </a:p>
        </p:txBody>
      </p:sp>
      <p:sp>
        <p:nvSpPr>
          <p:cNvPr id="25" name="PlaceHolder 4"/>
          <p:cNvSpPr>
            <a:spLocks noGrp="1"/>
          </p:cNvSpPr>
          <p:nvPr>
            <p:ph type="body"/>
          </p:nvPr>
        </p:nvSpPr>
        <p:spPr>
          <a:xfrm>
            <a:off x="534600" y="4059000"/>
            <a:ext cx="9622440" cy="2091240"/>
          </a:xfrm>
          <a:prstGeom prst="rect">
            <a:avLst/>
          </a:prstGeom>
        </p:spPr>
        <p:txBody>
          <a:bodyPr lIns="0" rIns="0" tIns="0" bIns="0">
            <a:normAutofit/>
          </a:bodyPr>
          <a:p>
            <a:endParaRPr b="0" lang="en-US" sz="427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PlaceHolder 1"/>
          <p:cNvSpPr>
            <a:spLocks noGrp="1"/>
          </p:cNvSpPr>
          <p:nvPr>
            <p:ph type="title"/>
          </p:nvPr>
        </p:nvSpPr>
        <p:spPr>
          <a:xfrm>
            <a:off x="534600" y="301320"/>
            <a:ext cx="9622440" cy="1262160"/>
          </a:xfrm>
          <a:prstGeom prst="rect">
            <a:avLst/>
          </a:prstGeom>
        </p:spPr>
        <p:txBody>
          <a:bodyPr lIns="0" rIns="0" tIns="0" bIns="0" anchor="ctr">
            <a:noAutofit/>
          </a:bodyPr>
          <a:p>
            <a:pPr algn="ctr"/>
            <a:r>
              <a:rPr b="0" lang="en-US" sz="5870" spc="-1" strike="noStrike">
                <a:latin typeface="Arial"/>
              </a:rPr>
              <a:t>Для правки текста заглавия щёлкните мышью</a:t>
            </a:r>
            <a:endParaRPr b="0" lang="en-US" sz="5870" spc="-1" strike="noStrike">
              <a:latin typeface="Arial"/>
            </a:endParaRPr>
          </a:p>
        </p:txBody>
      </p:sp>
      <p:sp>
        <p:nvSpPr>
          <p:cNvPr id="1" name="PlaceHolder 2"/>
          <p:cNvSpPr>
            <a:spLocks noGrp="1"/>
          </p:cNvSpPr>
          <p:nvPr>
            <p:ph type="body"/>
          </p:nvPr>
        </p:nvSpPr>
        <p:spPr>
          <a:xfrm>
            <a:off x="534600" y="1768680"/>
            <a:ext cx="9622440" cy="4384440"/>
          </a:xfrm>
          <a:prstGeom prst="rect">
            <a:avLst/>
          </a:prstGeom>
        </p:spPr>
        <p:txBody>
          <a:bodyPr lIns="0" rIns="0" tIns="0" bIns="0">
            <a:normAutofit/>
          </a:bodyPr>
          <a:p>
            <a:pPr marL="432000" indent="-324000">
              <a:spcBef>
                <a:spcPts val="1888"/>
              </a:spcBef>
              <a:buClr>
                <a:srgbClr val="000000"/>
              </a:buClr>
              <a:buSzPct val="45000"/>
              <a:buFont typeface="Wingdings" charset="2"/>
              <a:buChar char=""/>
            </a:pPr>
            <a:r>
              <a:rPr b="0" lang="en-US" sz="4270" spc="-1" strike="noStrike">
                <a:latin typeface="Arial"/>
              </a:rPr>
              <a:t>Для правки структуры щёлкните мышью</a:t>
            </a:r>
            <a:endParaRPr b="0" lang="en-US" sz="4270" spc="-1" strike="noStrike">
              <a:latin typeface="Arial"/>
            </a:endParaRPr>
          </a:p>
          <a:p>
            <a:pPr lvl="1" marL="864000" indent="-324000">
              <a:spcBef>
                <a:spcPts val="1511"/>
              </a:spcBef>
              <a:buClr>
                <a:srgbClr val="000000"/>
              </a:buClr>
              <a:buSzPct val="75000"/>
              <a:buFont typeface="Symbol" charset="2"/>
              <a:buChar char=""/>
            </a:pPr>
            <a:r>
              <a:rPr b="0" lang="en-US" sz="3740" spc="-1" strike="noStrike">
                <a:latin typeface="Arial"/>
              </a:rPr>
              <a:t>Второй уровень структуры</a:t>
            </a:r>
            <a:endParaRPr b="0" lang="en-US" sz="3740" spc="-1" strike="noStrike">
              <a:latin typeface="Arial"/>
            </a:endParaRPr>
          </a:p>
          <a:p>
            <a:pPr lvl="2" marL="1296000" indent="-288000">
              <a:spcBef>
                <a:spcPts val="1131"/>
              </a:spcBef>
              <a:buClr>
                <a:srgbClr val="000000"/>
              </a:buClr>
              <a:buSzPct val="45000"/>
              <a:buFont typeface="Wingdings" charset="2"/>
              <a:buChar char=""/>
            </a:pPr>
            <a:r>
              <a:rPr b="0" lang="en-US" sz="3200" spc="-1" strike="noStrike">
                <a:latin typeface="Arial"/>
              </a:rPr>
              <a:t>Третий уровень структуры</a:t>
            </a:r>
            <a:endParaRPr b="0" lang="en-US" sz="3200" spc="-1" strike="noStrike">
              <a:latin typeface="Arial"/>
            </a:endParaRPr>
          </a:p>
          <a:p>
            <a:pPr lvl="3" marL="1728000" indent="-216000">
              <a:spcBef>
                <a:spcPts val="754"/>
              </a:spcBef>
              <a:buClr>
                <a:srgbClr val="000000"/>
              </a:buClr>
              <a:buSzPct val="75000"/>
              <a:buFont typeface="Symbol" charset="2"/>
              <a:buChar char=""/>
            </a:pPr>
            <a:r>
              <a:rPr b="0" lang="en-US" sz="2670" spc="-1" strike="noStrike">
                <a:latin typeface="Arial"/>
              </a:rPr>
              <a:t>Четвёртый уровень структуры</a:t>
            </a:r>
            <a:endParaRPr b="0" lang="en-US" sz="2670" spc="-1" strike="noStrike">
              <a:latin typeface="Arial"/>
            </a:endParaRPr>
          </a:p>
          <a:p>
            <a:pPr lvl="4" marL="2160000" indent="-216000">
              <a:spcBef>
                <a:spcPts val="377"/>
              </a:spcBef>
              <a:buClr>
                <a:srgbClr val="000000"/>
              </a:buClr>
              <a:buSzPct val="45000"/>
              <a:buFont typeface="Wingdings" charset="2"/>
              <a:buChar char=""/>
            </a:pPr>
            <a:r>
              <a:rPr b="0" lang="en-US" sz="2670" spc="-1" strike="noStrike">
                <a:latin typeface="Arial"/>
              </a:rPr>
              <a:t>Пятый уровень структуры</a:t>
            </a:r>
            <a:endParaRPr b="0" lang="en-US" sz="2670" spc="-1" strike="noStrike">
              <a:latin typeface="Arial"/>
            </a:endParaRPr>
          </a:p>
          <a:p>
            <a:pPr lvl="5" marL="2592000" indent="-216000">
              <a:spcBef>
                <a:spcPts val="377"/>
              </a:spcBef>
              <a:buClr>
                <a:srgbClr val="000000"/>
              </a:buClr>
              <a:buSzPct val="45000"/>
              <a:buFont typeface="Wingdings" charset="2"/>
              <a:buChar char=""/>
            </a:pPr>
            <a:r>
              <a:rPr b="0" lang="en-US" sz="2670" spc="-1" strike="noStrike">
                <a:latin typeface="Arial"/>
              </a:rPr>
              <a:t>Шестой уровень структуры</a:t>
            </a:r>
            <a:endParaRPr b="0" lang="en-US" sz="2670" spc="-1" strike="noStrike">
              <a:latin typeface="Arial"/>
            </a:endParaRPr>
          </a:p>
          <a:p>
            <a:pPr lvl="6" marL="3024000" indent="-216000">
              <a:spcBef>
                <a:spcPts val="377"/>
              </a:spcBef>
              <a:buClr>
                <a:srgbClr val="000000"/>
              </a:buClr>
              <a:buSzPct val="45000"/>
              <a:buFont typeface="Wingdings" charset="2"/>
              <a:buChar char=""/>
            </a:pPr>
            <a:r>
              <a:rPr b="0" lang="en-US" sz="2670" spc="-1" strike="noStrike">
                <a:latin typeface="Arial"/>
              </a:rPr>
              <a:t>Седьмой уровень структуры</a:t>
            </a:r>
            <a:endParaRPr b="0" lang="en-US" sz="2670" spc="-1" strike="noStrike">
              <a:latin typeface="Arial"/>
            </a:endParaRPr>
          </a:p>
        </p:txBody>
      </p:sp>
      <p:sp>
        <p:nvSpPr>
          <p:cNvPr id="2" name="PlaceHolder 3"/>
          <p:cNvSpPr>
            <a:spLocks noGrp="1"/>
          </p:cNvSpPr>
          <p:nvPr>
            <p:ph type="dt"/>
          </p:nvPr>
        </p:nvSpPr>
        <p:spPr>
          <a:xfrm>
            <a:off x="534600" y="6886800"/>
            <a:ext cx="2490840" cy="520920"/>
          </a:xfrm>
          <a:prstGeom prst="rect">
            <a:avLst/>
          </a:prstGeom>
        </p:spPr>
        <p:txBody>
          <a:bodyPr lIns="0" rIns="0" tIns="0" bIns="0">
            <a:noAutofit/>
          </a:bodyPr>
          <a:p>
            <a:r>
              <a:rPr b="0" lang="en-US" sz="1400" spc="-1" strike="noStrike">
                <a:latin typeface="Times New Roman"/>
              </a:rPr>
              <a:t>&lt;дата/время&gt;</a:t>
            </a:r>
            <a:endParaRPr b="0" lang="en-US" sz="1400" spc="-1" strike="noStrike">
              <a:latin typeface="Times New Roman"/>
            </a:endParaRPr>
          </a:p>
        </p:txBody>
      </p:sp>
      <p:sp>
        <p:nvSpPr>
          <p:cNvPr id="3" name="PlaceHolder 4"/>
          <p:cNvSpPr>
            <a:spLocks noGrp="1"/>
          </p:cNvSpPr>
          <p:nvPr>
            <p:ph type="ftr"/>
          </p:nvPr>
        </p:nvSpPr>
        <p:spPr>
          <a:xfrm>
            <a:off x="3656520" y="6886800"/>
            <a:ext cx="3389040" cy="520920"/>
          </a:xfrm>
          <a:prstGeom prst="rect">
            <a:avLst/>
          </a:prstGeom>
        </p:spPr>
        <p:txBody>
          <a:bodyPr lIns="0" rIns="0" tIns="0" bIns="0">
            <a:noAutofit/>
          </a:bodyPr>
          <a:p>
            <a:pPr algn="ctr"/>
            <a:r>
              <a:rPr b="0" lang="en-US" sz="1400" spc="-1" strike="noStrike">
                <a:latin typeface="Times New Roman"/>
              </a:rPr>
              <a:t>&lt;нижний колонтитул&gt;</a:t>
            </a:r>
            <a:endParaRPr b="0" lang="en-US" sz="1400" spc="-1" strike="noStrike">
              <a:latin typeface="Times New Roman"/>
            </a:endParaRPr>
          </a:p>
        </p:txBody>
      </p:sp>
      <p:sp>
        <p:nvSpPr>
          <p:cNvPr id="4" name="PlaceHolder 5"/>
          <p:cNvSpPr>
            <a:spLocks noGrp="1"/>
          </p:cNvSpPr>
          <p:nvPr>
            <p:ph type="sldNum"/>
          </p:nvPr>
        </p:nvSpPr>
        <p:spPr>
          <a:xfrm>
            <a:off x="7665840" y="6886800"/>
            <a:ext cx="2490840" cy="520920"/>
          </a:xfrm>
          <a:prstGeom prst="rect">
            <a:avLst/>
          </a:prstGeom>
        </p:spPr>
        <p:txBody>
          <a:bodyPr lIns="0" rIns="0" tIns="0" bIns="0">
            <a:noAutofit/>
          </a:bodyPr>
          <a:p>
            <a:pPr algn="r"/>
            <a:fld id="{2EA9E4D0-3931-4584-9A17-CA49C0A85857}" type="slidenum">
              <a:rPr b="0" lang="en-US" sz="1400" spc="-1" strike="noStrike">
                <a:latin typeface="Times New Roman"/>
              </a:rPr>
              <a:t>&lt;номер&gt;</a:t>
            </a:fld>
            <a:endParaRPr b="0" lang="en-US" sz="14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3.xml"/>
</Relationships>
</file>

<file path=ppt/slides/_rels/slide11.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3.xml"/>
</Relationships>
</file>

<file path=ppt/slides/_rels/slide12.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3.xml"/>
</Relationships>
</file>

<file path=ppt/slides/_rels/slide13.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3.xml"/>
</Relationships>
</file>

<file path=ppt/slides/_rels/slide1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3.xml"/>
</Relationships>
</file>

<file path=ppt/slides/_rels/slide15.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3.xml"/>
</Relationships>
</file>

<file path=ppt/slides/_rels/slide16.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3.xml"/>
</Relationships>
</file>

<file path=ppt/slides/_rels/slide17.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slideLayout" Target="../slideLayouts/slideLayout3.xml"/>
</Relationships>
</file>

<file path=ppt/slides/_rels/slide18.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slideLayout" Target="../slideLayouts/slideLayout3.xml"/>
</Relationships>
</file>

<file path=ppt/slides/_rels/slide19.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3.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3.xml"/>
</Relationships>
</file>

<file path=ppt/slides/_rels/slide20.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3.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3.xml"/>
</Relationships>
</file>

<file path=ppt/slides/_rels/slide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3.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3.xml"/>
</Relationships>
</file>

<file path=ppt/slides/_rels/slide6.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3.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3.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3.xml"/>
</Relationships>
</file>

<file path=ppt/slides/_rels/slide9.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42" name="TextShape 2"/>
          <p:cNvSpPr txBox="1"/>
          <p:nvPr/>
        </p:nvSpPr>
        <p:spPr>
          <a:xfrm>
            <a:off x="534600" y="1768680"/>
            <a:ext cx="9622440" cy="4384440"/>
          </a:xfrm>
          <a:prstGeom prst="rect">
            <a:avLst/>
          </a:prstGeom>
          <a:noFill/>
          <a:ln>
            <a:noFill/>
          </a:ln>
        </p:spPr>
        <p:txBody>
          <a:bodyPr lIns="0" rIns="0" tIns="0" bIns="0" anchor="ctr">
            <a:spAutoFit/>
          </a:bodyPr>
          <a:p>
            <a:pPr algn="ctr"/>
            <a:endParaRPr b="0" lang="en-US" sz="3200" spc="-1" strike="noStrike">
              <a:latin typeface="Arial"/>
            </a:endParaRPr>
          </a:p>
        </p:txBody>
      </p:sp>
      <p:pic>
        <p:nvPicPr>
          <p:cNvPr id="43" name="" descr=""/>
          <p:cNvPicPr/>
          <p:nvPr/>
        </p:nvPicPr>
        <p:blipFill>
          <a:blip r:embed="rId1"/>
          <a:stretch/>
        </p:blipFill>
        <p:spPr>
          <a:xfrm>
            <a:off x="-84960" y="0"/>
            <a:ext cx="10776960" cy="7560000"/>
          </a:xfrm>
          <a:prstGeom prst="rect">
            <a:avLst/>
          </a:prstGeom>
          <a:ln>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69" name="TextShape 2"/>
          <p:cNvSpPr txBox="1"/>
          <p:nvPr/>
        </p:nvSpPr>
        <p:spPr>
          <a:xfrm>
            <a:off x="534600" y="1768680"/>
            <a:ext cx="9622440" cy="4384440"/>
          </a:xfrm>
          <a:prstGeom prst="rect">
            <a:avLst/>
          </a:prstGeom>
          <a:noFill/>
          <a:ln>
            <a:noFill/>
          </a:ln>
        </p:spPr>
        <p:txBody>
          <a:bodyPr lIns="0" rIns="0" tIns="0" bIns="0">
            <a:normAutofit/>
          </a:bodyPr>
          <a:p>
            <a:endParaRPr b="0" lang="en-US" sz="4270" spc="-1" strike="noStrike">
              <a:latin typeface="Arial"/>
            </a:endParaRPr>
          </a:p>
        </p:txBody>
      </p:sp>
      <p:pic>
        <p:nvPicPr>
          <p:cNvPr id="70" name="" descr=""/>
          <p:cNvPicPr/>
          <p:nvPr/>
        </p:nvPicPr>
        <p:blipFill>
          <a:blip r:embed="rId1"/>
          <a:stretch/>
        </p:blipFill>
        <p:spPr>
          <a:xfrm>
            <a:off x="0" y="0"/>
            <a:ext cx="10692000" cy="7560000"/>
          </a:xfrm>
          <a:prstGeom prst="rect">
            <a:avLst/>
          </a:prstGeom>
          <a:ln>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72" name="TextShape 2"/>
          <p:cNvSpPr txBox="1"/>
          <p:nvPr/>
        </p:nvSpPr>
        <p:spPr>
          <a:xfrm>
            <a:off x="534600" y="1768680"/>
            <a:ext cx="9622440" cy="4384440"/>
          </a:xfrm>
          <a:prstGeom prst="rect">
            <a:avLst/>
          </a:prstGeom>
          <a:noFill/>
          <a:ln>
            <a:noFill/>
          </a:ln>
        </p:spPr>
        <p:txBody>
          <a:bodyPr lIns="0" rIns="0" tIns="0" bIns="0">
            <a:normAutofit/>
          </a:bodyPr>
          <a:p>
            <a:endParaRPr b="0" lang="en-US" sz="4270" spc="-1" strike="noStrike">
              <a:latin typeface="Arial"/>
            </a:endParaRPr>
          </a:p>
        </p:txBody>
      </p:sp>
      <p:pic>
        <p:nvPicPr>
          <p:cNvPr id="73" name="" descr=""/>
          <p:cNvPicPr/>
          <p:nvPr/>
        </p:nvPicPr>
        <p:blipFill>
          <a:blip r:embed="rId1"/>
          <a:stretch/>
        </p:blipFill>
        <p:spPr>
          <a:xfrm>
            <a:off x="0" y="0"/>
            <a:ext cx="10692000" cy="7560000"/>
          </a:xfrm>
          <a:prstGeom prst="rect">
            <a:avLst/>
          </a:prstGeom>
          <a:ln>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75" name="TextShape 2"/>
          <p:cNvSpPr txBox="1"/>
          <p:nvPr/>
        </p:nvSpPr>
        <p:spPr>
          <a:xfrm>
            <a:off x="534600" y="1768680"/>
            <a:ext cx="9622440" cy="4384440"/>
          </a:xfrm>
          <a:prstGeom prst="rect">
            <a:avLst/>
          </a:prstGeom>
          <a:noFill/>
          <a:ln>
            <a:noFill/>
          </a:ln>
        </p:spPr>
        <p:txBody>
          <a:bodyPr lIns="0" rIns="0" tIns="0" bIns="0">
            <a:normAutofit/>
          </a:bodyPr>
          <a:p>
            <a:endParaRPr b="0" lang="en-US" sz="4270" spc="-1" strike="noStrike">
              <a:latin typeface="Arial"/>
            </a:endParaRPr>
          </a:p>
        </p:txBody>
      </p:sp>
      <p:pic>
        <p:nvPicPr>
          <p:cNvPr id="76" name="" descr=""/>
          <p:cNvPicPr/>
          <p:nvPr/>
        </p:nvPicPr>
        <p:blipFill>
          <a:blip r:embed="rId1"/>
          <a:stretch/>
        </p:blipFill>
        <p:spPr>
          <a:xfrm>
            <a:off x="0" y="0"/>
            <a:ext cx="5394960" cy="7560000"/>
          </a:xfrm>
          <a:prstGeom prst="rect">
            <a:avLst/>
          </a:prstGeom>
          <a:ln>
            <a:noFill/>
          </a:ln>
        </p:spPr>
      </p:pic>
      <p:pic>
        <p:nvPicPr>
          <p:cNvPr id="77" name="" descr=""/>
          <p:cNvPicPr/>
          <p:nvPr/>
        </p:nvPicPr>
        <p:blipFill>
          <a:blip r:embed="rId2"/>
          <a:stretch/>
        </p:blipFill>
        <p:spPr>
          <a:xfrm>
            <a:off x="5394960" y="0"/>
            <a:ext cx="5297040" cy="7560000"/>
          </a:xfrm>
          <a:prstGeom prst="rect">
            <a:avLst/>
          </a:prstGeom>
          <a:ln>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79" name="TextShape 2"/>
          <p:cNvSpPr txBox="1"/>
          <p:nvPr/>
        </p:nvSpPr>
        <p:spPr>
          <a:xfrm>
            <a:off x="534600" y="1768680"/>
            <a:ext cx="9622440" cy="4384440"/>
          </a:xfrm>
          <a:prstGeom prst="rect">
            <a:avLst/>
          </a:prstGeom>
          <a:noFill/>
          <a:ln>
            <a:noFill/>
          </a:ln>
        </p:spPr>
        <p:txBody>
          <a:bodyPr lIns="0" rIns="0" tIns="0" bIns="0">
            <a:normAutofit/>
          </a:bodyPr>
          <a:p>
            <a:endParaRPr b="0" lang="en-US" sz="4270" spc="-1" strike="noStrike">
              <a:latin typeface="Arial"/>
            </a:endParaRPr>
          </a:p>
        </p:txBody>
      </p:sp>
      <p:pic>
        <p:nvPicPr>
          <p:cNvPr id="80" name="" descr=""/>
          <p:cNvPicPr/>
          <p:nvPr/>
        </p:nvPicPr>
        <p:blipFill>
          <a:blip r:embed="rId1"/>
          <a:stretch/>
        </p:blipFill>
        <p:spPr>
          <a:xfrm>
            <a:off x="0" y="0"/>
            <a:ext cx="10692000" cy="7560000"/>
          </a:xfrm>
          <a:prstGeom prst="rect">
            <a:avLst/>
          </a:prstGeom>
          <a:ln>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82" name="TextShape 2"/>
          <p:cNvSpPr txBox="1"/>
          <p:nvPr/>
        </p:nvSpPr>
        <p:spPr>
          <a:xfrm>
            <a:off x="534600" y="1768680"/>
            <a:ext cx="9622440" cy="4384440"/>
          </a:xfrm>
          <a:prstGeom prst="rect">
            <a:avLst/>
          </a:prstGeom>
          <a:noFill/>
          <a:ln>
            <a:noFill/>
          </a:ln>
        </p:spPr>
        <p:txBody>
          <a:bodyPr lIns="0" rIns="0" tIns="0" bIns="0">
            <a:normAutofit/>
          </a:bodyPr>
          <a:p>
            <a:endParaRPr b="0" lang="en-US" sz="4270" spc="-1" strike="noStrike">
              <a:latin typeface="Arial"/>
            </a:endParaRPr>
          </a:p>
        </p:txBody>
      </p:sp>
      <p:pic>
        <p:nvPicPr>
          <p:cNvPr id="83" name="" descr=""/>
          <p:cNvPicPr/>
          <p:nvPr/>
        </p:nvPicPr>
        <p:blipFill>
          <a:blip r:embed="rId1"/>
          <a:stretch/>
        </p:blipFill>
        <p:spPr>
          <a:xfrm>
            <a:off x="0" y="0"/>
            <a:ext cx="10692000" cy="7560000"/>
          </a:xfrm>
          <a:prstGeom prst="rect">
            <a:avLst/>
          </a:prstGeom>
          <a:ln>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85" name="TextShape 2"/>
          <p:cNvSpPr txBox="1"/>
          <p:nvPr/>
        </p:nvSpPr>
        <p:spPr>
          <a:xfrm>
            <a:off x="534600" y="1768680"/>
            <a:ext cx="9622440" cy="4384440"/>
          </a:xfrm>
          <a:prstGeom prst="rect">
            <a:avLst/>
          </a:prstGeom>
          <a:noFill/>
          <a:ln>
            <a:noFill/>
          </a:ln>
        </p:spPr>
        <p:txBody>
          <a:bodyPr lIns="0" rIns="0" tIns="0" bIns="0">
            <a:normAutofit/>
          </a:bodyPr>
          <a:p>
            <a:endParaRPr b="0" lang="en-US" sz="4270" spc="-1" strike="noStrike">
              <a:latin typeface="Arial"/>
            </a:endParaRPr>
          </a:p>
        </p:txBody>
      </p:sp>
      <p:pic>
        <p:nvPicPr>
          <p:cNvPr id="86" name="" descr=""/>
          <p:cNvPicPr/>
          <p:nvPr/>
        </p:nvPicPr>
        <p:blipFill>
          <a:blip r:embed="rId1"/>
          <a:stretch/>
        </p:blipFill>
        <p:spPr>
          <a:xfrm>
            <a:off x="0" y="0"/>
            <a:ext cx="10692000" cy="7560000"/>
          </a:xfrm>
          <a:prstGeom prst="rect">
            <a:avLst/>
          </a:prstGeom>
          <a:ln>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TextShape 1"/>
          <p:cNvSpPr txBox="1"/>
          <p:nvPr/>
        </p:nvSpPr>
        <p:spPr>
          <a:xfrm>
            <a:off x="0" y="17640"/>
            <a:ext cx="10692000" cy="1667880"/>
          </a:xfrm>
          <a:prstGeom prst="rect">
            <a:avLst/>
          </a:prstGeom>
          <a:solidFill>
            <a:srgbClr val="f6f9d4"/>
          </a:solidFill>
          <a:ln>
            <a:noFill/>
          </a:ln>
        </p:spPr>
        <p:txBody>
          <a:bodyPr lIns="0" rIns="0" tIns="0" bIns="0" anchor="ctr">
            <a:spAutoFit/>
          </a:bodyPr>
          <a:p>
            <a:pPr algn="ctr"/>
            <a:r>
              <a:rPr b="0" lang="en-US" sz="2600" spc="-1" strike="noStrike">
                <a:solidFill>
                  <a:srgbClr val="be480a"/>
                </a:solidFill>
                <a:latin typeface="Segoe UI Black"/>
              </a:rPr>
              <a:t>Минимизация переключательных функций</a:t>
            </a:r>
            <a:endParaRPr b="0" lang="en-US" sz="2600" spc="-1" strike="noStrike">
              <a:latin typeface="Arial"/>
            </a:endParaRPr>
          </a:p>
        </p:txBody>
      </p:sp>
      <p:sp>
        <p:nvSpPr>
          <p:cNvPr id="88" name="TextShape 2"/>
          <p:cNvSpPr txBox="1"/>
          <p:nvPr/>
        </p:nvSpPr>
        <p:spPr>
          <a:xfrm>
            <a:off x="0" y="1685520"/>
            <a:ext cx="10692000" cy="5874480"/>
          </a:xfrm>
          <a:prstGeom prst="rect">
            <a:avLst/>
          </a:prstGeom>
          <a:solidFill>
            <a:srgbClr val="f6f9d4"/>
          </a:solidFill>
          <a:ln>
            <a:noFill/>
          </a:ln>
        </p:spPr>
        <p:txBody>
          <a:bodyPr lIns="0" rIns="0" tIns="0" bIns="0">
            <a:normAutofit/>
          </a:bodyPr>
          <a:p>
            <a:r>
              <a:rPr b="1" lang="en-US" sz="1600" spc="-1" strike="noStrike">
                <a:solidFill>
                  <a:srgbClr val="be480a"/>
                </a:solidFill>
                <a:latin typeface="Times New Roman"/>
              </a:rPr>
              <a:t>Метод минимизации функции с помощью карт Вейча обеспечивает простоту получения результатов. Он используется при минимизации относительно несложных функций (с числом аргументов до пяти). Карта Вейча представляет собой определенную форму таблицы истинности. Табл.  являются картами Вейча для функций соответственно двух </a:t>
            </a:r>
            <a:r>
              <a:rPr b="1" i="1" lang="en-US" sz="1600" spc="-1" strike="noStrike">
                <a:solidFill>
                  <a:srgbClr val="be480a"/>
                </a:solidFill>
                <a:latin typeface="Times New Roman"/>
              </a:rPr>
              <a:t>(а),</a:t>
            </a:r>
            <a:r>
              <a:rPr b="1" lang="en-US" sz="1600" spc="-1" strike="noStrike">
                <a:solidFill>
                  <a:srgbClr val="be480a"/>
                </a:solidFill>
                <a:latin typeface="Times New Roman"/>
              </a:rPr>
              <a:t>трех</a:t>
            </a:r>
            <a:r>
              <a:rPr b="1" i="1" lang="en-US" sz="1600" spc="-1" strike="noStrike">
                <a:solidFill>
                  <a:srgbClr val="be480a"/>
                </a:solidFill>
                <a:latin typeface="Times New Roman"/>
              </a:rPr>
              <a:t>(б),</a:t>
            </a:r>
            <a:r>
              <a:rPr b="1" lang="en-US" sz="1600" spc="-1" strike="noStrike">
                <a:solidFill>
                  <a:srgbClr val="be480a"/>
                </a:solidFill>
                <a:latin typeface="Times New Roman"/>
              </a:rPr>
              <a:t>четырех (</a:t>
            </a:r>
            <a:r>
              <a:rPr b="1" i="1" lang="en-US" sz="1600" spc="-1" strike="noStrike">
                <a:solidFill>
                  <a:srgbClr val="be480a"/>
                </a:solidFill>
                <a:latin typeface="Times New Roman"/>
              </a:rPr>
              <a:t>в</a:t>
            </a:r>
            <a:r>
              <a:rPr b="1" lang="en-US" sz="1600" spc="-1" strike="noStrike">
                <a:solidFill>
                  <a:srgbClr val="be480a"/>
                </a:solidFill>
                <a:latin typeface="Times New Roman"/>
              </a:rPr>
              <a:t>) аргументов.</a:t>
            </a:r>
            <a:endParaRPr b="0" lang="en-US" sz="1600" spc="-1" strike="noStrike">
              <a:latin typeface="Arial"/>
            </a:endParaRPr>
          </a:p>
          <a:p>
            <a:r>
              <a:rPr b="1" lang="en-US" sz="1600" spc="-1" strike="noStrike">
                <a:solidFill>
                  <a:srgbClr val="be480a"/>
                </a:solidFill>
                <a:latin typeface="Times New Roman"/>
              </a:rPr>
              <a:t>Таблица </a:t>
            </a:r>
            <a:endParaRPr b="0" lang="en-US" sz="1600" spc="-1" strike="noStrike">
              <a:latin typeface="Arial"/>
            </a:endParaRPr>
          </a:p>
        </p:txBody>
      </p:sp>
      <p:pic>
        <p:nvPicPr>
          <p:cNvPr id="89" name="" descr=""/>
          <p:cNvPicPr/>
          <p:nvPr/>
        </p:nvPicPr>
        <p:blipFill>
          <a:blip r:embed="rId1"/>
          <a:stretch/>
        </p:blipFill>
        <p:spPr>
          <a:xfrm>
            <a:off x="80640" y="3291840"/>
            <a:ext cx="7783200" cy="4268160"/>
          </a:xfrm>
          <a:prstGeom prst="rect">
            <a:avLst/>
          </a:prstGeom>
          <a:ln>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TextShape 1"/>
          <p:cNvSpPr txBox="1"/>
          <p:nvPr/>
        </p:nvSpPr>
        <p:spPr>
          <a:xfrm>
            <a:off x="0" y="0"/>
            <a:ext cx="10692000" cy="1766520"/>
          </a:xfrm>
          <a:prstGeom prst="rect">
            <a:avLst/>
          </a:prstGeom>
          <a:solidFill>
            <a:srgbClr val="f6f9d4"/>
          </a:solidFill>
          <a:ln>
            <a:noFill/>
          </a:ln>
        </p:spPr>
        <p:txBody>
          <a:bodyPr lIns="0" rIns="0" tIns="0" bIns="0" anchor="ctr">
            <a:spAutoFit/>
          </a:bodyPr>
          <a:p>
            <a:pPr algn="ctr"/>
            <a:r>
              <a:rPr b="0" lang="en-US" sz="2600" spc="-1" strike="noStrike">
                <a:solidFill>
                  <a:srgbClr val="be480a"/>
                </a:solidFill>
                <a:latin typeface="Segoe UI Black"/>
              </a:rPr>
              <a:t>Каждая клетка карты соответствует некоторому набору значений аргументов.</a:t>
            </a:r>
            <a:endParaRPr b="0" lang="en-US" sz="2600" spc="-1" strike="noStrike">
              <a:latin typeface="Arial"/>
            </a:endParaRPr>
          </a:p>
        </p:txBody>
      </p:sp>
      <p:sp>
        <p:nvSpPr>
          <p:cNvPr id="91" name="TextShape 2"/>
          <p:cNvSpPr txBox="1"/>
          <p:nvPr/>
        </p:nvSpPr>
        <p:spPr>
          <a:xfrm>
            <a:off x="0" y="1677240"/>
            <a:ext cx="10692000" cy="5882760"/>
          </a:xfrm>
          <a:prstGeom prst="rect">
            <a:avLst/>
          </a:prstGeom>
          <a:solidFill>
            <a:srgbClr val="f6f9d4"/>
          </a:solidFill>
          <a:ln>
            <a:noFill/>
          </a:ln>
        </p:spPr>
        <p:txBody>
          <a:bodyPr lIns="0" rIns="0" tIns="0" bIns="0">
            <a:normAutofit/>
          </a:bodyPr>
          <a:p>
            <a:pPr marL="432000" indent="-324000">
              <a:spcBef>
                <a:spcPts val="1888"/>
              </a:spcBef>
              <a:buClr>
                <a:srgbClr val="000000"/>
              </a:buClr>
              <a:buSzPct val="45000"/>
              <a:buFont typeface="Wingdings" charset="2"/>
              <a:buChar char=""/>
            </a:pPr>
            <a:r>
              <a:rPr b="1" lang="en-US" sz="2600" spc="-1" strike="noStrike">
                <a:solidFill>
                  <a:srgbClr val="be480a"/>
                </a:solidFill>
                <a:latin typeface="Arial"/>
              </a:rPr>
              <a:t>Этот набор аргументов определяется присвоением значе­ния лог.1 буквам, на пересечении строк и столбцов которых расположе­на клетка. Так, в карте функций четырех аргументов (табл. 6в) клетки первой строки соответствуют следующим комбинациям значе­ний аргументов:</a:t>
            </a:r>
            <a:endParaRPr b="0" lang="en-US" sz="2600" spc="-1" strike="noStrike">
              <a:latin typeface="Arial"/>
            </a:endParaRPr>
          </a:p>
          <a:p>
            <a:pPr marL="432000" indent="-324000">
              <a:spcBef>
                <a:spcPts val="1888"/>
              </a:spcBef>
              <a:buClr>
                <a:srgbClr val="000000"/>
              </a:buClr>
              <a:buSzPct val="45000"/>
              <a:buFont typeface="Wingdings" charset="2"/>
              <a:buChar char=""/>
            </a:pPr>
            <a:r>
              <a:rPr b="1" lang="en-US" sz="2600" spc="-1" strike="noStrike">
                <a:solidFill>
                  <a:srgbClr val="be480a"/>
                </a:solidFill>
                <a:latin typeface="Arial"/>
              </a:rPr>
              <a:t>                                    </a:t>
            </a:r>
            <a:r>
              <a:rPr b="1" lang="en-US" sz="2400" spc="-1" strike="noStrike">
                <a:solidFill>
                  <a:srgbClr val="be480a"/>
                </a:solidFill>
                <a:latin typeface="Arial"/>
              </a:rPr>
              <a:t>1-я строка</a:t>
            </a:r>
            <a:endParaRPr b="0" lang="en-US" sz="2400" spc="-1" strike="noStrike">
              <a:latin typeface="Arial"/>
            </a:endParaRPr>
          </a:p>
          <a:p>
            <a:pPr marL="432000" indent="-324000">
              <a:spcBef>
                <a:spcPts val="1888"/>
              </a:spcBef>
              <a:buClr>
                <a:srgbClr val="000000"/>
              </a:buClr>
              <a:buSzPct val="45000"/>
              <a:buFont typeface="Wingdings" charset="2"/>
              <a:buChar char=""/>
            </a:pPr>
            <a:r>
              <a:rPr b="1" lang="en-US" sz="2600" spc="-1" strike="noStrike">
                <a:solidFill>
                  <a:srgbClr val="be480a"/>
                </a:solidFill>
                <a:latin typeface="Arial"/>
              </a:rPr>
              <a:t>                                  </a:t>
            </a:r>
            <a:endParaRPr b="0" lang="en-US" sz="2600" spc="-1" strike="noStrike">
              <a:latin typeface="Arial"/>
            </a:endParaRPr>
          </a:p>
        </p:txBody>
      </p:sp>
      <p:pic>
        <p:nvPicPr>
          <p:cNvPr id="92" name="" descr=""/>
          <p:cNvPicPr/>
          <p:nvPr/>
        </p:nvPicPr>
        <p:blipFill>
          <a:blip r:embed="rId1"/>
          <a:stretch/>
        </p:blipFill>
        <p:spPr>
          <a:xfrm>
            <a:off x="3749040" y="4114800"/>
            <a:ext cx="5029200" cy="548640"/>
          </a:xfrm>
          <a:prstGeom prst="rect">
            <a:avLst/>
          </a:prstGeom>
          <a:ln>
            <a:noFill/>
          </a:ln>
        </p:spPr>
      </p:pic>
      <p:pic>
        <p:nvPicPr>
          <p:cNvPr id="93" name="" descr=""/>
          <p:cNvPicPr/>
          <p:nvPr/>
        </p:nvPicPr>
        <p:blipFill>
          <a:blip r:embed="rId2"/>
          <a:stretch/>
        </p:blipFill>
        <p:spPr>
          <a:xfrm>
            <a:off x="3566160" y="4846320"/>
            <a:ext cx="5425200" cy="1515960"/>
          </a:xfrm>
          <a:prstGeom prst="rect">
            <a:avLst/>
          </a:prstGeom>
          <a:ln>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TextShape 1"/>
          <p:cNvSpPr txBox="1"/>
          <p:nvPr/>
        </p:nvSpPr>
        <p:spPr>
          <a:xfrm>
            <a:off x="0" y="0"/>
            <a:ext cx="10692000" cy="1766520"/>
          </a:xfrm>
          <a:prstGeom prst="rect">
            <a:avLst/>
          </a:prstGeom>
          <a:solidFill>
            <a:srgbClr val="f6f9d4"/>
          </a:solidFill>
          <a:ln>
            <a:noFill/>
          </a:ln>
        </p:spPr>
        <p:txBody>
          <a:bodyPr lIns="0" rIns="0" tIns="0" bIns="0" anchor="ctr">
            <a:spAutoFit/>
          </a:bodyPr>
          <a:p>
            <a:pPr algn="ctr"/>
            <a:r>
              <a:rPr b="0" lang="en-US" sz="2400" spc="-1" strike="noStrike">
                <a:solidFill>
                  <a:srgbClr val="be480a"/>
                </a:solidFill>
                <a:latin typeface="Segoe UI Black"/>
              </a:rPr>
              <a:t>Число клеток карты равно числу всех возможных наборов значений аргументов ( п — число аргументов функций ). В каждую из клеток карты записывается значение функции на соответствующем этой клетке наборе значений аргументов.</a:t>
            </a:r>
            <a:endParaRPr b="0" lang="en-US" sz="2400" spc="-1" strike="noStrike">
              <a:latin typeface="Arial"/>
            </a:endParaRPr>
          </a:p>
        </p:txBody>
      </p:sp>
      <p:sp>
        <p:nvSpPr>
          <p:cNvPr id="95" name="TextShape 2"/>
          <p:cNvSpPr txBox="1"/>
          <p:nvPr/>
        </p:nvSpPr>
        <p:spPr>
          <a:xfrm>
            <a:off x="0" y="1644840"/>
            <a:ext cx="10692000" cy="5915160"/>
          </a:xfrm>
          <a:prstGeom prst="rect">
            <a:avLst/>
          </a:prstGeom>
          <a:solidFill>
            <a:srgbClr val="f6f9d4"/>
          </a:solidFill>
          <a:ln>
            <a:noFill/>
          </a:ln>
        </p:spPr>
        <p:txBody>
          <a:bodyPr lIns="0" rIns="0" tIns="0" bIns="0">
            <a:normAutofit/>
          </a:bodyPr>
          <a:p>
            <a:pPr marL="432000" indent="-324000">
              <a:spcBef>
                <a:spcPts val="1888"/>
              </a:spcBef>
              <a:buClr>
                <a:srgbClr val="000000"/>
              </a:buClr>
              <a:buSzPct val="45000"/>
              <a:buFont typeface="Wingdings" charset="2"/>
              <a:buChar char=""/>
            </a:pPr>
            <a:r>
              <a:rPr b="1" lang="en-US" sz="1800" spc="-1" strike="noStrike">
                <a:solidFill>
                  <a:srgbClr val="be480a"/>
                </a:solidFill>
                <a:latin typeface="Times New Roman"/>
              </a:rPr>
              <a:t>Пусть функция задана таблицей истиннос­ти:   </a:t>
            </a:r>
            <a:r>
              <a:rPr b="1" lang="en-US" sz="2400" spc="-1" strike="noStrike">
                <a:solidFill>
                  <a:srgbClr val="be480a"/>
                </a:solidFill>
                <a:latin typeface="Times New Roman"/>
              </a:rPr>
              <a:t>                                 </a:t>
            </a:r>
            <a:endParaRPr b="0" lang="en-US" sz="2400" spc="-1" strike="noStrike">
              <a:latin typeface="Arial"/>
            </a:endParaRPr>
          </a:p>
          <a:p>
            <a:pPr marL="432000" indent="-324000">
              <a:spcBef>
                <a:spcPts val="1888"/>
              </a:spcBef>
              <a:buClr>
                <a:srgbClr val="000000"/>
              </a:buClr>
              <a:buSzPct val="45000"/>
              <a:buFont typeface="Wingdings" charset="2"/>
              <a:buChar char=""/>
            </a:pPr>
            <a:endParaRPr b="0" lang="en-US" sz="2400" spc="-1" strike="noStrike">
              <a:latin typeface="Arial"/>
            </a:endParaRPr>
          </a:p>
          <a:p>
            <a:pPr marL="432000" indent="-324000">
              <a:spcBef>
                <a:spcPts val="1888"/>
              </a:spcBef>
              <a:buClr>
                <a:srgbClr val="000000"/>
              </a:buClr>
              <a:buSzPct val="45000"/>
              <a:buFont typeface="Wingdings" charset="2"/>
              <a:buChar char=""/>
            </a:pPr>
            <a:endParaRPr b="0" lang="en-US" sz="2400" spc="-1" strike="noStrike">
              <a:latin typeface="Arial"/>
            </a:endParaRPr>
          </a:p>
          <a:p>
            <a:pPr marL="432000" indent="-324000">
              <a:spcBef>
                <a:spcPts val="1888"/>
              </a:spcBef>
              <a:buClr>
                <a:srgbClr val="000000"/>
              </a:buClr>
              <a:buSzPct val="45000"/>
              <a:buFont typeface="Wingdings" charset="2"/>
              <a:buChar char=""/>
            </a:pPr>
            <a:endParaRPr b="0" lang="en-US" sz="2400" spc="-1" strike="noStrike">
              <a:latin typeface="Arial"/>
            </a:endParaRPr>
          </a:p>
          <a:p>
            <a:pPr marL="432000" indent="-324000">
              <a:spcBef>
                <a:spcPts val="1888"/>
              </a:spcBef>
              <a:buClr>
                <a:srgbClr val="000000"/>
              </a:buClr>
              <a:buSzPct val="45000"/>
              <a:buFont typeface="Wingdings" charset="2"/>
              <a:buChar char=""/>
            </a:pPr>
            <a:r>
              <a:rPr b="1" lang="en-US" sz="2000" spc="-1" strike="noStrike">
                <a:solidFill>
                  <a:srgbClr val="be480a"/>
                </a:solidFill>
                <a:latin typeface="Times New Roman"/>
              </a:rPr>
              <a:t>Тогда таблица истин­ности этой функции в форме карты Вейча имеет вид:</a:t>
            </a:r>
            <a:endParaRPr b="0" lang="en-US" sz="2000" spc="-1" strike="noStrike">
              <a:latin typeface="Arial"/>
            </a:endParaRPr>
          </a:p>
          <a:p>
            <a:pPr marL="432000" indent="-324000">
              <a:spcBef>
                <a:spcPts val="1888"/>
              </a:spcBef>
              <a:buClr>
                <a:srgbClr val="000000"/>
              </a:buClr>
              <a:buSzPct val="45000"/>
              <a:buFont typeface="Wingdings" charset="2"/>
              <a:buChar char=""/>
            </a:pPr>
            <a:endParaRPr b="0" lang="en-US" sz="2000" spc="-1" strike="noStrike">
              <a:latin typeface="Arial"/>
            </a:endParaRPr>
          </a:p>
          <a:p>
            <a:pPr marL="432000" indent="-324000">
              <a:spcBef>
                <a:spcPts val="1888"/>
              </a:spcBef>
              <a:buClr>
                <a:srgbClr val="000000"/>
              </a:buClr>
              <a:buSzPct val="45000"/>
              <a:buFont typeface="Wingdings" charset="2"/>
              <a:buChar char=""/>
            </a:pPr>
            <a:r>
              <a:rPr b="0" lang="en-US" sz="4270" spc="-1" strike="noStrike">
                <a:latin typeface="Arial"/>
              </a:rPr>
              <a:t>                                        </a:t>
            </a:r>
            <a:endParaRPr b="0" lang="en-US" sz="4270" spc="-1" strike="noStrike">
              <a:latin typeface="Arial"/>
            </a:endParaRPr>
          </a:p>
          <a:p>
            <a:pPr marL="432000" indent="-324000">
              <a:spcBef>
                <a:spcPts val="1888"/>
              </a:spcBef>
              <a:buClr>
                <a:srgbClr val="000000"/>
              </a:buClr>
              <a:buSzPct val="45000"/>
              <a:buFont typeface="Wingdings" charset="2"/>
              <a:buChar char=""/>
            </a:pPr>
            <a:r>
              <a:rPr b="1" lang="en-US" sz="2000" spc="-1" strike="noStrike">
                <a:solidFill>
                  <a:srgbClr val="be480a"/>
                </a:solidFill>
                <a:latin typeface="Times New Roman"/>
              </a:rPr>
              <a:t>Для  получения Мсднф проводится “СКЛЕИВАНИЕ” 1. Склеивать можно по 2, 4, 8, 16 единиц, расположенных по горизонтали, вертикали, образующих квадрат.            Результатом  склеивания являются произведения </a:t>
            </a:r>
            <a:r>
              <a:rPr b="1" lang="en-US" sz="2000" spc="-1" strike="noStrike" u="sng">
                <a:solidFill>
                  <a:srgbClr val="be480a"/>
                </a:solidFill>
                <a:uFillTx/>
                <a:latin typeface="Times New Roman"/>
              </a:rPr>
              <a:t>общих</a:t>
            </a:r>
            <a:r>
              <a:rPr b="1" lang="en-US" sz="2000" spc="-1" strike="noStrike">
                <a:solidFill>
                  <a:srgbClr val="be480a"/>
                </a:solidFill>
                <a:latin typeface="Times New Roman"/>
              </a:rPr>
              <a:t> для этих 1 переменных:               </a:t>
            </a:r>
            <a:endParaRPr b="0" lang="en-US" sz="2000" spc="-1" strike="noStrike">
              <a:latin typeface="Arial"/>
            </a:endParaRPr>
          </a:p>
        </p:txBody>
      </p:sp>
      <p:pic>
        <p:nvPicPr>
          <p:cNvPr id="96" name="" descr=""/>
          <p:cNvPicPr/>
          <p:nvPr/>
        </p:nvPicPr>
        <p:blipFill>
          <a:blip r:embed="rId1"/>
          <a:stretch/>
        </p:blipFill>
        <p:spPr>
          <a:xfrm>
            <a:off x="274320" y="2103120"/>
            <a:ext cx="5394960" cy="1828800"/>
          </a:xfrm>
          <a:prstGeom prst="rect">
            <a:avLst/>
          </a:prstGeom>
          <a:ln>
            <a:noFill/>
          </a:ln>
        </p:spPr>
      </p:pic>
      <p:pic>
        <p:nvPicPr>
          <p:cNvPr id="97" name="" descr=""/>
          <p:cNvPicPr/>
          <p:nvPr/>
        </p:nvPicPr>
        <p:blipFill>
          <a:blip r:embed="rId2"/>
          <a:stretch/>
        </p:blipFill>
        <p:spPr>
          <a:xfrm>
            <a:off x="450000" y="4297680"/>
            <a:ext cx="5676480" cy="1554480"/>
          </a:xfrm>
          <a:prstGeom prst="rect">
            <a:avLst/>
          </a:prstGeom>
          <a:ln>
            <a:noFill/>
          </a:ln>
        </p:spPr>
      </p:pic>
      <p:pic>
        <p:nvPicPr>
          <p:cNvPr id="98" name="" descr=""/>
          <p:cNvPicPr/>
          <p:nvPr/>
        </p:nvPicPr>
        <p:blipFill>
          <a:blip r:embed="rId3"/>
          <a:stretch/>
        </p:blipFill>
        <p:spPr>
          <a:xfrm>
            <a:off x="640080" y="6766560"/>
            <a:ext cx="3291840" cy="640080"/>
          </a:xfrm>
          <a:prstGeom prst="rect">
            <a:avLst/>
          </a:prstGeom>
          <a:ln>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100" name="TextShape 2"/>
          <p:cNvSpPr txBox="1"/>
          <p:nvPr/>
        </p:nvSpPr>
        <p:spPr>
          <a:xfrm>
            <a:off x="534600" y="1768680"/>
            <a:ext cx="9622440" cy="4384440"/>
          </a:xfrm>
          <a:prstGeom prst="rect">
            <a:avLst/>
          </a:prstGeom>
          <a:noFill/>
          <a:ln>
            <a:noFill/>
          </a:ln>
        </p:spPr>
        <p:txBody>
          <a:bodyPr lIns="0" rIns="0" tIns="0" bIns="0">
            <a:normAutofit/>
          </a:bodyPr>
          <a:p>
            <a:endParaRPr b="0" lang="en-US" sz="4270" spc="-1" strike="noStrike">
              <a:latin typeface="Arial"/>
            </a:endParaRPr>
          </a:p>
        </p:txBody>
      </p:sp>
      <p:pic>
        <p:nvPicPr>
          <p:cNvPr id="101" name="" descr=""/>
          <p:cNvPicPr/>
          <p:nvPr/>
        </p:nvPicPr>
        <p:blipFill>
          <a:blip r:embed="rId1"/>
          <a:stretch/>
        </p:blipFill>
        <p:spPr>
          <a:xfrm>
            <a:off x="0" y="0"/>
            <a:ext cx="10607040" cy="7560000"/>
          </a:xfrm>
          <a:prstGeom prst="rect">
            <a:avLst/>
          </a:prstGeom>
          <a:ln>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45" name="TextShape 2"/>
          <p:cNvSpPr txBox="1"/>
          <p:nvPr/>
        </p:nvSpPr>
        <p:spPr>
          <a:xfrm>
            <a:off x="534600" y="1768680"/>
            <a:ext cx="9622440" cy="4384440"/>
          </a:xfrm>
          <a:prstGeom prst="rect">
            <a:avLst/>
          </a:prstGeom>
          <a:noFill/>
          <a:ln>
            <a:noFill/>
          </a:ln>
        </p:spPr>
        <p:txBody>
          <a:bodyPr lIns="0" rIns="0" tIns="0" bIns="0">
            <a:normAutofit/>
          </a:bodyPr>
          <a:p>
            <a:endParaRPr b="0" lang="en-US" sz="4270" spc="-1" strike="noStrike">
              <a:latin typeface="Arial"/>
            </a:endParaRPr>
          </a:p>
        </p:txBody>
      </p:sp>
      <p:pic>
        <p:nvPicPr>
          <p:cNvPr id="46" name="" descr=""/>
          <p:cNvPicPr/>
          <p:nvPr/>
        </p:nvPicPr>
        <p:blipFill>
          <a:blip r:embed="rId1"/>
          <a:stretch/>
        </p:blipFill>
        <p:spPr>
          <a:xfrm>
            <a:off x="-91440" y="0"/>
            <a:ext cx="10783440" cy="7560000"/>
          </a:xfrm>
          <a:prstGeom prst="rect">
            <a:avLst/>
          </a:prstGeom>
          <a:ln>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103" name="TextShape 2"/>
          <p:cNvSpPr txBox="1"/>
          <p:nvPr/>
        </p:nvSpPr>
        <p:spPr>
          <a:xfrm>
            <a:off x="534600" y="1768680"/>
            <a:ext cx="9622440" cy="4384440"/>
          </a:xfrm>
          <a:prstGeom prst="rect">
            <a:avLst/>
          </a:prstGeom>
          <a:noFill/>
          <a:ln>
            <a:noFill/>
          </a:ln>
        </p:spPr>
        <p:txBody>
          <a:bodyPr lIns="0" rIns="0" tIns="0" bIns="0">
            <a:normAutofit/>
          </a:bodyPr>
          <a:p>
            <a:endParaRPr b="0" lang="en-US" sz="4270" spc="-1" strike="noStrike">
              <a:latin typeface="Arial"/>
            </a:endParaRPr>
          </a:p>
        </p:txBody>
      </p:sp>
      <p:pic>
        <p:nvPicPr>
          <p:cNvPr id="104" name="" descr=""/>
          <p:cNvPicPr/>
          <p:nvPr/>
        </p:nvPicPr>
        <p:blipFill>
          <a:blip r:embed="rId1"/>
          <a:stretch/>
        </p:blipFill>
        <p:spPr>
          <a:xfrm>
            <a:off x="0" y="0"/>
            <a:ext cx="10692000" cy="7955280"/>
          </a:xfrm>
          <a:prstGeom prst="rect">
            <a:avLst/>
          </a:prstGeom>
          <a:ln>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48" name="TextShape 2"/>
          <p:cNvSpPr txBox="1"/>
          <p:nvPr/>
        </p:nvSpPr>
        <p:spPr>
          <a:xfrm>
            <a:off x="534600" y="1768680"/>
            <a:ext cx="9622440" cy="4384440"/>
          </a:xfrm>
          <a:prstGeom prst="rect">
            <a:avLst/>
          </a:prstGeom>
          <a:noFill/>
          <a:ln>
            <a:noFill/>
          </a:ln>
        </p:spPr>
        <p:txBody>
          <a:bodyPr lIns="0" rIns="0" tIns="0" bIns="0">
            <a:normAutofit/>
          </a:bodyPr>
          <a:p>
            <a:endParaRPr b="0" lang="en-US" sz="4270" spc="-1" strike="noStrike">
              <a:latin typeface="Arial"/>
            </a:endParaRPr>
          </a:p>
        </p:txBody>
      </p:sp>
      <p:pic>
        <p:nvPicPr>
          <p:cNvPr id="49" name="" descr=""/>
          <p:cNvPicPr/>
          <p:nvPr/>
        </p:nvPicPr>
        <p:blipFill>
          <a:blip r:embed="rId1"/>
          <a:stretch/>
        </p:blipFill>
        <p:spPr>
          <a:xfrm>
            <a:off x="-91440" y="0"/>
            <a:ext cx="10783440" cy="7560000"/>
          </a:xfrm>
          <a:prstGeom prst="rect">
            <a:avLst/>
          </a:prstGeom>
          <a:ln>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51" name="TextShape 2"/>
          <p:cNvSpPr txBox="1"/>
          <p:nvPr/>
        </p:nvSpPr>
        <p:spPr>
          <a:xfrm>
            <a:off x="534600" y="1768680"/>
            <a:ext cx="9622440" cy="4384440"/>
          </a:xfrm>
          <a:prstGeom prst="rect">
            <a:avLst/>
          </a:prstGeom>
          <a:noFill/>
          <a:ln>
            <a:noFill/>
          </a:ln>
        </p:spPr>
        <p:txBody>
          <a:bodyPr lIns="0" rIns="0" tIns="0" bIns="0">
            <a:normAutofit/>
          </a:bodyPr>
          <a:p>
            <a:endParaRPr b="0" lang="en-US" sz="4270" spc="-1" strike="noStrike">
              <a:latin typeface="Arial"/>
            </a:endParaRPr>
          </a:p>
        </p:txBody>
      </p:sp>
      <p:pic>
        <p:nvPicPr>
          <p:cNvPr id="52" name="" descr=""/>
          <p:cNvPicPr/>
          <p:nvPr/>
        </p:nvPicPr>
        <p:blipFill>
          <a:blip r:embed="rId1"/>
          <a:stretch/>
        </p:blipFill>
        <p:spPr>
          <a:xfrm>
            <a:off x="0" y="0"/>
            <a:ext cx="10692000" cy="7560000"/>
          </a:xfrm>
          <a:prstGeom prst="rect">
            <a:avLst/>
          </a:prstGeom>
          <a:ln>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54" name="TextShape 2"/>
          <p:cNvSpPr txBox="1"/>
          <p:nvPr/>
        </p:nvSpPr>
        <p:spPr>
          <a:xfrm>
            <a:off x="534600" y="1768680"/>
            <a:ext cx="9622440" cy="4384440"/>
          </a:xfrm>
          <a:prstGeom prst="rect">
            <a:avLst/>
          </a:prstGeom>
          <a:noFill/>
          <a:ln>
            <a:noFill/>
          </a:ln>
        </p:spPr>
        <p:txBody>
          <a:bodyPr lIns="0" rIns="0" tIns="0" bIns="0">
            <a:normAutofit/>
          </a:bodyPr>
          <a:p>
            <a:endParaRPr b="0" lang="en-US" sz="4270" spc="-1" strike="noStrike">
              <a:latin typeface="Arial"/>
            </a:endParaRPr>
          </a:p>
        </p:txBody>
      </p:sp>
      <p:pic>
        <p:nvPicPr>
          <p:cNvPr id="55" name="" descr=""/>
          <p:cNvPicPr/>
          <p:nvPr/>
        </p:nvPicPr>
        <p:blipFill>
          <a:blip r:embed="rId1"/>
          <a:stretch/>
        </p:blipFill>
        <p:spPr>
          <a:xfrm>
            <a:off x="-91440" y="0"/>
            <a:ext cx="10783440" cy="7560000"/>
          </a:xfrm>
          <a:prstGeom prst="rect">
            <a:avLst/>
          </a:prstGeom>
          <a:ln>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57" name="TextShape 2"/>
          <p:cNvSpPr txBox="1"/>
          <p:nvPr/>
        </p:nvSpPr>
        <p:spPr>
          <a:xfrm>
            <a:off x="534600" y="1768680"/>
            <a:ext cx="9622440" cy="4384440"/>
          </a:xfrm>
          <a:prstGeom prst="rect">
            <a:avLst/>
          </a:prstGeom>
          <a:noFill/>
          <a:ln>
            <a:noFill/>
          </a:ln>
        </p:spPr>
        <p:txBody>
          <a:bodyPr lIns="0" rIns="0" tIns="0" bIns="0">
            <a:normAutofit/>
          </a:bodyPr>
          <a:p>
            <a:endParaRPr b="0" lang="en-US" sz="4270" spc="-1" strike="noStrike">
              <a:latin typeface="Arial"/>
            </a:endParaRPr>
          </a:p>
        </p:txBody>
      </p:sp>
      <p:pic>
        <p:nvPicPr>
          <p:cNvPr id="58" name="" descr=""/>
          <p:cNvPicPr/>
          <p:nvPr/>
        </p:nvPicPr>
        <p:blipFill>
          <a:blip r:embed="rId1"/>
          <a:stretch/>
        </p:blipFill>
        <p:spPr>
          <a:xfrm>
            <a:off x="0" y="0"/>
            <a:ext cx="10692000" cy="7560000"/>
          </a:xfrm>
          <a:prstGeom prst="rect">
            <a:avLst/>
          </a:prstGeom>
          <a:ln>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60" name="TextShape 2"/>
          <p:cNvSpPr txBox="1"/>
          <p:nvPr/>
        </p:nvSpPr>
        <p:spPr>
          <a:xfrm>
            <a:off x="534600" y="1768680"/>
            <a:ext cx="9622440" cy="4384440"/>
          </a:xfrm>
          <a:prstGeom prst="rect">
            <a:avLst/>
          </a:prstGeom>
          <a:noFill/>
          <a:ln>
            <a:noFill/>
          </a:ln>
        </p:spPr>
        <p:txBody>
          <a:bodyPr lIns="0" rIns="0" tIns="0" bIns="0">
            <a:normAutofit/>
          </a:bodyPr>
          <a:p>
            <a:endParaRPr b="0" lang="en-US" sz="4270" spc="-1" strike="noStrike">
              <a:latin typeface="Arial"/>
            </a:endParaRPr>
          </a:p>
        </p:txBody>
      </p:sp>
      <p:pic>
        <p:nvPicPr>
          <p:cNvPr id="61" name="" descr=""/>
          <p:cNvPicPr/>
          <p:nvPr/>
        </p:nvPicPr>
        <p:blipFill>
          <a:blip r:embed="rId1"/>
          <a:stretch/>
        </p:blipFill>
        <p:spPr>
          <a:xfrm>
            <a:off x="0" y="0"/>
            <a:ext cx="10692000" cy="7560000"/>
          </a:xfrm>
          <a:prstGeom prst="rect">
            <a:avLst/>
          </a:prstGeom>
          <a:ln>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63" name="TextShape 2"/>
          <p:cNvSpPr txBox="1"/>
          <p:nvPr/>
        </p:nvSpPr>
        <p:spPr>
          <a:xfrm>
            <a:off x="534600" y="1768680"/>
            <a:ext cx="9622440" cy="4384440"/>
          </a:xfrm>
          <a:prstGeom prst="rect">
            <a:avLst/>
          </a:prstGeom>
          <a:noFill/>
          <a:ln>
            <a:noFill/>
          </a:ln>
        </p:spPr>
        <p:txBody>
          <a:bodyPr lIns="0" rIns="0" tIns="0" bIns="0">
            <a:normAutofit/>
          </a:bodyPr>
          <a:p>
            <a:endParaRPr b="0" lang="en-US" sz="4270" spc="-1" strike="noStrike">
              <a:latin typeface="Arial"/>
            </a:endParaRPr>
          </a:p>
        </p:txBody>
      </p:sp>
      <p:pic>
        <p:nvPicPr>
          <p:cNvPr id="64" name="" descr=""/>
          <p:cNvPicPr/>
          <p:nvPr/>
        </p:nvPicPr>
        <p:blipFill>
          <a:blip r:embed="rId1"/>
          <a:stretch/>
        </p:blipFill>
        <p:spPr>
          <a:xfrm>
            <a:off x="0" y="0"/>
            <a:ext cx="10692000" cy="7560000"/>
          </a:xfrm>
          <a:prstGeom prst="rect">
            <a:avLst/>
          </a:prstGeom>
          <a:ln>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 name="TextShape 1"/>
          <p:cNvSpPr txBox="1"/>
          <p:nvPr/>
        </p:nvSpPr>
        <p:spPr>
          <a:xfrm>
            <a:off x="534600" y="98640"/>
            <a:ext cx="9622440" cy="1667880"/>
          </a:xfrm>
          <a:prstGeom prst="rect">
            <a:avLst/>
          </a:prstGeom>
          <a:noFill/>
          <a:ln>
            <a:noFill/>
          </a:ln>
        </p:spPr>
        <p:txBody>
          <a:bodyPr lIns="0" rIns="0" tIns="0" bIns="0" anchor="ctr">
            <a:spAutoFit/>
          </a:bodyPr>
          <a:p>
            <a:pPr algn="ctr"/>
            <a:endParaRPr b="0" lang="en-US" sz="5870" spc="-1" strike="noStrike">
              <a:latin typeface="Arial"/>
            </a:endParaRPr>
          </a:p>
        </p:txBody>
      </p:sp>
      <p:sp>
        <p:nvSpPr>
          <p:cNvPr id="66" name="TextShape 2"/>
          <p:cNvSpPr txBox="1"/>
          <p:nvPr/>
        </p:nvSpPr>
        <p:spPr>
          <a:xfrm>
            <a:off x="534600" y="1768680"/>
            <a:ext cx="9622440" cy="4384440"/>
          </a:xfrm>
          <a:prstGeom prst="rect">
            <a:avLst/>
          </a:prstGeom>
          <a:noFill/>
          <a:ln>
            <a:noFill/>
          </a:ln>
        </p:spPr>
        <p:txBody>
          <a:bodyPr lIns="0" rIns="0" tIns="0" bIns="0">
            <a:normAutofit/>
          </a:bodyPr>
          <a:p>
            <a:endParaRPr b="0" lang="en-US" sz="4270" spc="-1" strike="noStrike">
              <a:latin typeface="Arial"/>
            </a:endParaRPr>
          </a:p>
        </p:txBody>
      </p:sp>
      <p:pic>
        <p:nvPicPr>
          <p:cNvPr id="67" name="" descr=""/>
          <p:cNvPicPr/>
          <p:nvPr/>
        </p:nvPicPr>
        <p:blipFill>
          <a:blip r:embed="rId1"/>
          <a:stretch/>
        </p:blipFill>
        <p:spPr>
          <a:xfrm>
            <a:off x="0" y="0"/>
            <a:ext cx="10692000" cy="7560000"/>
          </a:xfrm>
          <a:prstGeom prst="rect">
            <a:avLst/>
          </a:prstGeom>
          <a:ln>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39</TotalTime>
  <Application>LibreOffice/6.1.4.2$Windows_x86 LibreOffice_project/9d0f32d1f0b509096fd65e0d4bec26ddd1938fd3</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2017-10-20T23:41:18Z</dcterms:created>
  <dc:creator/>
  <dc:description/>
  <dc:language>ru-RU</dc:language>
  <cp:lastModifiedBy/>
  <dcterms:modified xsi:type="dcterms:W3CDTF">2020-09-13T22:07:45Z</dcterms:modified>
  <cp:revision>6</cp:revision>
  <dc:subject/>
  <dc:title/>
</cp:coreProperties>
</file>