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87" r:id="rId4"/>
    <p:sldId id="266" r:id="rId5"/>
    <p:sldId id="265" r:id="rId6"/>
    <p:sldId id="271" r:id="rId7"/>
    <p:sldId id="274" r:id="rId8"/>
    <p:sldId id="275" r:id="rId9"/>
    <p:sldId id="276" r:id="rId10"/>
    <p:sldId id="277" r:id="rId11"/>
    <p:sldId id="280" r:id="rId12"/>
    <p:sldId id="281" r:id="rId13"/>
    <p:sldId id="283" r:id="rId14"/>
    <p:sldId id="282" r:id="rId15"/>
    <p:sldId id="278" r:id="rId16"/>
    <p:sldId id="279" r:id="rId17"/>
    <p:sldId id="284" r:id="rId18"/>
    <p:sldId id="285" r:id="rId19"/>
    <p:sldId id="286" r:id="rId20"/>
    <p:sldId id="259" r:id="rId21"/>
    <p:sldId id="294" r:id="rId22"/>
    <p:sldId id="288" r:id="rId23"/>
    <p:sldId id="289" r:id="rId24"/>
    <p:sldId id="290" r:id="rId25"/>
    <p:sldId id="291" r:id="rId26"/>
    <p:sldId id="292" r:id="rId27"/>
    <p:sldId id="293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264" r:id="rId4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E"/>
    <a:srgbClr val="8E65D9"/>
    <a:srgbClr val="8C8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3" autoAdjust="0"/>
    <p:restoredTop sz="94611" autoAdjust="0"/>
  </p:normalViewPr>
  <p:slideViewPr>
    <p:cSldViewPr>
      <p:cViewPr varScale="1">
        <p:scale>
          <a:sx n="144" d="100"/>
          <a:sy n="144" d="100"/>
        </p:scale>
        <p:origin x="894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4.xml.rels><?xml version="1.0" encoding="UTF-8" standalone="yes"?>
<Relationships xmlns="http://schemas.openxmlformats.org/package/2006/relationships"><Relationship Id="rId2" Type="http://schemas.microsoft.com/office/2007/relationships/hdphoto" Target="../media/hdphoto8.wdp"/><Relationship Id="rId1" Type="http://schemas.openxmlformats.org/officeDocument/2006/relationships/image" Target="../media/image37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07/relationships/hdphoto" Target="../media/hdphoto1.wdp"/><Relationship Id="rId1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jpeg"/></Relationships>
</file>

<file path=ppt/diagrams/_rels/drawing14.xml.rels><?xml version="1.0" encoding="UTF-8" standalone="yes"?>
<Relationships xmlns="http://schemas.openxmlformats.org/package/2006/relationships"><Relationship Id="rId2" Type="http://schemas.microsoft.com/office/2007/relationships/hdphoto" Target="../media/hdphoto8.wdp"/><Relationship Id="rId1" Type="http://schemas.openxmlformats.org/officeDocument/2006/relationships/image" Target="../media/image3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07/relationships/hdphoto" Target="../media/hdphoto1.wdp"/><Relationship Id="rId1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AD208B-8A3E-4EB7-B8EF-D9FC4749E11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A13F6-E128-4077-B4A3-CA14F3A1A881}">
      <dgm:prSet phldrT="[Текст]"/>
      <dgm:spPr/>
      <dgm:t>
        <a:bodyPr/>
        <a:lstStyle/>
        <a:p>
          <a:r>
            <a:rPr lang="ru-RU" dirty="0" smtClean="0"/>
            <a:t>Классификация насосов</a:t>
          </a:r>
          <a:endParaRPr lang="ru-RU" dirty="0"/>
        </a:p>
      </dgm:t>
    </dgm:pt>
    <dgm:pt modelId="{DC10B157-3E9E-43FE-81BB-DB679EA6A157}" type="parTrans" cxnId="{CC077033-5F77-4997-9AA5-F7014976FD9F}">
      <dgm:prSet/>
      <dgm:spPr/>
      <dgm:t>
        <a:bodyPr/>
        <a:lstStyle/>
        <a:p>
          <a:endParaRPr lang="ru-RU"/>
        </a:p>
      </dgm:t>
    </dgm:pt>
    <dgm:pt modelId="{D30C1359-B74D-4C23-BA84-3BD50CDACE81}" type="sibTrans" cxnId="{CC077033-5F77-4997-9AA5-F7014976FD9F}">
      <dgm:prSet/>
      <dgm:spPr/>
      <dgm:t>
        <a:bodyPr/>
        <a:lstStyle/>
        <a:p>
          <a:endParaRPr lang="ru-RU"/>
        </a:p>
      </dgm:t>
    </dgm:pt>
    <dgm:pt modelId="{54F5ACAE-9A56-4138-9D78-8719C5DA388A}">
      <dgm:prSet phldrT="[Текст]"/>
      <dgm:spPr/>
      <dgm:t>
        <a:bodyPr/>
        <a:lstStyle/>
        <a:p>
          <a:r>
            <a:rPr lang="ru-RU" dirty="0" smtClean="0"/>
            <a:t>По эксплуатационному признаку</a:t>
          </a:r>
          <a:endParaRPr lang="ru-RU" dirty="0"/>
        </a:p>
      </dgm:t>
    </dgm:pt>
    <dgm:pt modelId="{4BEFE9B9-7676-47FE-9FC0-E20C1F7836EA}" type="parTrans" cxnId="{80714B12-09E0-434B-AA3E-A6A545910589}">
      <dgm:prSet/>
      <dgm:spPr/>
      <dgm:t>
        <a:bodyPr/>
        <a:lstStyle/>
        <a:p>
          <a:endParaRPr lang="ru-RU"/>
        </a:p>
      </dgm:t>
    </dgm:pt>
    <dgm:pt modelId="{040981AF-BCC6-4055-A273-218AFB2AED6D}" type="sibTrans" cxnId="{80714B12-09E0-434B-AA3E-A6A545910589}">
      <dgm:prSet/>
      <dgm:spPr/>
      <dgm:t>
        <a:bodyPr/>
        <a:lstStyle/>
        <a:p>
          <a:endParaRPr lang="ru-RU"/>
        </a:p>
      </dgm:t>
    </dgm:pt>
    <dgm:pt modelId="{B4C9507E-152C-46BD-A222-BAC56D1573A7}">
      <dgm:prSet phldrT="[Текст]"/>
      <dgm:spPr/>
      <dgm:t>
        <a:bodyPr/>
        <a:lstStyle/>
        <a:p>
          <a:r>
            <a:rPr lang="ru-RU" dirty="0" smtClean="0"/>
            <a:t>Применяемые при добычи УВ сырья</a:t>
          </a:r>
          <a:endParaRPr lang="ru-RU" dirty="0"/>
        </a:p>
      </dgm:t>
    </dgm:pt>
    <dgm:pt modelId="{0E5C2E80-7214-47C5-8C27-CE73116C320C}" type="parTrans" cxnId="{1C305932-EB9D-418C-B329-181B075FF2EE}">
      <dgm:prSet/>
      <dgm:spPr/>
      <dgm:t>
        <a:bodyPr/>
        <a:lstStyle/>
        <a:p>
          <a:endParaRPr lang="ru-RU"/>
        </a:p>
      </dgm:t>
    </dgm:pt>
    <dgm:pt modelId="{49EE7AD6-9F96-4582-B485-E5D1BCFE68E3}" type="sibTrans" cxnId="{1C305932-EB9D-418C-B329-181B075FF2EE}">
      <dgm:prSet/>
      <dgm:spPr/>
      <dgm:t>
        <a:bodyPr/>
        <a:lstStyle/>
        <a:p>
          <a:endParaRPr lang="ru-RU"/>
        </a:p>
      </dgm:t>
    </dgm:pt>
    <dgm:pt modelId="{0A6A3590-8DAB-4A4E-9160-373857EB7DEF}">
      <dgm:prSet phldrT="[Текст]"/>
      <dgm:spPr/>
      <dgm:t>
        <a:bodyPr/>
        <a:lstStyle/>
        <a:p>
          <a:r>
            <a:rPr lang="ru-RU" dirty="0" err="1" smtClean="0"/>
            <a:t>Общепромыслового</a:t>
          </a:r>
          <a:r>
            <a:rPr lang="ru-RU" dirty="0" smtClean="0"/>
            <a:t> и общезаводского хозяйства</a:t>
          </a:r>
          <a:endParaRPr lang="ru-RU" dirty="0"/>
        </a:p>
      </dgm:t>
    </dgm:pt>
    <dgm:pt modelId="{D47A5F58-E0FA-4FCC-9997-1B15001711E0}" type="parTrans" cxnId="{C8C34A74-EE3D-43F3-BA1A-A26F8122EDA3}">
      <dgm:prSet/>
      <dgm:spPr/>
      <dgm:t>
        <a:bodyPr/>
        <a:lstStyle/>
        <a:p>
          <a:endParaRPr lang="ru-RU"/>
        </a:p>
      </dgm:t>
    </dgm:pt>
    <dgm:pt modelId="{5F0BEADD-506E-4539-A910-C813D4817BB6}" type="sibTrans" cxnId="{C8C34A74-EE3D-43F3-BA1A-A26F8122EDA3}">
      <dgm:prSet/>
      <dgm:spPr/>
      <dgm:t>
        <a:bodyPr/>
        <a:lstStyle/>
        <a:p>
          <a:endParaRPr lang="ru-RU"/>
        </a:p>
      </dgm:t>
    </dgm:pt>
    <dgm:pt modelId="{AA0BB992-AEE8-468A-BC9A-D24143305459}">
      <dgm:prSet phldrT="[Текст]"/>
      <dgm:spPr/>
      <dgm:t>
        <a:bodyPr/>
        <a:lstStyle/>
        <a:p>
          <a:r>
            <a:rPr lang="ru-RU" dirty="0" smtClean="0"/>
            <a:t>По принципу действия</a:t>
          </a:r>
          <a:endParaRPr lang="ru-RU" dirty="0"/>
        </a:p>
      </dgm:t>
    </dgm:pt>
    <dgm:pt modelId="{011A59CB-7144-45EC-B5DD-0C6EE8586991}" type="parTrans" cxnId="{FC5F53F5-7BEA-4B53-A0D5-C529EC2FA020}">
      <dgm:prSet/>
      <dgm:spPr/>
      <dgm:t>
        <a:bodyPr/>
        <a:lstStyle/>
        <a:p>
          <a:endParaRPr lang="ru-RU"/>
        </a:p>
      </dgm:t>
    </dgm:pt>
    <dgm:pt modelId="{5FAD8C8A-DBDC-4B5D-B772-AA927DAA1AC8}" type="sibTrans" cxnId="{FC5F53F5-7BEA-4B53-A0D5-C529EC2FA020}">
      <dgm:prSet/>
      <dgm:spPr/>
      <dgm:t>
        <a:bodyPr/>
        <a:lstStyle/>
        <a:p>
          <a:endParaRPr lang="ru-RU"/>
        </a:p>
      </dgm:t>
    </dgm:pt>
    <dgm:pt modelId="{A271D2D2-EB6A-48E3-A56B-61840912F43E}">
      <dgm:prSet phldrT="[Текст]"/>
      <dgm:spPr/>
      <dgm:t>
        <a:bodyPr/>
        <a:lstStyle/>
        <a:p>
          <a:r>
            <a:rPr lang="ru-RU" dirty="0" smtClean="0"/>
            <a:t>Динамические </a:t>
          </a:r>
          <a:endParaRPr lang="ru-RU" dirty="0"/>
        </a:p>
      </dgm:t>
    </dgm:pt>
    <dgm:pt modelId="{24E956EA-0F85-4196-A396-1394D373A033}" type="parTrans" cxnId="{0D8C2B5F-1519-4821-858F-9462935DECBF}">
      <dgm:prSet/>
      <dgm:spPr/>
      <dgm:t>
        <a:bodyPr/>
        <a:lstStyle/>
        <a:p>
          <a:endParaRPr lang="ru-RU"/>
        </a:p>
      </dgm:t>
    </dgm:pt>
    <dgm:pt modelId="{87BD0776-3536-469E-B28A-A0D23B3C7693}" type="sibTrans" cxnId="{0D8C2B5F-1519-4821-858F-9462935DECBF}">
      <dgm:prSet/>
      <dgm:spPr/>
      <dgm:t>
        <a:bodyPr/>
        <a:lstStyle/>
        <a:p>
          <a:endParaRPr lang="ru-RU"/>
        </a:p>
      </dgm:t>
    </dgm:pt>
    <dgm:pt modelId="{AE5B06D5-9F31-4839-93EE-5EE81DFB9657}">
      <dgm:prSet phldrT="[Текст]"/>
      <dgm:spPr/>
      <dgm:t>
        <a:bodyPr/>
        <a:lstStyle/>
        <a:p>
          <a:r>
            <a:rPr lang="ru-RU" dirty="0" smtClean="0"/>
            <a:t>Технологические </a:t>
          </a:r>
          <a:endParaRPr lang="ru-RU" dirty="0"/>
        </a:p>
      </dgm:t>
    </dgm:pt>
    <dgm:pt modelId="{4F8D9ADD-CA75-4F35-8C0B-F7EC90C956C7}" type="parTrans" cxnId="{C46BA94B-1929-431A-A681-E420CE4AFDFB}">
      <dgm:prSet/>
      <dgm:spPr/>
      <dgm:t>
        <a:bodyPr/>
        <a:lstStyle/>
        <a:p>
          <a:endParaRPr lang="ru-RU"/>
        </a:p>
      </dgm:t>
    </dgm:pt>
    <dgm:pt modelId="{174F7B44-7BD4-4CA0-88DF-88738C679207}" type="sibTrans" cxnId="{C46BA94B-1929-431A-A681-E420CE4AFDFB}">
      <dgm:prSet/>
      <dgm:spPr/>
      <dgm:t>
        <a:bodyPr/>
        <a:lstStyle/>
        <a:p>
          <a:endParaRPr lang="ru-RU"/>
        </a:p>
      </dgm:t>
    </dgm:pt>
    <dgm:pt modelId="{62A1784E-F985-43C7-B418-80063E977A1C}">
      <dgm:prSet phldrT="[Текст]"/>
      <dgm:spPr/>
      <dgm:t>
        <a:bodyPr/>
        <a:lstStyle/>
        <a:p>
          <a:r>
            <a:rPr lang="ru-RU" dirty="0" smtClean="0"/>
            <a:t>Применяемые при бурении</a:t>
          </a:r>
          <a:endParaRPr lang="ru-RU" dirty="0"/>
        </a:p>
      </dgm:t>
    </dgm:pt>
    <dgm:pt modelId="{EA053A67-3237-4D2F-A0B1-3DC4473B8275}" type="parTrans" cxnId="{4D004A8B-4DCD-44DC-9617-77C6A11E523E}">
      <dgm:prSet/>
      <dgm:spPr/>
      <dgm:t>
        <a:bodyPr/>
        <a:lstStyle/>
        <a:p>
          <a:endParaRPr lang="ru-RU"/>
        </a:p>
      </dgm:t>
    </dgm:pt>
    <dgm:pt modelId="{B8BC4FB5-1DD8-4AB0-A812-1709ECF878E5}" type="sibTrans" cxnId="{4D004A8B-4DCD-44DC-9617-77C6A11E523E}">
      <dgm:prSet/>
      <dgm:spPr/>
      <dgm:t>
        <a:bodyPr/>
        <a:lstStyle/>
        <a:p>
          <a:endParaRPr lang="ru-RU"/>
        </a:p>
      </dgm:t>
    </dgm:pt>
    <dgm:pt modelId="{CE4B7BB3-3F07-46CC-822B-548AD2CA39C4}">
      <dgm:prSet phldrT="[Текст]"/>
      <dgm:spPr/>
      <dgm:t>
        <a:bodyPr/>
        <a:lstStyle/>
        <a:p>
          <a:r>
            <a:rPr lang="ru-RU" dirty="0" smtClean="0"/>
            <a:t>Предназначенные для перекачки УВ сырья</a:t>
          </a:r>
          <a:endParaRPr lang="ru-RU" dirty="0"/>
        </a:p>
      </dgm:t>
    </dgm:pt>
    <dgm:pt modelId="{CDEBD294-26A0-4BF1-A00E-1529DCDA51AE}" type="parTrans" cxnId="{665B15D9-E7A1-426F-A4CD-BA8D67B2E411}">
      <dgm:prSet/>
      <dgm:spPr/>
      <dgm:t>
        <a:bodyPr/>
        <a:lstStyle/>
        <a:p>
          <a:endParaRPr lang="ru-RU"/>
        </a:p>
      </dgm:t>
    </dgm:pt>
    <dgm:pt modelId="{93B7C353-F498-45FC-9461-29B3BD746345}" type="sibTrans" cxnId="{665B15D9-E7A1-426F-A4CD-BA8D67B2E411}">
      <dgm:prSet/>
      <dgm:spPr/>
      <dgm:t>
        <a:bodyPr/>
        <a:lstStyle/>
        <a:p>
          <a:endParaRPr lang="ru-RU"/>
        </a:p>
      </dgm:t>
    </dgm:pt>
    <dgm:pt modelId="{C6F3AAFD-4FE9-479B-99A3-4C6E16FB3519}">
      <dgm:prSet phldrT="[Текст]"/>
      <dgm:spPr/>
      <dgm:t>
        <a:bodyPr/>
        <a:lstStyle/>
        <a:p>
          <a:r>
            <a:rPr lang="ru-RU" dirty="0" smtClean="0"/>
            <a:t>Роторные (Вращательные</a:t>
          </a:r>
          <a:endParaRPr lang="ru-RU" dirty="0"/>
        </a:p>
      </dgm:t>
    </dgm:pt>
    <dgm:pt modelId="{BDB8D6E4-60EB-488E-B2A6-E0D71A472DB9}" type="parTrans" cxnId="{D5F4F7A0-44C9-4E6D-BA75-B63EB3903271}">
      <dgm:prSet/>
      <dgm:spPr/>
      <dgm:t>
        <a:bodyPr/>
        <a:lstStyle/>
        <a:p>
          <a:endParaRPr lang="ru-RU"/>
        </a:p>
      </dgm:t>
    </dgm:pt>
    <dgm:pt modelId="{52BC82EC-E4DE-4E76-89A4-4081C978A391}" type="sibTrans" cxnId="{D5F4F7A0-44C9-4E6D-BA75-B63EB3903271}">
      <dgm:prSet/>
      <dgm:spPr/>
      <dgm:t>
        <a:bodyPr/>
        <a:lstStyle/>
        <a:p>
          <a:endParaRPr lang="ru-RU"/>
        </a:p>
      </dgm:t>
    </dgm:pt>
    <dgm:pt modelId="{131E460F-E9BB-430E-A463-93F09D61CB5B}">
      <dgm:prSet phldrT="[Текст]"/>
      <dgm:spPr/>
      <dgm:t>
        <a:bodyPr/>
        <a:lstStyle/>
        <a:p>
          <a:r>
            <a:rPr lang="ru-RU" dirty="0" smtClean="0"/>
            <a:t>Объемные </a:t>
          </a:r>
          <a:endParaRPr lang="ru-RU" dirty="0"/>
        </a:p>
      </dgm:t>
    </dgm:pt>
    <dgm:pt modelId="{CD8B308D-BFCA-48A2-A194-24943996544B}" type="parTrans" cxnId="{CF1F4FF9-B266-4511-95F2-E68DE92460FE}">
      <dgm:prSet/>
      <dgm:spPr/>
      <dgm:t>
        <a:bodyPr/>
        <a:lstStyle/>
        <a:p>
          <a:endParaRPr lang="ru-RU"/>
        </a:p>
      </dgm:t>
    </dgm:pt>
    <dgm:pt modelId="{FB9538FE-E152-4FA0-896C-4D161865FAA4}" type="sibTrans" cxnId="{CF1F4FF9-B266-4511-95F2-E68DE92460FE}">
      <dgm:prSet/>
      <dgm:spPr/>
      <dgm:t>
        <a:bodyPr/>
        <a:lstStyle/>
        <a:p>
          <a:endParaRPr lang="ru-RU"/>
        </a:p>
      </dgm:t>
    </dgm:pt>
    <dgm:pt modelId="{1111FE4A-1C49-4019-9AF6-1C8CAEF38161}">
      <dgm:prSet phldrT="[Текст]"/>
      <dgm:spPr/>
      <dgm:t>
        <a:bodyPr/>
        <a:lstStyle/>
        <a:p>
          <a:r>
            <a:rPr lang="ru-RU" dirty="0" smtClean="0"/>
            <a:t>Шнековые</a:t>
          </a:r>
          <a:endParaRPr lang="ru-RU" dirty="0"/>
        </a:p>
      </dgm:t>
    </dgm:pt>
    <dgm:pt modelId="{59D3C94F-494C-4FEB-9EB6-1953181D88C2}" type="parTrans" cxnId="{F4AA263A-F279-4A3F-A30D-2DEEEC32D64B}">
      <dgm:prSet/>
      <dgm:spPr/>
      <dgm:t>
        <a:bodyPr/>
        <a:lstStyle/>
        <a:p>
          <a:endParaRPr lang="ru-RU"/>
        </a:p>
      </dgm:t>
    </dgm:pt>
    <dgm:pt modelId="{494B0D50-9538-4DFF-8390-0F064263E94A}" type="sibTrans" cxnId="{F4AA263A-F279-4A3F-A30D-2DEEEC32D64B}">
      <dgm:prSet/>
      <dgm:spPr/>
      <dgm:t>
        <a:bodyPr/>
        <a:lstStyle/>
        <a:p>
          <a:endParaRPr lang="ru-RU"/>
        </a:p>
      </dgm:t>
    </dgm:pt>
    <dgm:pt modelId="{10AFE426-3F38-427A-8BF1-FFF5432E1D90}">
      <dgm:prSet phldrT="[Текст]"/>
      <dgm:spPr/>
      <dgm:t>
        <a:bodyPr/>
        <a:lstStyle/>
        <a:p>
          <a:r>
            <a:rPr lang="ru-RU" dirty="0" smtClean="0"/>
            <a:t>Диагональные</a:t>
          </a:r>
          <a:endParaRPr lang="ru-RU" dirty="0"/>
        </a:p>
      </dgm:t>
    </dgm:pt>
    <dgm:pt modelId="{7BB88E6A-B13A-4A90-877D-5F2F57CAD995}" type="parTrans" cxnId="{0B46D801-4DD0-4E3F-8E80-DB2767898CF0}">
      <dgm:prSet/>
      <dgm:spPr/>
      <dgm:t>
        <a:bodyPr/>
        <a:lstStyle/>
        <a:p>
          <a:endParaRPr lang="ru-RU"/>
        </a:p>
      </dgm:t>
    </dgm:pt>
    <dgm:pt modelId="{21124C33-381B-4881-A49C-507360C550A2}" type="sibTrans" cxnId="{0B46D801-4DD0-4E3F-8E80-DB2767898CF0}">
      <dgm:prSet/>
      <dgm:spPr/>
      <dgm:t>
        <a:bodyPr/>
        <a:lstStyle/>
        <a:p>
          <a:endParaRPr lang="ru-RU"/>
        </a:p>
      </dgm:t>
    </dgm:pt>
    <dgm:pt modelId="{3ECC1176-0C25-4CD4-9E0E-868A205572C5}">
      <dgm:prSet phldrT="[Текст]"/>
      <dgm:spPr/>
      <dgm:t>
        <a:bodyPr/>
        <a:lstStyle/>
        <a:p>
          <a:r>
            <a:rPr lang="ru-RU" dirty="0" smtClean="0"/>
            <a:t>Лопастные </a:t>
          </a:r>
          <a:endParaRPr lang="ru-RU" dirty="0"/>
        </a:p>
      </dgm:t>
    </dgm:pt>
    <dgm:pt modelId="{89801A6B-2B98-4DEE-8D04-AA2E0AD70357}" type="parTrans" cxnId="{0098E82E-C287-4C7C-BBC1-98C86DFD7763}">
      <dgm:prSet/>
      <dgm:spPr/>
      <dgm:t>
        <a:bodyPr/>
        <a:lstStyle/>
        <a:p>
          <a:endParaRPr lang="ru-RU"/>
        </a:p>
      </dgm:t>
    </dgm:pt>
    <dgm:pt modelId="{E2393C6C-CDAF-48DE-A070-EB989FA825B2}" type="sibTrans" cxnId="{0098E82E-C287-4C7C-BBC1-98C86DFD7763}">
      <dgm:prSet/>
      <dgm:spPr/>
      <dgm:t>
        <a:bodyPr/>
        <a:lstStyle/>
        <a:p>
          <a:endParaRPr lang="ru-RU"/>
        </a:p>
      </dgm:t>
    </dgm:pt>
    <dgm:pt modelId="{A47151C5-66AA-420A-8A79-C9A9A4136572}">
      <dgm:prSet phldrT="[Текст]"/>
      <dgm:spPr/>
      <dgm:t>
        <a:bodyPr/>
        <a:lstStyle/>
        <a:p>
          <a:r>
            <a:rPr lang="ru-RU" dirty="0" smtClean="0"/>
            <a:t>Трения</a:t>
          </a:r>
          <a:endParaRPr lang="ru-RU" dirty="0"/>
        </a:p>
      </dgm:t>
    </dgm:pt>
    <dgm:pt modelId="{B029F81E-0413-4775-88F8-89BC719EE4B2}" type="parTrans" cxnId="{948D58E4-48ED-41CC-B585-4723C6E7DC52}">
      <dgm:prSet/>
      <dgm:spPr/>
      <dgm:t>
        <a:bodyPr/>
        <a:lstStyle/>
        <a:p>
          <a:endParaRPr lang="ru-RU"/>
        </a:p>
      </dgm:t>
    </dgm:pt>
    <dgm:pt modelId="{FBAAB908-7377-4345-A1E2-1438F366008E}" type="sibTrans" cxnId="{948D58E4-48ED-41CC-B585-4723C6E7DC52}">
      <dgm:prSet/>
      <dgm:spPr/>
      <dgm:t>
        <a:bodyPr/>
        <a:lstStyle/>
        <a:p>
          <a:endParaRPr lang="ru-RU"/>
        </a:p>
      </dgm:t>
    </dgm:pt>
    <dgm:pt modelId="{C87BFB97-26EB-4100-A13F-FA9B00D63062}">
      <dgm:prSet phldrT="[Текст]"/>
      <dgm:spPr/>
      <dgm:t>
        <a:bodyPr/>
        <a:lstStyle/>
        <a:p>
          <a:r>
            <a:rPr lang="ru-RU" dirty="0" smtClean="0"/>
            <a:t>Центробежные</a:t>
          </a:r>
          <a:endParaRPr lang="ru-RU" dirty="0"/>
        </a:p>
      </dgm:t>
    </dgm:pt>
    <dgm:pt modelId="{6F35EF80-B19E-4907-A121-664E8C0EE5DE}" type="parTrans" cxnId="{0F8E2A70-529D-4014-B3FF-956AE3946783}">
      <dgm:prSet/>
      <dgm:spPr/>
      <dgm:t>
        <a:bodyPr/>
        <a:lstStyle/>
        <a:p>
          <a:endParaRPr lang="ru-RU"/>
        </a:p>
      </dgm:t>
    </dgm:pt>
    <dgm:pt modelId="{7751C4EC-872D-4FF0-8233-CA8D1FED0AFE}" type="sibTrans" cxnId="{0F8E2A70-529D-4014-B3FF-956AE3946783}">
      <dgm:prSet/>
      <dgm:spPr/>
      <dgm:t>
        <a:bodyPr/>
        <a:lstStyle/>
        <a:p>
          <a:endParaRPr lang="ru-RU"/>
        </a:p>
      </dgm:t>
    </dgm:pt>
    <dgm:pt modelId="{6B69441B-AEF4-4657-AA99-3D10DDF9BF45}">
      <dgm:prSet phldrT="[Текст]"/>
      <dgm:spPr/>
      <dgm:t>
        <a:bodyPr/>
        <a:lstStyle/>
        <a:p>
          <a:r>
            <a:rPr lang="ru-RU" dirty="0" smtClean="0"/>
            <a:t>Осевые</a:t>
          </a:r>
          <a:endParaRPr lang="ru-RU" dirty="0"/>
        </a:p>
      </dgm:t>
    </dgm:pt>
    <dgm:pt modelId="{9C64F5CA-32B2-48A9-B4A4-FCB7176102BC}" type="parTrans" cxnId="{238CAC63-65C5-4955-B26B-F1863E4BD4F9}">
      <dgm:prSet/>
      <dgm:spPr/>
      <dgm:t>
        <a:bodyPr/>
        <a:lstStyle/>
        <a:p>
          <a:endParaRPr lang="ru-RU"/>
        </a:p>
      </dgm:t>
    </dgm:pt>
    <dgm:pt modelId="{2FE97ED0-39B3-4E49-947E-2E85974DD98A}" type="sibTrans" cxnId="{238CAC63-65C5-4955-B26B-F1863E4BD4F9}">
      <dgm:prSet/>
      <dgm:spPr/>
      <dgm:t>
        <a:bodyPr/>
        <a:lstStyle/>
        <a:p>
          <a:endParaRPr lang="ru-RU"/>
        </a:p>
      </dgm:t>
    </dgm:pt>
    <dgm:pt modelId="{73A15A61-1989-475D-9FF8-DA87D2DE217C}">
      <dgm:prSet phldrT="[Текст]"/>
      <dgm:spPr/>
      <dgm:t>
        <a:bodyPr/>
        <a:lstStyle/>
        <a:p>
          <a:r>
            <a:rPr lang="ru-RU" dirty="0" smtClean="0"/>
            <a:t>Вихревые</a:t>
          </a:r>
          <a:endParaRPr lang="ru-RU" dirty="0"/>
        </a:p>
      </dgm:t>
    </dgm:pt>
    <dgm:pt modelId="{94F9B6BC-0472-4D09-A3FA-5303BFAEF9EC}" type="parTrans" cxnId="{7949AA89-5FD5-4A62-869F-46D2495EABD5}">
      <dgm:prSet/>
      <dgm:spPr/>
      <dgm:t>
        <a:bodyPr/>
        <a:lstStyle/>
        <a:p>
          <a:endParaRPr lang="ru-RU"/>
        </a:p>
      </dgm:t>
    </dgm:pt>
    <dgm:pt modelId="{464AE407-11C2-4ACE-87BF-64A635F7644D}" type="sibTrans" cxnId="{7949AA89-5FD5-4A62-869F-46D2495EABD5}">
      <dgm:prSet/>
      <dgm:spPr/>
      <dgm:t>
        <a:bodyPr/>
        <a:lstStyle/>
        <a:p>
          <a:endParaRPr lang="ru-RU"/>
        </a:p>
      </dgm:t>
    </dgm:pt>
    <dgm:pt modelId="{4513FC4D-851D-4908-ACE3-D0F951896F70}">
      <dgm:prSet phldrT="[Текст]"/>
      <dgm:spPr/>
      <dgm:t>
        <a:bodyPr/>
        <a:lstStyle/>
        <a:p>
          <a:r>
            <a:rPr lang="ru-RU" dirty="0" smtClean="0"/>
            <a:t>Эрлифты</a:t>
          </a:r>
          <a:endParaRPr lang="ru-RU" dirty="0"/>
        </a:p>
      </dgm:t>
    </dgm:pt>
    <dgm:pt modelId="{CDEC3AC2-BD88-4EFB-8FF1-70C8E2DF0A3D}" type="parTrans" cxnId="{0AE318D6-AF34-4ED9-AD9D-EF58FFB1ECD0}">
      <dgm:prSet/>
      <dgm:spPr/>
      <dgm:t>
        <a:bodyPr/>
        <a:lstStyle/>
        <a:p>
          <a:endParaRPr lang="ru-RU"/>
        </a:p>
      </dgm:t>
    </dgm:pt>
    <dgm:pt modelId="{0D328D6D-14DE-4A5E-B2A3-78CED1A4CBBD}" type="sibTrans" cxnId="{0AE318D6-AF34-4ED9-AD9D-EF58FFB1ECD0}">
      <dgm:prSet/>
      <dgm:spPr/>
      <dgm:t>
        <a:bodyPr/>
        <a:lstStyle/>
        <a:p>
          <a:endParaRPr lang="ru-RU"/>
        </a:p>
      </dgm:t>
    </dgm:pt>
    <dgm:pt modelId="{56F4A79A-EE7D-4253-90E9-15DD5CCB1ABD}">
      <dgm:prSet phldrT="[Текст]"/>
      <dgm:spPr/>
      <dgm:t>
        <a:bodyPr/>
        <a:lstStyle/>
        <a:p>
          <a:r>
            <a:rPr lang="ru-RU" dirty="0" smtClean="0"/>
            <a:t>Струйные</a:t>
          </a:r>
          <a:endParaRPr lang="ru-RU" dirty="0"/>
        </a:p>
      </dgm:t>
    </dgm:pt>
    <dgm:pt modelId="{0316B83E-A816-4B70-AEA9-A801AEC48B06}" type="parTrans" cxnId="{DE9388F7-6CB6-46E3-8268-8F8BB73D955D}">
      <dgm:prSet/>
      <dgm:spPr/>
      <dgm:t>
        <a:bodyPr/>
        <a:lstStyle/>
        <a:p>
          <a:endParaRPr lang="ru-RU"/>
        </a:p>
      </dgm:t>
    </dgm:pt>
    <dgm:pt modelId="{66E2624B-5F8D-4796-ADEE-003B61631912}" type="sibTrans" cxnId="{DE9388F7-6CB6-46E3-8268-8F8BB73D955D}">
      <dgm:prSet/>
      <dgm:spPr/>
      <dgm:t>
        <a:bodyPr/>
        <a:lstStyle/>
        <a:p>
          <a:endParaRPr lang="ru-RU"/>
        </a:p>
      </dgm:t>
    </dgm:pt>
    <dgm:pt modelId="{4A0475A2-A656-4752-8651-4E5C0AF86338}">
      <dgm:prSet phldrT="[Текст]"/>
      <dgm:spPr/>
      <dgm:t>
        <a:bodyPr/>
        <a:lstStyle/>
        <a:p>
          <a:r>
            <a:rPr lang="ru-RU" dirty="0" smtClean="0"/>
            <a:t>Поршневые</a:t>
          </a:r>
          <a:endParaRPr lang="ru-RU" dirty="0"/>
        </a:p>
      </dgm:t>
    </dgm:pt>
    <dgm:pt modelId="{82E42B8C-4B02-47B8-9E7A-E535770DD8B4}" type="parTrans" cxnId="{C463FD0B-85A7-46B3-8663-4B83C0B65A01}">
      <dgm:prSet/>
      <dgm:spPr/>
      <dgm:t>
        <a:bodyPr/>
        <a:lstStyle/>
        <a:p>
          <a:endParaRPr lang="ru-RU"/>
        </a:p>
      </dgm:t>
    </dgm:pt>
    <dgm:pt modelId="{5BCF7CDF-0307-4A40-AEA8-46DF12850428}" type="sibTrans" cxnId="{C463FD0B-85A7-46B3-8663-4B83C0B65A01}">
      <dgm:prSet/>
      <dgm:spPr/>
      <dgm:t>
        <a:bodyPr/>
        <a:lstStyle/>
        <a:p>
          <a:endParaRPr lang="ru-RU"/>
        </a:p>
      </dgm:t>
    </dgm:pt>
    <dgm:pt modelId="{70EF5D2A-7102-42A0-B210-2E0BBE2B3789}">
      <dgm:prSet phldrT="[Текст]"/>
      <dgm:spPr/>
      <dgm:t>
        <a:bodyPr/>
        <a:lstStyle/>
        <a:p>
          <a:r>
            <a:rPr lang="ru-RU" dirty="0" smtClean="0"/>
            <a:t>Возвратно-поступательные</a:t>
          </a:r>
          <a:endParaRPr lang="ru-RU" dirty="0"/>
        </a:p>
      </dgm:t>
    </dgm:pt>
    <dgm:pt modelId="{6710AC06-2E60-4690-A3C6-0CE517B0CD00}" type="parTrans" cxnId="{AFFE7CBA-58B1-4EDF-8260-89BFA04B9ED7}">
      <dgm:prSet/>
      <dgm:spPr/>
      <dgm:t>
        <a:bodyPr/>
        <a:lstStyle/>
        <a:p>
          <a:endParaRPr lang="ru-RU"/>
        </a:p>
      </dgm:t>
    </dgm:pt>
    <dgm:pt modelId="{6242C3E6-7141-403B-A344-19C477BFD5A7}" type="sibTrans" cxnId="{AFFE7CBA-58B1-4EDF-8260-89BFA04B9ED7}">
      <dgm:prSet/>
      <dgm:spPr/>
      <dgm:t>
        <a:bodyPr/>
        <a:lstStyle/>
        <a:p>
          <a:endParaRPr lang="ru-RU"/>
        </a:p>
      </dgm:t>
    </dgm:pt>
    <dgm:pt modelId="{8E145E5C-8D4D-41DC-9AEA-E3D254B63705}">
      <dgm:prSet phldrT="[Текст]"/>
      <dgm:spPr/>
      <dgm:t>
        <a:bodyPr/>
        <a:lstStyle/>
        <a:p>
          <a:r>
            <a:rPr lang="ru-RU" dirty="0" smtClean="0"/>
            <a:t>Плунжерные</a:t>
          </a:r>
          <a:endParaRPr lang="ru-RU" dirty="0"/>
        </a:p>
      </dgm:t>
    </dgm:pt>
    <dgm:pt modelId="{A3694039-93BA-4711-8812-B7794B92E20A}" type="parTrans" cxnId="{F21941CE-E2A6-4D9F-9903-50ECD3E7B871}">
      <dgm:prSet/>
      <dgm:spPr/>
      <dgm:t>
        <a:bodyPr/>
        <a:lstStyle/>
        <a:p>
          <a:endParaRPr lang="ru-RU"/>
        </a:p>
      </dgm:t>
    </dgm:pt>
    <dgm:pt modelId="{4164B28C-CE51-48D6-996B-FD8EB7D10654}" type="sibTrans" cxnId="{F21941CE-E2A6-4D9F-9903-50ECD3E7B871}">
      <dgm:prSet/>
      <dgm:spPr/>
      <dgm:t>
        <a:bodyPr/>
        <a:lstStyle/>
        <a:p>
          <a:endParaRPr lang="ru-RU"/>
        </a:p>
      </dgm:t>
    </dgm:pt>
    <dgm:pt modelId="{A1078522-5998-408E-A537-B805DC633CC1}">
      <dgm:prSet phldrT="[Текст]"/>
      <dgm:spPr/>
      <dgm:t>
        <a:bodyPr/>
        <a:lstStyle/>
        <a:p>
          <a:r>
            <a:rPr lang="ru-RU" dirty="0" smtClean="0"/>
            <a:t>Диафрагмовые</a:t>
          </a:r>
          <a:endParaRPr lang="ru-RU" dirty="0"/>
        </a:p>
      </dgm:t>
    </dgm:pt>
    <dgm:pt modelId="{3371343F-CA1B-43EA-A1B6-50E5E636A54D}" type="parTrans" cxnId="{BC834C9E-58A3-4D1A-8F6C-0CD1D5F5C7CC}">
      <dgm:prSet/>
      <dgm:spPr/>
      <dgm:t>
        <a:bodyPr/>
        <a:lstStyle/>
        <a:p>
          <a:endParaRPr lang="ru-RU"/>
        </a:p>
      </dgm:t>
    </dgm:pt>
    <dgm:pt modelId="{1E5C2E45-1D3F-44E3-90EA-017FAB289B99}" type="sibTrans" cxnId="{BC834C9E-58A3-4D1A-8F6C-0CD1D5F5C7CC}">
      <dgm:prSet/>
      <dgm:spPr/>
      <dgm:t>
        <a:bodyPr/>
        <a:lstStyle/>
        <a:p>
          <a:endParaRPr lang="ru-RU"/>
        </a:p>
      </dgm:t>
    </dgm:pt>
    <dgm:pt modelId="{2527EE8A-E5BA-476F-913B-876949ECC13C}">
      <dgm:prSet phldrT="[Текст]"/>
      <dgm:spPr/>
      <dgm:t>
        <a:bodyPr/>
        <a:lstStyle/>
        <a:p>
          <a:r>
            <a:rPr lang="ru-RU" dirty="0" smtClean="0"/>
            <a:t>Шестерные</a:t>
          </a:r>
          <a:endParaRPr lang="ru-RU" dirty="0"/>
        </a:p>
      </dgm:t>
    </dgm:pt>
    <dgm:pt modelId="{1A01DF28-5F79-48BE-B507-310E9F5B5924}" type="parTrans" cxnId="{E88B88B3-E6EA-4081-A52F-709D45EA83CE}">
      <dgm:prSet/>
      <dgm:spPr/>
      <dgm:t>
        <a:bodyPr/>
        <a:lstStyle/>
        <a:p>
          <a:endParaRPr lang="ru-RU"/>
        </a:p>
      </dgm:t>
    </dgm:pt>
    <dgm:pt modelId="{F5E9CBC3-E100-4A25-A815-70E1D9BD8ECF}" type="sibTrans" cxnId="{E88B88B3-E6EA-4081-A52F-709D45EA83CE}">
      <dgm:prSet/>
      <dgm:spPr/>
      <dgm:t>
        <a:bodyPr/>
        <a:lstStyle/>
        <a:p>
          <a:endParaRPr lang="ru-RU"/>
        </a:p>
      </dgm:t>
    </dgm:pt>
    <dgm:pt modelId="{EC02D43B-83FE-47F8-B645-79CE1EFA30F4}">
      <dgm:prSet phldrT="[Текст]"/>
      <dgm:spPr/>
      <dgm:t>
        <a:bodyPr/>
        <a:lstStyle/>
        <a:p>
          <a:r>
            <a:rPr lang="ru-RU" dirty="0" smtClean="0"/>
            <a:t>Винтовые</a:t>
          </a:r>
          <a:endParaRPr lang="ru-RU" dirty="0"/>
        </a:p>
      </dgm:t>
    </dgm:pt>
    <dgm:pt modelId="{2A19DD70-D49A-4F0D-8B15-CD1789F5E90F}" type="parTrans" cxnId="{25C1FEDE-EB72-4D1C-97E0-3BEA90AB63D7}">
      <dgm:prSet/>
      <dgm:spPr/>
      <dgm:t>
        <a:bodyPr/>
        <a:lstStyle/>
        <a:p>
          <a:endParaRPr lang="ru-RU"/>
        </a:p>
      </dgm:t>
    </dgm:pt>
    <dgm:pt modelId="{1FDB6B4B-87B4-4727-A509-D1F6E853D125}" type="sibTrans" cxnId="{25C1FEDE-EB72-4D1C-97E0-3BEA90AB63D7}">
      <dgm:prSet/>
      <dgm:spPr/>
      <dgm:t>
        <a:bodyPr/>
        <a:lstStyle/>
        <a:p>
          <a:endParaRPr lang="ru-RU"/>
        </a:p>
      </dgm:t>
    </dgm:pt>
    <dgm:pt modelId="{9EABF921-3ADF-42C4-B12B-41FE27BC34D6}">
      <dgm:prSet phldrT="[Текст]"/>
      <dgm:spPr/>
      <dgm:t>
        <a:bodyPr/>
        <a:lstStyle/>
        <a:p>
          <a:r>
            <a:rPr lang="ru-RU" dirty="0" smtClean="0"/>
            <a:t>Мембранные </a:t>
          </a:r>
          <a:endParaRPr lang="ru-RU" dirty="0"/>
        </a:p>
      </dgm:t>
    </dgm:pt>
    <dgm:pt modelId="{241FF239-78ED-4EB1-BE89-B55287090BDC}" type="parTrans" cxnId="{BD7F8CBB-1649-4C4C-8D50-6E1FF2C8FCAC}">
      <dgm:prSet/>
      <dgm:spPr/>
      <dgm:t>
        <a:bodyPr/>
        <a:lstStyle/>
        <a:p>
          <a:endParaRPr lang="ru-RU"/>
        </a:p>
      </dgm:t>
    </dgm:pt>
    <dgm:pt modelId="{CDB8AAF8-F7FD-4D89-B1CA-80868AF5BF77}" type="sibTrans" cxnId="{BD7F8CBB-1649-4C4C-8D50-6E1FF2C8FCAC}">
      <dgm:prSet/>
      <dgm:spPr/>
      <dgm:t>
        <a:bodyPr/>
        <a:lstStyle/>
        <a:p>
          <a:endParaRPr lang="ru-RU"/>
        </a:p>
      </dgm:t>
    </dgm:pt>
    <dgm:pt modelId="{C892F176-28F2-44CA-AECE-7CB42694E9E8}" type="pres">
      <dgm:prSet presAssocID="{1AAD208B-8A3E-4EB7-B8EF-D9FC4749E11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D89522D-B24D-482F-A62E-CFCFF052F43E}" type="pres">
      <dgm:prSet presAssocID="{A24A13F6-E128-4077-B4A3-CA14F3A1A881}" presName="hierRoot1" presStyleCnt="0">
        <dgm:presLayoutVars>
          <dgm:hierBranch val="init"/>
        </dgm:presLayoutVars>
      </dgm:prSet>
      <dgm:spPr/>
    </dgm:pt>
    <dgm:pt modelId="{2D5D8441-147C-4E6A-949F-CD9A5C9F3869}" type="pres">
      <dgm:prSet presAssocID="{A24A13F6-E128-4077-B4A3-CA14F3A1A881}" presName="rootComposite1" presStyleCnt="0"/>
      <dgm:spPr/>
    </dgm:pt>
    <dgm:pt modelId="{01EF4C6B-549B-40C2-9731-D065DC2BED44}" type="pres">
      <dgm:prSet presAssocID="{A24A13F6-E128-4077-B4A3-CA14F3A1A88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E3772C-7397-490D-8C04-B703617A721D}" type="pres">
      <dgm:prSet presAssocID="{A24A13F6-E128-4077-B4A3-CA14F3A1A88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BD97C32-EBC7-42C6-A9E4-376F96988730}" type="pres">
      <dgm:prSet presAssocID="{A24A13F6-E128-4077-B4A3-CA14F3A1A881}" presName="hierChild2" presStyleCnt="0"/>
      <dgm:spPr/>
    </dgm:pt>
    <dgm:pt modelId="{C0B11987-88A4-469F-A6B5-AFA04080A8DD}" type="pres">
      <dgm:prSet presAssocID="{4BEFE9B9-7676-47FE-9FC0-E20C1F7836EA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542C9E9-25E0-4D57-BB01-9787CA93AC1B}" type="pres">
      <dgm:prSet presAssocID="{54F5ACAE-9A56-4138-9D78-8719C5DA388A}" presName="hierRoot2" presStyleCnt="0">
        <dgm:presLayoutVars>
          <dgm:hierBranch val="init"/>
        </dgm:presLayoutVars>
      </dgm:prSet>
      <dgm:spPr/>
    </dgm:pt>
    <dgm:pt modelId="{5832A0CA-B853-4FA3-A864-D2DE139CA166}" type="pres">
      <dgm:prSet presAssocID="{54F5ACAE-9A56-4138-9D78-8719C5DA388A}" presName="rootComposite" presStyleCnt="0"/>
      <dgm:spPr/>
    </dgm:pt>
    <dgm:pt modelId="{FEBDE40E-5BDF-4CEA-83FD-96A4AB7DDCDC}" type="pres">
      <dgm:prSet presAssocID="{54F5ACAE-9A56-4138-9D78-8719C5DA388A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725674-E52A-45CB-B9C4-20BEA0CBE4CA}" type="pres">
      <dgm:prSet presAssocID="{54F5ACAE-9A56-4138-9D78-8719C5DA388A}" presName="rootConnector" presStyleLbl="node2" presStyleIdx="0" presStyleCnt="2"/>
      <dgm:spPr/>
      <dgm:t>
        <a:bodyPr/>
        <a:lstStyle/>
        <a:p>
          <a:endParaRPr lang="ru-RU"/>
        </a:p>
      </dgm:t>
    </dgm:pt>
    <dgm:pt modelId="{BFBDBA13-6E7B-4C4C-AA38-8019EC93E3AE}" type="pres">
      <dgm:prSet presAssocID="{54F5ACAE-9A56-4138-9D78-8719C5DA388A}" presName="hierChild4" presStyleCnt="0"/>
      <dgm:spPr/>
    </dgm:pt>
    <dgm:pt modelId="{8891B67A-0623-4479-BB2F-D9E5F6DBCF97}" type="pres">
      <dgm:prSet presAssocID="{0E5C2E80-7214-47C5-8C27-CE73116C320C}" presName="Name37" presStyleLbl="parChTrans1D3" presStyleIdx="0" presStyleCnt="7"/>
      <dgm:spPr/>
      <dgm:t>
        <a:bodyPr/>
        <a:lstStyle/>
        <a:p>
          <a:endParaRPr lang="ru-RU"/>
        </a:p>
      </dgm:t>
    </dgm:pt>
    <dgm:pt modelId="{9A4A607A-F68D-4E09-A1BF-80B0A5C1AC51}" type="pres">
      <dgm:prSet presAssocID="{B4C9507E-152C-46BD-A222-BAC56D1573A7}" presName="hierRoot2" presStyleCnt="0">
        <dgm:presLayoutVars>
          <dgm:hierBranch val="init"/>
        </dgm:presLayoutVars>
      </dgm:prSet>
      <dgm:spPr/>
    </dgm:pt>
    <dgm:pt modelId="{627F55CF-1E1E-4030-A441-ABFE9FE53E2D}" type="pres">
      <dgm:prSet presAssocID="{B4C9507E-152C-46BD-A222-BAC56D1573A7}" presName="rootComposite" presStyleCnt="0"/>
      <dgm:spPr/>
    </dgm:pt>
    <dgm:pt modelId="{F255371E-5DF7-49CA-B8D2-051B0E41156B}" type="pres">
      <dgm:prSet presAssocID="{B4C9507E-152C-46BD-A222-BAC56D1573A7}" presName="rootText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7FA44D-7CFD-40AD-BA9B-D144794CC805}" type="pres">
      <dgm:prSet presAssocID="{B4C9507E-152C-46BD-A222-BAC56D1573A7}" presName="rootConnector" presStyleLbl="node3" presStyleIdx="0" presStyleCnt="7"/>
      <dgm:spPr/>
      <dgm:t>
        <a:bodyPr/>
        <a:lstStyle/>
        <a:p>
          <a:endParaRPr lang="ru-RU"/>
        </a:p>
      </dgm:t>
    </dgm:pt>
    <dgm:pt modelId="{DF6F8486-8550-4EA6-9A6B-805501065AF3}" type="pres">
      <dgm:prSet presAssocID="{B4C9507E-152C-46BD-A222-BAC56D1573A7}" presName="hierChild4" presStyleCnt="0"/>
      <dgm:spPr/>
    </dgm:pt>
    <dgm:pt modelId="{A5A47102-520F-48AE-A980-DE3EE8DCE459}" type="pres">
      <dgm:prSet presAssocID="{B4C9507E-152C-46BD-A222-BAC56D1573A7}" presName="hierChild5" presStyleCnt="0"/>
      <dgm:spPr/>
    </dgm:pt>
    <dgm:pt modelId="{ECC41297-1742-4B29-BD82-F0090B17249D}" type="pres">
      <dgm:prSet presAssocID="{EA053A67-3237-4D2F-A0B1-3DC4473B8275}" presName="Name37" presStyleLbl="parChTrans1D3" presStyleIdx="1" presStyleCnt="7"/>
      <dgm:spPr/>
      <dgm:t>
        <a:bodyPr/>
        <a:lstStyle/>
        <a:p>
          <a:endParaRPr lang="ru-RU"/>
        </a:p>
      </dgm:t>
    </dgm:pt>
    <dgm:pt modelId="{3C401B57-0CCB-4AD3-A001-2AB246A8AB6C}" type="pres">
      <dgm:prSet presAssocID="{62A1784E-F985-43C7-B418-80063E977A1C}" presName="hierRoot2" presStyleCnt="0">
        <dgm:presLayoutVars>
          <dgm:hierBranch val="init"/>
        </dgm:presLayoutVars>
      </dgm:prSet>
      <dgm:spPr/>
    </dgm:pt>
    <dgm:pt modelId="{48F47E25-8C39-4BE5-9E09-C5EB2BB9CBB9}" type="pres">
      <dgm:prSet presAssocID="{62A1784E-F985-43C7-B418-80063E977A1C}" presName="rootComposite" presStyleCnt="0"/>
      <dgm:spPr/>
    </dgm:pt>
    <dgm:pt modelId="{8E31CA0B-DA97-4EF6-8AD5-FE49D24101C6}" type="pres">
      <dgm:prSet presAssocID="{62A1784E-F985-43C7-B418-80063E977A1C}" presName="rootText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40341F-B0A7-49C7-B918-239C0BA6A66D}" type="pres">
      <dgm:prSet presAssocID="{62A1784E-F985-43C7-B418-80063E977A1C}" presName="rootConnector" presStyleLbl="node3" presStyleIdx="1" presStyleCnt="7"/>
      <dgm:spPr/>
      <dgm:t>
        <a:bodyPr/>
        <a:lstStyle/>
        <a:p>
          <a:endParaRPr lang="ru-RU"/>
        </a:p>
      </dgm:t>
    </dgm:pt>
    <dgm:pt modelId="{4EE1A48F-A045-44A9-B17A-180E46EF5A6D}" type="pres">
      <dgm:prSet presAssocID="{62A1784E-F985-43C7-B418-80063E977A1C}" presName="hierChild4" presStyleCnt="0"/>
      <dgm:spPr/>
    </dgm:pt>
    <dgm:pt modelId="{1C60750A-0D34-4D1E-B08C-A9884506E38A}" type="pres">
      <dgm:prSet presAssocID="{62A1784E-F985-43C7-B418-80063E977A1C}" presName="hierChild5" presStyleCnt="0"/>
      <dgm:spPr/>
    </dgm:pt>
    <dgm:pt modelId="{369453EC-E613-4404-B896-9C8349215E43}" type="pres">
      <dgm:prSet presAssocID="{CDEBD294-26A0-4BF1-A00E-1529DCDA51AE}" presName="Name37" presStyleLbl="parChTrans1D3" presStyleIdx="2" presStyleCnt="7"/>
      <dgm:spPr/>
      <dgm:t>
        <a:bodyPr/>
        <a:lstStyle/>
        <a:p>
          <a:endParaRPr lang="ru-RU"/>
        </a:p>
      </dgm:t>
    </dgm:pt>
    <dgm:pt modelId="{55957CE0-0F35-41F8-BF61-DD83D3BE4C11}" type="pres">
      <dgm:prSet presAssocID="{CE4B7BB3-3F07-46CC-822B-548AD2CA39C4}" presName="hierRoot2" presStyleCnt="0">
        <dgm:presLayoutVars>
          <dgm:hierBranch val="init"/>
        </dgm:presLayoutVars>
      </dgm:prSet>
      <dgm:spPr/>
    </dgm:pt>
    <dgm:pt modelId="{0B693485-080A-4E6B-8972-0DE56AD75919}" type="pres">
      <dgm:prSet presAssocID="{CE4B7BB3-3F07-46CC-822B-548AD2CA39C4}" presName="rootComposite" presStyleCnt="0"/>
      <dgm:spPr/>
    </dgm:pt>
    <dgm:pt modelId="{8FC2304A-3FBF-4FB3-B105-C60EE3DACE13}" type="pres">
      <dgm:prSet presAssocID="{CE4B7BB3-3F07-46CC-822B-548AD2CA39C4}" presName="rootText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C30A90-960B-4345-BE24-3277017EA829}" type="pres">
      <dgm:prSet presAssocID="{CE4B7BB3-3F07-46CC-822B-548AD2CA39C4}" presName="rootConnector" presStyleLbl="node3" presStyleIdx="2" presStyleCnt="7"/>
      <dgm:spPr/>
      <dgm:t>
        <a:bodyPr/>
        <a:lstStyle/>
        <a:p>
          <a:endParaRPr lang="ru-RU"/>
        </a:p>
      </dgm:t>
    </dgm:pt>
    <dgm:pt modelId="{3094BB64-AEB2-48C4-B11C-74FC8B4297F8}" type="pres">
      <dgm:prSet presAssocID="{CE4B7BB3-3F07-46CC-822B-548AD2CA39C4}" presName="hierChild4" presStyleCnt="0"/>
      <dgm:spPr/>
    </dgm:pt>
    <dgm:pt modelId="{3C6F1E66-9A26-4DEC-8FF3-EA38FEF720FA}" type="pres">
      <dgm:prSet presAssocID="{CE4B7BB3-3F07-46CC-822B-548AD2CA39C4}" presName="hierChild5" presStyleCnt="0"/>
      <dgm:spPr/>
    </dgm:pt>
    <dgm:pt modelId="{536394A9-7E1F-4A6A-85D2-1F26469F675E}" type="pres">
      <dgm:prSet presAssocID="{4F8D9ADD-CA75-4F35-8C0B-F7EC90C956C7}" presName="Name37" presStyleLbl="parChTrans1D3" presStyleIdx="3" presStyleCnt="7"/>
      <dgm:spPr/>
      <dgm:t>
        <a:bodyPr/>
        <a:lstStyle/>
        <a:p>
          <a:endParaRPr lang="ru-RU"/>
        </a:p>
      </dgm:t>
    </dgm:pt>
    <dgm:pt modelId="{F38D1FE8-C1F1-4B00-8FEE-A4E747477C8E}" type="pres">
      <dgm:prSet presAssocID="{AE5B06D5-9F31-4839-93EE-5EE81DFB9657}" presName="hierRoot2" presStyleCnt="0">
        <dgm:presLayoutVars>
          <dgm:hierBranch val="init"/>
        </dgm:presLayoutVars>
      </dgm:prSet>
      <dgm:spPr/>
    </dgm:pt>
    <dgm:pt modelId="{F7C72759-1779-431F-9BF4-5B39AD05D215}" type="pres">
      <dgm:prSet presAssocID="{AE5B06D5-9F31-4839-93EE-5EE81DFB9657}" presName="rootComposite" presStyleCnt="0"/>
      <dgm:spPr/>
    </dgm:pt>
    <dgm:pt modelId="{9E33173F-B102-4FB2-8290-22DF0E57256F}" type="pres">
      <dgm:prSet presAssocID="{AE5B06D5-9F31-4839-93EE-5EE81DFB9657}" presName="rootText" presStyleLbl="node3" presStyleIdx="3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B68983-685B-4D7F-A7BC-DCB874A406E9}" type="pres">
      <dgm:prSet presAssocID="{AE5B06D5-9F31-4839-93EE-5EE81DFB9657}" presName="rootConnector" presStyleLbl="node3" presStyleIdx="3" presStyleCnt="7"/>
      <dgm:spPr/>
      <dgm:t>
        <a:bodyPr/>
        <a:lstStyle/>
        <a:p>
          <a:endParaRPr lang="ru-RU"/>
        </a:p>
      </dgm:t>
    </dgm:pt>
    <dgm:pt modelId="{79E6F76A-E9B7-4D6A-BBE0-A00ECCBDCDE5}" type="pres">
      <dgm:prSet presAssocID="{AE5B06D5-9F31-4839-93EE-5EE81DFB9657}" presName="hierChild4" presStyleCnt="0"/>
      <dgm:spPr/>
    </dgm:pt>
    <dgm:pt modelId="{75312982-1C88-41F3-8D00-973E9ED5087F}" type="pres">
      <dgm:prSet presAssocID="{AE5B06D5-9F31-4839-93EE-5EE81DFB9657}" presName="hierChild5" presStyleCnt="0"/>
      <dgm:spPr/>
    </dgm:pt>
    <dgm:pt modelId="{E4CD233A-127F-4CA5-9079-C14402A6EE3E}" type="pres">
      <dgm:prSet presAssocID="{D47A5F58-E0FA-4FCC-9997-1B15001711E0}" presName="Name37" presStyleLbl="parChTrans1D3" presStyleIdx="4" presStyleCnt="7"/>
      <dgm:spPr/>
      <dgm:t>
        <a:bodyPr/>
        <a:lstStyle/>
        <a:p>
          <a:endParaRPr lang="ru-RU"/>
        </a:p>
      </dgm:t>
    </dgm:pt>
    <dgm:pt modelId="{086F6F8A-6D02-481F-BAB9-38FDE8F40948}" type="pres">
      <dgm:prSet presAssocID="{0A6A3590-8DAB-4A4E-9160-373857EB7DEF}" presName="hierRoot2" presStyleCnt="0">
        <dgm:presLayoutVars>
          <dgm:hierBranch val="init"/>
        </dgm:presLayoutVars>
      </dgm:prSet>
      <dgm:spPr/>
    </dgm:pt>
    <dgm:pt modelId="{2215ED7A-F50F-4CA0-9F67-011A9A19B5F7}" type="pres">
      <dgm:prSet presAssocID="{0A6A3590-8DAB-4A4E-9160-373857EB7DEF}" presName="rootComposite" presStyleCnt="0"/>
      <dgm:spPr/>
    </dgm:pt>
    <dgm:pt modelId="{6623C344-893A-4C91-97C5-26FE5DF05B66}" type="pres">
      <dgm:prSet presAssocID="{0A6A3590-8DAB-4A4E-9160-373857EB7DEF}" presName="rootText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D4335E-D314-4A86-88CD-BE5DDD151EA0}" type="pres">
      <dgm:prSet presAssocID="{0A6A3590-8DAB-4A4E-9160-373857EB7DEF}" presName="rootConnector" presStyleLbl="node3" presStyleIdx="4" presStyleCnt="7"/>
      <dgm:spPr/>
      <dgm:t>
        <a:bodyPr/>
        <a:lstStyle/>
        <a:p>
          <a:endParaRPr lang="ru-RU"/>
        </a:p>
      </dgm:t>
    </dgm:pt>
    <dgm:pt modelId="{39643F84-4E01-4EE8-BAFB-E46BA5033ECA}" type="pres">
      <dgm:prSet presAssocID="{0A6A3590-8DAB-4A4E-9160-373857EB7DEF}" presName="hierChild4" presStyleCnt="0"/>
      <dgm:spPr/>
    </dgm:pt>
    <dgm:pt modelId="{8FAB920B-73D2-44E5-96BA-71557863234B}" type="pres">
      <dgm:prSet presAssocID="{0A6A3590-8DAB-4A4E-9160-373857EB7DEF}" presName="hierChild5" presStyleCnt="0"/>
      <dgm:spPr/>
    </dgm:pt>
    <dgm:pt modelId="{3226BBA4-FB97-43C6-AE8C-D74534E41C61}" type="pres">
      <dgm:prSet presAssocID="{54F5ACAE-9A56-4138-9D78-8719C5DA388A}" presName="hierChild5" presStyleCnt="0"/>
      <dgm:spPr/>
    </dgm:pt>
    <dgm:pt modelId="{2673529C-DEF8-4FD7-A372-9A1F188A8D56}" type="pres">
      <dgm:prSet presAssocID="{011A59CB-7144-45EC-B5DD-0C6EE8586991}" presName="Name37" presStyleLbl="parChTrans1D2" presStyleIdx="1" presStyleCnt="2"/>
      <dgm:spPr/>
      <dgm:t>
        <a:bodyPr/>
        <a:lstStyle/>
        <a:p>
          <a:endParaRPr lang="ru-RU"/>
        </a:p>
      </dgm:t>
    </dgm:pt>
    <dgm:pt modelId="{40A9A02F-0336-49A9-8535-38EB20FF51CF}" type="pres">
      <dgm:prSet presAssocID="{AA0BB992-AEE8-468A-BC9A-D24143305459}" presName="hierRoot2" presStyleCnt="0">
        <dgm:presLayoutVars>
          <dgm:hierBranch val="init"/>
        </dgm:presLayoutVars>
      </dgm:prSet>
      <dgm:spPr/>
    </dgm:pt>
    <dgm:pt modelId="{B24F7C67-EA1E-40FE-9304-01673A791E11}" type="pres">
      <dgm:prSet presAssocID="{AA0BB992-AEE8-468A-BC9A-D24143305459}" presName="rootComposite" presStyleCnt="0"/>
      <dgm:spPr/>
    </dgm:pt>
    <dgm:pt modelId="{1C2D788D-7264-4138-8B5D-5F9A5E48A185}" type="pres">
      <dgm:prSet presAssocID="{AA0BB992-AEE8-468A-BC9A-D24143305459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24B0EB-5D34-4D3F-B218-CBDFA01D8E9F}" type="pres">
      <dgm:prSet presAssocID="{AA0BB992-AEE8-468A-BC9A-D24143305459}" presName="rootConnector" presStyleLbl="node2" presStyleIdx="1" presStyleCnt="2"/>
      <dgm:spPr/>
      <dgm:t>
        <a:bodyPr/>
        <a:lstStyle/>
        <a:p>
          <a:endParaRPr lang="ru-RU"/>
        </a:p>
      </dgm:t>
    </dgm:pt>
    <dgm:pt modelId="{F0EDCFF0-B8C1-4849-9DD1-C2C4733EB7FC}" type="pres">
      <dgm:prSet presAssocID="{AA0BB992-AEE8-468A-BC9A-D24143305459}" presName="hierChild4" presStyleCnt="0"/>
      <dgm:spPr/>
    </dgm:pt>
    <dgm:pt modelId="{2DD1055A-DD08-4E06-ACA9-D0AB14BC93CF}" type="pres">
      <dgm:prSet presAssocID="{24E956EA-0F85-4196-A396-1394D373A033}" presName="Name37" presStyleLbl="parChTrans1D3" presStyleIdx="5" presStyleCnt="7"/>
      <dgm:spPr/>
      <dgm:t>
        <a:bodyPr/>
        <a:lstStyle/>
        <a:p>
          <a:endParaRPr lang="ru-RU"/>
        </a:p>
      </dgm:t>
    </dgm:pt>
    <dgm:pt modelId="{7A0A128A-3191-4DD0-8546-88ACF1E182F0}" type="pres">
      <dgm:prSet presAssocID="{A271D2D2-EB6A-48E3-A56B-61840912F43E}" presName="hierRoot2" presStyleCnt="0">
        <dgm:presLayoutVars>
          <dgm:hierBranch val="init"/>
        </dgm:presLayoutVars>
      </dgm:prSet>
      <dgm:spPr/>
    </dgm:pt>
    <dgm:pt modelId="{2AD5837C-C2BE-4DAC-AE7A-DB9E1772D0B4}" type="pres">
      <dgm:prSet presAssocID="{A271D2D2-EB6A-48E3-A56B-61840912F43E}" presName="rootComposite" presStyleCnt="0"/>
      <dgm:spPr/>
    </dgm:pt>
    <dgm:pt modelId="{71C077AA-5097-4543-8AD3-5EDA15DF2EAA}" type="pres">
      <dgm:prSet presAssocID="{A271D2D2-EB6A-48E3-A56B-61840912F43E}" presName="rootText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9DE1D8-638F-4952-B4C2-BA6F016AF522}" type="pres">
      <dgm:prSet presAssocID="{A271D2D2-EB6A-48E3-A56B-61840912F43E}" presName="rootConnector" presStyleLbl="node3" presStyleIdx="5" presStyleCnt="7"/>
      <dgm:spPr/>
      <dgm:t>
        <a:bodyPr/>
        <a:lstStyle/>
        <a:p>
          <a:endParaRPr lang="ru-RU"/>
        </a:p>
      </dgm:t>
    </dgm:pt>
    <dgm:pt modelId="{B089AEFD-2446-4DCB-87B0-713D3534CA31}" type="pres">
      <dgm:prSet presAssocID="{A271D2D2-EB6A-48E3-A56B-61840912F43E}" presName="hierChild4" presStyleCnt="0"/>
      <dgm:spPr/>
    </dgm:pt>
    <dgm:pt modelId="{CA8D4935-0C32-4CDC-96A0-86B2884DF687}" type="pres">
      <dgm:prSet presAssocID="{89801A6B-2B98-4DEE-8D04-AA2E0AD70357}" presName="Name37" presStyleLbl="parChTrans1D4" presStyleIdx="0" presStyleCnt="17"/>
      <dgm:spPr/>
      <dgm:t>
        <a:bodyPr/>
        <a:lstStyle/>
        <a:p>
          <a:endParaRPr lang="ru-RU"/>
        </a:p>
      </dgm:t>
    </dgm:pt>
    <dgm:pt modelId="{60F1DFD7-A7AF-41C2-8A5E-9EBAD8C6C1AC}" type="pres">
      <dgm:prSet presAssocID="{3ECC1176-0C25-4CD4-9E0E-868A205572C5}" presName="hierRoot2" presStyleCnt="0">
        <dgm:presLayoutVars>
          <dgm:hierBranch val="init"/>
        </dgm:presLayoutVars>
      </dgm:prSet>
      <dgm:spPr/>
    </dgm:pt>
    <dgm:pt modelId="{6C1F2019-C61E-4E3D-9195-411291427CF6}" type="pres">
      <dgm:prSet presAssocID="{3ECC1176-0C25-4CD4-9E0E-868A205572C5}" presName="rootComposite" presStyleCnt="0"/>
      <dgm:spPr/>
    </dgm:pt>
    <dgm:pt modelId="{B7E013D9-7499-4E3E-8A30-940943BF769F}" type="pres">
      <dgm:prSet presAssocID="{3ECC1176-0C25-4CD4-9E0E-868A205572C5}" presName="rootText" presStyleLbl="node4" presStyleIdx="0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318D49-0B57-4B38-9EEE-359ED613722A}" type="pres">
      <dgm:prSet presAssocID="{3ECC1176-0C25-4CD4-9E0E-868A205572C5}" presName="rootConnector" presStyleLbl="node4" presStyleIdx="0" presStyleCnt="17"/>
      <dgm:spPr/>
      <dgm:t>
        <a:bodyPr/>
        <a:lstStyle/>
        <a:p>
          <a:endParaRPr lang="ru-RU"/>
        </a:p>
      </dgm:t>
    </dgm:pt>
    <dgm:pt modelId="{8F37DDDE-F6BF-45D5-A175-27BB9355698D}" type="pres">
      <dgm:prSet presAssocID="{3ECC1176-0C25-4CD4-9E0E-868A205572C5}" presName="hierChild4" presStyleCnt="0"/>
      <dgm:spPr/>
    </dgm:pt>
    <dgm:pt modelId="{43EE9858-C0CF-43CA-96CA-C01D7C2FC583}" type="pres">
      <dgm:prSet presAssocID="{6F35EF80-B19E-4907-A121-664E8C0EE5DE}" presName="Name37" presStyleLbl="parChTrans1D4" presStyleIdx="1" presStyleCnt="17"/>
      <dgm:spPr/>
      <dgm:t>
        <a:bodyPr/>
        <a:lstStyle/>
        <a:p>
          <a:endParaRPr lang="ru-RU"/>
        </a:p>
      </dgm:t>
    </dgm:pt>
    <dgm:pt modelId="{6D534A36-5BB9-44BB-869F-AC8C67BE2D7A}" type="pres">
      <dgm:prSet presAssocID="{C87BFB97-26EB-4100-A13F-FA9B00D63062}" presName="hierRoot2" presStyleCnt="0">
        <dgm:presLayoutVars>
          <dgm:hierBranch val="init"/>
        </dgm:presLayoutVars>
      </dgm:prSet>
      <dgm:spPr/>
    </dgm:pt>
    <dgm:pt modelId="{7F815201-45B8-4E4F-B0D9-0237DFE6145D}" type="pres">
      <dgm:prSet presAssocID="{C87BFB97-26EB-4100-A13F-FA9B00D63062}" presName="rootComposite" presStyleCnt="0"/>
      <dgm:spPr/>
    </dgm:pt>
    <dgm:pt modelId="{43F0EB15-A682-4A12-8533-B6203B0B741F}" type="pres">
      <dgm:prSet presAssocID="{C87BFB97-26EB-4100-A13F-FA9B00D63062}" presName="rootText" presStyleLbl="node4" presStyleIdx="1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0F2B96-6FB9-4817-B785-7D3C3E93491A}" type="pres">
      <dgm:prSet presAssocID="{C87BFB97-26EB-4100-A13F-FA9B00D63062}" presName="rootConnector" presStyleLbl="node4" presStyleIdx="1" presStyleCnt="17"/>
      <dgm:spPr/>
      <dgm:t>
        <a:bodyPr/>
        <a:lstStyle/>
        <a:p>
          <a:endParaRPr lang="ru-RU"/>
        </a:p>
      </dgm:t>
    </dgm:pt>
    <dgm:pt modelId="{08E6950A-2A0F-41F8-89E2-9D81C9E5C883}" type="pres">
      <dgm:prSet presAssocID="{C87BFB97-26EB-4100-A13F-FA9B00D63062}" presName="hierChild4" presStyleCnt="0"/>
      <dgm:spPr/>
    </dgm:pt>
    <dgm:pt modelId="{D7C9B5A2-0819-48CE-8BA1-1EDF71017798}" type="pres">
      <dgm:prSet presAssocID="{C87BFB97-26EB-4100-A13F-FA9B00D63062}" presName="hierChild5" presStyleCnt="0"/>
      <dgm:spPr/>
    </dgm:pt>
    <dgm:pt modelId="{F71EA1D1-237C-40B2-871F-A06E98C24E46}" type="pres">
      <dgm:prSet presAssocID="{9C64F5CA-32B2-48A9-B4A4-FCB7176102BC}" presName="Name37" presStyleLbl="parChTrans1D4" presStyleIdx="2" presStyleCnt="17"/>
      <dgm:spPr/>
      <dgm:t>
        <a:bodyPr/>
        <a:lstStyle/>
        <a:p>
          <a:endParaRPr lang="ru-RU"/>
        </a:p>
      </dgm:t>
    </dgm:pt>
    <dgm:pt modelId="{4364197B-E0C4-4736-83A5-3B24EE9AD331}" type="pres">
      <dgm:prSet presAssocID="{6B69441B-AEF4-4657-AA99-3D10DDF9BF45}" presName="hierRoot2" presStyleCnt="0">
        <dgm:presLayoutVars>
          <dgm:hierBranch val="init"/>
        </dgm:presLayoutVars>
      </dgm:prSet>
      <dgm:spPr/>
    </dgm:pt>
    <dgm:pt modelId="{9D607056-5F98-4963-BA7F-30B1CE840A3B}" type="pres">
      <dgm:prSet presAssocID="{6B69441B-AEF4-4657-AA99-3D10DDF9BF45}" presName="rootComposite" presStyleCnt="0"/>
      <dgm:spPr/>
    </dgm:pt>
    <dgm:pt modelId="{CD442AB9-A687-4453-8B14-AEE56F7A7213}" type="pres">
      <dgm:prSet presAssocID="{6B69441B-AEF4-4657-AA99-3D10DDF9BF45}" presName="rootText" presStyleLbl="node4" presStyleIdx="2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382095-52FD-4A55-AC9E-7E141B799C93}" type="pres">
      <dgm:prSet presAssocID="{6B69441B-AEF4-4657-AA99-3D10DDF9BF45}" presName="rootConnector" presStyleLbl="node4" presStyleIdx="2" presStyleCnt="17"/>
      <dgm:spPr/>
      <dgm:t>
        <a:bodyPr/>
        <a:lstStyle/>
        <a:p>
          <a:endParaRPr lang="ru-RU"/>
        </a:p>
      </dgm:t>
    </dgm:pt>
    <dgm:pt modelId="{5FED84CC-3786-4236-888A-45D90DECABF2}" type="pres">
      <dgm:prSet presAssocID="{6B69441B-AEF4-4657-AA99-3D10DDF9BF45}" presName="hierChild4" presStyleCnt="0"/>
      <dgm:spPr/>
    </dgm:pt>
    <dgm:pt modelId="{96D3DC9A-5D52-4F90-94A4-731D0D1E4561}" type="pres">
      <dgm:prSet presAssocID="{6B69441B-AEF4-4657-AA99-3D10DDF9BF45}" presName="hierChild5" presStyleCnt="0"/>
      <dgm:spPr/>
    </dgm:pt>
    <dgm:pt modelId="{9E1C9C01-C190-4967-ADD0-85EEC6C04F08}" type="pres">
      <dgm:prSet presAssocID="{7BB88E6A-B13A-4A90-877D-5F2F57CAD995}" presName="Name37" presStyleLbl="parChTrans1D4" presStyleIdx="3" presStyleCnt="17"/>
      <dgm:spPr/>
      <dgm:t>
        <a:bodyPr/>
        <a:lstStyle/>
        <a:p>
          <a:endParaRPr lang="ru-RU"/>
        </a:p>
      </dgm:t>
    </dgm:pt>
    <dgm:pt modelId="{E68DDBBA-B7A6-48FD-B4AC-1BFA5900D167}" type="pres">
      <dgm:prSet presAssocID="{10AFE426-3F38-427A-8BF1-FFF5432E1D90}" presName="hierRoot2" presStyleCnt="0">
        <dgm:presLayoutVars>
          <dgm:hierBranch val="init"/>
        </dgm:presLayoutVars>
      </dgm:prSet>
      <dgm:spPr/>
    </dgm:pt>
    <dgm:pt modelId="{00268F93-0755-4CB3-86FF-ECC36C6420E7}" type="pres">
      <dgm:prSet presAssocID="{10AFE426-3F38-427A-8BF1-FFF5432E1D90}" presName="rootComposite" presStyleCnt="0"/>
      <dgm:spPr/>
    </dgm:pt>
    <dgm:pt modelId="{2BD013E0-9371-44A0-83AA-CE11B806948E}" type="pres">
      <dgm:prSet presAssocID="{10AFE426-3F38-427A-8BF1-FFF5432E1D90}" presName="rootText" presStyleLbl="node4" presStyleIdx="3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52C97A-9121-4A54-9EAE-46B16C16E84B}" type="pres">
      <dgm:prSet presAssocID="{10AFE426-3F38-427A-8BF1-FFF5432E1D90}" presName="rootConnector" presStyleLbl="node4" presStyleIdx="3" presStyleCnt="17"/>
      <dgm:spPr/>
      <dgm:t>
        <a:bodyPr/>
        <a:lstStyle/>
        <a:p>
          <a:endParaRPr lang="ru-RU"/>
        </a:p>
      </dgm:t>
    </dgm:pt>
    <dgm:pt modelId="{C3333A68-093C-443B-BA7E-BC889619830A}" type="pres">
      <dgm:prSet presAssocID="{10AFE426-3F38-427A-8BF1-FFF5432E1D90}" presName="hierChild4" presStyleCnt="0"/>
      <dgm:spPr/>
    </dgm:pt>
    <dgm:pt modelId="{28FB9780-C394-4AAC-A61F-95320F3F94AA}" type="pres">
      <dgm:prSet presAssocID="{10AFE426-3F38-427A-8BF1-FFF5432E1D90}" presName="hierChild5" presStyleCnt="0"/>
      <dgm:spPr/>
    </dgm:pt>
    <dgm:pt modelId="{CF85935F-C8CB-4C1C-B96B-010E3800DFFE}" type="pres">
      <dgm:prSet presAssocID="{3ECC1176-0C25-4CD4-9E0E-868A205572C5}" presName="hierChild5" presStyleCnt="0"/>
      <dgm:spPr/>
    </dgm:pt>
    <dgm:pt modelId="{3E3C7926-5D70-40AD-A76C-836CCE2A8B78}" type="pres">
      <dgm:prSet presAssocID="{B029F81E-0413-4775-88F8-89BC719EE4B2}" presName="Name37" presStyleLbl="parChTrans1D4" presStyleIdx="4" presStyleCnt="17"/>
      <dgm:spPr/>
      <dgm:t>
        <a:bodyPr/>
        <a:lstStyle/>
        <a:p>
          <a:endParaRPr lang="ru-RU"/>
        </a:p>
      </dgm:t>
    </dgm:pt>
    <dgm:pt modelId="{45BECE54-D94C-49DA-9CE5-57F21D203AEC}" type="pres">
      <dgm:prSet presAssocID="{A47151C5-66AA-420A-8A79-C9A9A4136572}" presName="hierRoot2" presStyleCnt="0">
        <dgm:presLayoutVars>
          <dgm:hierBranch val="init"/>
        </dgm:presLayoutVars>
      </dgm:prSet>
      <dgm:spPr/>
    </dgm:pt>
    <dgm:pt modelId="{3BF296FF-A3FB-4DAF-8118-D9491B9BC679}" type="pres">
      <dgm:prSet presAssocID="{A47151C5-66AA-420A-8A79-C9A9A4136572}" presName="rootComposite" presStyleCnt="0"/>
      <dgm:spPr/>
    </dgm:pt>
    <dgm:pt modelId="{6561F1CA-ED3D-41A8-98A6-AEA95991CFDC}" type="pres">
      <dgm:prSet presAssocID="{A47151C5-66AA-420A-8A79-C9A9A4136572}" presName="rootText" presStyleLbl="node4" presStyleIdx="4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84DBA-A0EE-4A7B-BB69-0CFAC93BE348}" type="pres">
      <dgm:prSet presAssocID="{A47151C5-66AA-420A-8A79-C9A9A4136572}" presName="rootConnector" presStyleLbl="node4" presStyleIdx="4" presStyleCnt="17"/>
      <dgm:spPr/>
      <dgm:t>
        <a:bodyPr/>
        <a:lstStyle/>
        <a:p>
          <a:endParaRPr lang="ru-RU"/>
        </a:p>
      </dgm:t>
    </dgm:pt>
    <dgm:pt modelId="{18A90104-C097-40C6-BD59-C87B5665FCAD}" type="pres">
      <dgm:prSet presAssocID="{A47151C5-66AA-420A-8A79-C9A9A4136572}" presName="hierChild4" presStyleCnt="0"/>
      <dgm:spPr/>
    </dgm:pt>
    <dgm:pt modelId="{D099FBFC-ACCF-4A19-9C5E-6023A211BE2F}" type="pres">
      <dgm:prSet presAssocID="{94F9B6BC-0472-4D09-A3FA-5303BFAEF9EC}" presName="Name37" presStyleLbl="parChTrans1D4" presStyleIdx="5" presStyleCnt="17"/>
      <dgm:spPr/>
      <dgm:t>
        <a:bodyPr/>
        <a:lstStyle/>
        <a:p>
          <a:endParaRPr lang="ru-RU"/>
        </a:p>
      </dgm:t>
    </dgm:pt>
    <dgm:pt modelId="{DCCCACC4-DD84-418F-9BBF-A9730C587CC6}" type="pres">
      <dgm:prSet presAssocID="{73A15A61-1989-475D-9FF8-DA87D2DE217C}" presName="hierRoot2" presStyleCnt="0">
        <dgm:presLayoutVars>
          <dgm:hierBranch val="init"/>
        </dgm:presLayoutVars>
      </dgm:prSet>
      <dgm:spPr/>
    </dgm:pt>
    <dgm:pt modelId="{5E72C88E-2138-4D7E-A77E-67B23D5D182E}" type="pres">
      <dgm:prSet presAssocID="{73A15A61-1989-475D-9FF8-DA87D2DE217C}" presName="rootComposite" presStyleCnt="0"/>
      <dgm:spPr/>
    </dgm:pt>
    <dgm:pt modelId="{D2ECF5F4-126D-413C-AD5C-E81B6B20F6FE}" type="pres">
      <dgm:prSet presAssocID="{73A15A61-1989-475D-9FF8-DA87D2DE217C}" presName="rootText" presStyleLbl="node4" presStyleIdx="5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A8996E-DB79-4D95-B4DE-8084F4850CC1}" type="pres">
      <dgm:prSet presAssocID="{73A15A61-1989-475D-9FF8-DA87D2DE217C}" presName="rootConnector" presStyleLbl="node4" presStyleIdx="5" presStyleCnt="17"/>
      <dgm:spPr/>
      <dgm:t>
        <a:bodyPr/>
        <a:lstStyle/>
        <a:p>
          <a:endParaRPr lang="ru-RU"/>
        </a:p>
      </dgm:t>
    </dgm:pt>
    <dgm:pt modelId="{81185DDF-D49C-4C48-9BFC-181139F1BBCA}" type="pres">
      <dgm:prSet presAssocID="{73A15A61-1989-475D-9FF8-DA87D2DE217C}" presName="hierChild4" presStyleCnt="0"/>
      <dgm:spPr/>
    </dgm:pt>
    <dgm:pt modelId="{021EFF50-B96D-41BF-877F-BE4FC130FDDA}" type="pres">
      <dgm:prSet presAssocID="{73A15A61-1989-475D-9FF8-DA87D2DE217C}" presName="hierChild5" presStyleCnt="0"/>
      <dgm:spPr/>
    </dgm:pt>
    <dgm:pt modelId="{39F920B7-5351-4FEA-BFFC-F89403556157}" type="pres">
      <dgm:prSet presAssocID="{0316B83E-A816-4B70-AEA9-A801AEC48B06}" presName="Name37" presStyleLbl="parChTrans1D4" presStyleIdx="6" presStyleCnt="17"/>
      <dgm:spPr/>
      <dgm:t>
        <a:bodyPr/>
        <a:lstStyle/>
        <a:p>
          <a:endParaRPr lang="ru-RU"/>
        </a:p>
      </dgm:t>
    </dgm:pt>
    <dgm:pt modelId="{9D808321-0EAD-49FC-884F-93A1A1A6DE26}" type="pres">
      <dgm:prSet presAssocID="{56F4A79A-EE7D-4253-90E9-15DD5CCB1ABD}" presName="hierRoot2" presStyleCnt="0">
        <dgm:presLayoutVars>
          <dgm:hierBranch val="init"/>
        </dgm:presLayoutVars>
      </dgm:prSet>
      <dgm:spPr/>
    </dgm:pt>
    <dgm:pt modelId="{561B6C79-CFC7-4E6C-BC5C-93CA7E2EDE48}" type="pres">
      <dgm:prSet presAssocID="{56F4A79A-EE7D-4253-90E9-15DD5CCB1ABD}" presName="rootComposite" presStyleCnt="0"/>
      <dgm:spPr/>
    </dgm:pt>
    <dgm:pt modelId="{877F2D07-0916-426E-8E99-E54A3C090CCF}" type="pres">
      <dgm:prSet presAssocID="{56F4A79A-EE7D-4253-90E9-15DD5CCB1ABD}" presName="rootText" presStyleLbl="node4" presStyleIdx="6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5D996E-8ECE-489E-999D-6314734526BB}" type="pres">
      <dgm:prSet presAssocID="{56F4A79A-EE7D-4253-90E9-15DD5CCB1ABD}" presName="rootConnector" presStyleLbl="node4" presStyleIdx="6" presStyleCnt="17"/>
      <dgm:spPr/>
      <dgm:t>
        <a:bodyPr/>
        <a:lstStyle/>
        <a:p>
          <a:endParaRPr lang="ru-RU"/>
        </a:p>
      </dgm:t>
    </dgm:pt>
    <dgm:pt modelId="{312E65D2-BE8C-4927-92B6-24B0D8DE7937}" type="pres">
      <dgm:prSet presAssocID="{56F4A79A-EE7D-4253-90E9-15DD5CCB1ABD}" presName="hierChild4" presStyleCnt="0"/>
      <dgm:spPr/>
    </dgm:pt>
    <dgm:pt modelId="{A13BE7AC-7937-4A16-9BC6-BCA6E2820E57}" type="pres">
      <dgm:prSet presAssocID="{56F4A79A-EE7D-4253-90E9-15DD5CCB1ABD}" presName="hierChild5" presStyleCnt="0"/>
      <dgm:spPr/>
    </dgm:pt>
    <dgm:pt modelId="{4BD8ED0B-270D-4560-A029-3E7A3FB4B364}" type="pres">
      <dgm:prSet presAssocID="{CDEC3AC2-BD88-4EFB-8FF1-70C8E2DF0A3D}" presName="Name37" presStyleLbl="parChTrans1D4" presStyleIdx="7" presStyleCnt="17"/>
      <dgm:spPr/>
      <dgm:t>
        <a:bodyPr/>
        <a:lstStyle/>
        <a:p>
          <a:endParaRPr lang="ru-RU"/>
        </a:p>
      </dgm:t>
    </dgm:pt>
    <dgm:pt modelId="{751E54E9-A754-4D78-AAA3-61865B289A64}" type="pres">
      <dgm:prSet presAssocID="{4513FC4D-851D-4908-ACE3-D0F951896F70}" presName="hierRoot2" presStyleCnt="0">
        <dgm:presLayoutVars>
          <dgm:hierBranch val="init"/>
        </dgm:presLayoutVars>
      </dgm:prSet>
      <dgm:spPr/>
    </dgm:pt>
    <dgm:pt modelId="{F10FAED1-21C8-4BEC-BA83-38A2C0AED4B1}" type="pres">
      <dgm:prSet presAssocID="{4513FC4D-851D-4908-ACE3-D0F951896F70}" presName="rootComposite" presStyleCnt="0"/>
      <dgm:spPr/>
    </dgm:pt>
    <dgm:pt modelId="{F56837CF-F6BE-49E9-B715-D873259995AD}" type="pres">
      <dgm:prSet presAssocID="{4513FC4D-851D-4908-ACE3-D0F951896F70}" presName="rootText" presStyleLbl="node4" presStyleIdx="7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FCEED5-8527-410A-822E-A5176BD4DDFB}" type="pres">
      <dgm:prSet presAssocID="{4513FC4D-851D-4908-ACE3-D0F951896F70}" presName="rootConnector" presStyleLbl="node4" presStyleIdx="7" presStyleCnt="17"/>
      <dgm:spPr/>
      <dgm:t>
        <a:bodyPr/>
        <a:lstStyle/>
        <a:p>
          <a:endParaRPr lang="ru-RU"/>
        </a:p>
      </dgm:t>
    </dgm:pt>
    <dgm:pt modelId="{0035762A-59C0-4E6F-A406-D5E70993FF94}" type="pres">
      <dgm:prSet presAssocID="{4513FC4D-851D-4908-ACE3-D0F951896F70}" presName="hierChild4" presStyleCnt="0"/>
      <dgm:spPr/>
    </dgm:pt>
    <dgm:pt modelId="{E639C72D-DBEF-4C4F-B101-F4EB008A1F62}" type="pres">
      <dgm:prSet presAssocID="{4513FC4D-851D-4908-ACE3-D0F951896F70}" presName="hierChild5" presStyleCnt="0"/>
      <dgm:spPr/>
    </dgm:pt>
    <dgm:pt modelId="{5628F11D-5D97-4076-AF3E-97C5956728C2}" type="pres">
      <dgm:prSet presAssocID="{59D3C94F-494C-4FEB-9EB6-1953181D88C2}" presName="Name37" presStyleLbl="parChTrans1D4" presStyleIdx="8" presStyleCnt="17"/>
      <dgm:spPr/>
      <dgm:t>
        <a:bodyPr/>
        <a:lstStyle/>
        <a:p>
          <a:endParaRPr lang="ru-RU"/>
        </a:p>
      </dgm:t>
    </dgm:pt>
    <dgm:pt modelId="{47877C60-0BD2-4A32-88A7-1EDF36FE96C9}" type="pres">
      <dgm:prSet presAssocID="{1111FE4A-1C49-4019-9AF6-1C8CAEF38161}" presName="hierRoot2" presStyleCnt="0">
        <dgm:presLayoutVars>
          <dgm:hierBranch val="init"/>
        </dgm:presLayoutVars>
      </dgm:prSet>
      <dgm:spPr/>
    </dgm:pt>
    <dgm:pt modelId="{D46031B6-4064-427A-89EE-08E80BAD9F53}" type="pres">
      <dgm:prSet presAssocID="{1111FE4A-1C49-4019-9AF6-1C8CAEF38161}" presName="rootComposite" presStyleCnt="0"/>
      <dgm:spPr/>
    </dgm:pt>
    <dgm:pt modelId="{ABB5CF3B-724A-49D2-ABCC-68F7D298B631}" type="pres">
      <dgm:prSet presAssocID="{1111FE4A-1C49-4019-9AF6-1C8CAEF38161}" presName="rootText" presStyleLbl="node4" presStyleIdx="8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91DE5A-6879-4805-9752-900A3A8ECE8F}" type="pres">
      <dgm:prSet presAssocID="{1111FE4A-1C49-4019-9AF6-1C8CAEF38161}" presName="rootConnector" presStyleLbl="node4" presStyleIdx="8" presStyleCnt="17"/>
      <dgm:spPr/>
      <dgm:t>
        <a:bodyPr/>
        <a:lstStyle/>
        <a:p>
          <a:endParaRPr lang="ru-RU"/>
        </a:p>
      </dgm:t>
    </dgm:pt>
    <dgm:pt modelId="{E0C29A73-B8BB-47CF-B415-0649CFE99E98}" type="pres">
      <dgm:prSet presAssocID="{1111FE4A-1C49-4019-9AF6-1C8CAEF38161}" presName="hierChild4" presStyleCnt="0"/>
      <dgm:spPr/>
    </dgm:pt>
    <dgm:pt modelId="{5AB6CBD0-EAE3-45AB-9A19-3F36D101C917}" type="pres">
      <dgm:prSet presAssocID="{1111FE4A-1C49-4019-9AF6-1C8CAEF38161}" presName="hierChild5" presStyleCnt="0"/>
      <dgm:spPr/>
    </dgm:pt>
    <dgm:pt modelId="{6F599012-DF9E-4D17-900F-F8861583A648}" type="pres">
      <dgm:prSet presAssocID="{A47151C5-66AA-420A-8A79-C9A9A4136572}" presName="hierChild5" presStyleCnt="0"/>
      <dgm:spPr/>
    </dgm:pt>
    <dgm:pt modelId="{C0A240DF-53DC-4800-9AA3-26C7C3004D1F}" type="pres">
      <dgm:prSet presAssocID="{A271D2D2-EB6A-48E3-A56B-61840912F43E}" presName="hierChild5" presStyleCnt="0"/>
      <dgm:spPr/>
    </dgm:pt>
    <dgm:pt modelId="{0931E62D-43BD-4875-81AD-8AD8CBE0A53C}" type="pres">
      <dgm:prSet presAssocID="{CD8B308D-BFCA-48A2-A194-24943996544B}" presName="Name37" presStyleLbl="parChTrans1D3" presStyleIdx="6" presStyleCnt="7"/>
      <dgm:spPr/>
      <dgm:t>
        <a:bodyPr/>
        <a:lstStyle/>
        <a:p>
          <a:endParaRPr lang="ru-RU"/>
        </a:p>
      </dgm:t>
    </dgm:pt>
    <dgm:pt modelId="{200405A5-7E98-4E99-8BA8-AF7AE98B5C2B}" type="pres">
      <dgm:prSet presAssocID="{131E460F-E9BB-430E-A463-93F09D61CB5B}" presName="hierRoot2" presStyleCnt="0">
        <dgm:presLayoutVars>
          <dgm:hierBranch val="init"/>
        </dgm:presLayoutVars>
      </dgm:prSet>
      <dgm:spPr/>
    </dgm:pt>
    <dgm:pt modelId="{C3F18F80-81F2-4BC9-8CDC-B905FD008B88}" type="pres">
      <dgm:prSet presAssocID="{131E460F-E9BB-430E-A463-93F09D61CB5B}" presName="rootComposite" presStyleCnt="0"/>
      <dgm:spPr/>
    </dgm:pt>
    <dgm:pt modelId="{9D98FE82-579E-4D97-B5E7-1DDAD8A5AF37}" type="pres">
      <dgm:prSet presAssocID="{131E460F-E9BB-430E-A463-93F09D61CB5B}" presName="rootText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00F583-9F5F-49FE-A564-57148AE61D27}" type="pres">
      <dgm:prSet presAssocID="{131E460F-E9BB-430E-A463-93F09D61CB5B}" presName="rootConnector" presStyleLbl="node3" presStyleIdx="6" presStyleCnt="7"/>
      <dgm:spPr/>
      <dgm:t>
        <a:bodyPr/>
        <a:lstStyle/>
        <a:p>
          <a:endParaRPr lang="ru-RU"/>
        </a:p>
      </dgm:t>
    </dgm:pt>
    <dgm:pt modelId="{08753B15-FEA2-4B74-B598-2B517E521776}" type="pres">
      <dgm:prSet presAssocID="{131E460F-E9BB-430E-A463-93F09D61CB5B}" presName="hierChild4" presStyleCnt="0"/>
      <dgm:spPr/>
    </dgm:pt>
    <dgm:pt modelId="{6B6F6E1C-929D-477A-973D-7974D3596609}" type="pres">
      <dgm:prSet presAssocID="{6710AC06-2E60-4690-A3C6-0CE517B0CD00}" presName="Name37" presStyleLbl="parChTrans1D4" presStyleIdx="9" presStyleCnt="17"/>
      <dgm:spPr/>
      <dgm:t>
        <a:bodyPr/>
        <a:lstStyle/>
        <a:p>
          <a:endParaRPr lang="ru-RU"/>
        </a:p>
      </dgm:t>
    </dgm:pt>
    <dgm:pt modelId="{5BFE5487-B92E-4E18-8E81-4F45E520D316}" type="pres">
      <dgm:prSet presAssocID="{70EF5D2A-7102-42A0-B210-2E0BBE2B3789}" presName="hierRoot2" presStyleCnt="0">
        <dgm:presLayoutVars>
          <dgm:hierBranch val="init"/>
        </dgm:presLayoutVars>
      </dgm:prSet>
      <dgm:spPr/>
    </dgm:pt>
    <dgm:pt modelId="{EBCAB0EF-C08A-4493-84DD-A79F7889F813}" type="pres">
      <dgm:prSet presAssocID="{70EF5D2A-7102-42A0-B210-2E0BBE2B3789}" presName="rootComposite" presStyleCnt="0"/>
      <dgm:spPr/>
    </dgm:pt>
    <dgm:pt modelId="{6BB3E085-6757-4793-A6C5-85561BF7458F}" type="pres">
      <dgm:prSet presAssocID="{70EF5D2A-7102-42A0-B210-2E0BBE2B3789}" presName="rootText" presStyleLbl="node4" presStyleIdx="9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7E5E44-09C9-466B-8B48-B89402EEA528}" type="pres">
      <dgm:prSet presAssocID="{70EF5D2A-7102-42A0-B210-2E0BBE2B3789}" presName="rootConnector" presStyleLbl="node4" presStyleIdx="9" presStyleCnt="17"/>
      <dgm:spPr/>
      <dgm:t>
        <a:bodyPr/>
        <a:lstStyle/>
        <a:p>
          <a:endParaRPr lang="ru-RU"/>
        </a:p>
      </dgm:t>
    </dgm:pt>
    <dgm:pt modelId="{7B12CC9F-3DC6-4596-8B54-6835C1F41760}" type="pres">
      <dgm:prSet presAssocID="{70EF5D2A-7102-42A0-B210-2E0BBE2B3789}" presName="hierChild4" presStyleCnt="0"/>
      <dgm:spPr/>
    </dgm:pt>
    <dgm:pt modelId="{D9257838-DDD1-4DB4-83DE-C37E56D02325}" type="pres">
      <dgm:prSet presAssocID="{82E42B8C-4B02-47B8-9E7A-E535770DD8B4}" presName="Name37" presStyleLbl="parChTrans1D4" presStyleIdx="10" presStyleCnt="17"/>
      <dgm:spPr/>
      <dgm:t>
        <a:bodyPr/>
        <a:lstStyle/>
        <a:p>
          <a:endParaRPr lang="ru-RU"/>
        </a:p>
      </dgm:t>
    </dgm:pt>
    <dgm:pt modelId="{A87DD520-3B44-4E5C-AD96-7A005552A173}" type="pres">
      <dgm:prSet presAssocID="{4A0475A2-A656-4752-8651-4E5C0AF86338}" presName="hierRoot2" presStyleCnt="0">
        <dgm:presLayoutVars>
          <dgm:hierBranch val="init"/>
        </dgm:presLayoutVars>
      </dgm:prSet>
      <dgm:spPr/>
    </dgm:pt>
    <dgm:pt modelId="{2E9E1D18-D333-44C7-9B20-43D73F72454A}" type="pres">
      <dgm:prSet presAssocID="{4A0475A2-A656-4752-8651-4E5C0AF86338}" presName="rootComposite" presStyleCnt="0"/>
      <dgm:spPr/>
    </dgm:pt>
    <dgm:pt modelId="{C2984512-65F9-41CB-BA32-D1F4F33491B7}" type="pres">
      <dgm:prSet presAssocID="{4A0475A2-A656-4752-8651-4E5C0AF86338}" presName="rootText" presStyleLbl="node4" presStyleIdx="10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C5C389-7587-41B3-8782-CB3FF5E0C1C2}" type="pres">
      <dgm:prSet presAssocID="{4A0475A2-A656-4752-8651-4E5C0AF86338}" presName="rootConnector" presStyleLbl="node4" presStyleIdx="10" presStyleCnt="17"/>
      <dgm:spPr/>
      <dgm:t>
        <a:bodyPr/>
        <a:lstStyle/>
        <a:p>
          <a:endParaRPr lang="ru-RU"/>
        </a:p>
      </dgm:t>
    </dgm:pt>
    <dgm:pt modelId="{4BF0ACBB-B401-4D40-B587-537816A64169}" type="pres">
      <dgm:prSet presAssocID="{4A0475A2-A656-4752-8651-4E5C0AF86338}" presName="hierChild4" presStyleCnt="0"/>
      <dgm:spPr/>
    </dgm:pt>
    <dgm:pt modelId="{5CC7DB19-A0AC-4C69-BE7B-66AD9A15DED9}" type="pres">
      <dgm:prSet presAssocID="{4A0475A2-A656-4752-8651-4E5C0AF86338}" presName="hierChild5" presStyleCnt="0"/>
      <dgm:spPr/>
    </dgm:pt>
    <dgm:pt modelId="{625E8C42-A578-4927-B1CF-493C95E55CC1}" type="pres">
      <dgm:prSet presAssocID="{A3694039-93BA-4711-8812-B7794B92E20A}" presName="Name37" presStyleLbl="parChTrans1D4" presStyleIdx="11" presStyleCnt="17"/>
      <dgm:spPr/>
      <dgm:t>
        <a:bodyPr/>
        <a:lstStyle/>
        <a:p>
          <a:endParaRPr lang="ru-RU"/>
        </a:p>
      </dgm:t>
    </dgm:pt>
    <dgm:pt modelId="{04E3D2B8-6275-4F86-84D1-520ABF6BA6E3}" type="pres">
      <dgm:prSet presAssocID="{8E145E5C-8D4D-41DC-9AEA-E3D254B63705}" presName="hierRoot2" presStyleCnt="0">
        <dgm:presLayoutVars>
          <dgm:hierBranch val="init"/>
        </dgm:presLayoutVars>
      </dgm:prSet>
      <dgm:spPr/>
    </dgm:pt>
    <dgm:pt modelId="{4A160699-ED3D-4088-A7D3-4B009944EE01}" type="pres">
      <dgm:prSet presAssocID="{8E145E5C-8D4D-41DC-9AEA-E3D254B63705}" presName="rootComposite" presStyleCnt="0"/>
      <dgm:spPr/>
    </dgm:pt>
    <dgm:pt modelId="{561D3A84-006A-4D3C-AA00-0CBF6F97F7AB}" type="pres">
      <dgm:prSet presAssocID="{8E145E5C-8D4D-41DC-9AEA-E3D254B63705}" presName="rootText" presStyleLbl="node4" presStyleIdx="11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1600D3-CC2A-4AA3-874D-7DBA711A24E0}" type="pres">
      <dgm:prSet presAssocID="{8E145E5C-8D4D-41DC-9AEA-E3D254B63705}" presName="rootConnector" presStyleLbl="node4" presStyleIdx="11" presStyleCnt="17"/>
      <dgm:spPr/>
      <dgm:t>
        <a:bodyPr/>
        <a:lstStyle/>
        <a:p>
          <a:endParaRPr lang="ru-RU"/>
        </a:p>
      </dgm:t>
    </dgm:pt>
    <dgm:pt modelId="{35519102-06BD-43C2-938A-5BE70C95268D}" type="pres">
      <dgm:prSet presAssocID="{8E145E5C-8D4D-41DC-9AEA-E3D254B63705}" presName="hierChild4" presStyleCnt="0"/>
      <dgm:spPr/>
    </dgm:pt>
    <dgm:pt modelId="{E139FABA-401A-41BD-AB2F-884AA0A3C20A}" type="pres">
      <dgm:prSet presAssocID="{8E145E5C-8D4D-41DC-9AEA-E3D254B63705}" presName="hierChild5" presStyleCnt="0"/>
      <dgm:spPr/>
    </dgm:pt>
    <dgm:pt modelId="{C1980A30-EAE0-4257-8F2C-852BF9E8A415}" type="pres">
      <dgm:prSet presAssocID="{3371343F-CA1B-43EA-A1B6-50E5E636A54D}" presName="Name37" presStyleLbl="parChTrans1D4" presStyleIdx="12" presStyleCnt="17"/>
      <dgm:spPr/>
      <dgm:t>
        <a:bodyPr/>
        <a:lstStyle/>
        <a:p>
          <a:endParaRPr lang="ru-RU"/>
        </a:p>
      </dgm:t>
    </dgm:pt>
    <dgm:pt modelId="{167574C0-DD05-40BA-8965-0F58898E24AF}" type="pres">
      <dgm:prSet presAssocID="{A1078522-5998-408E-A537-B805DC633CC1}" presName="hierRoot2" presStyleCnt="0">
        <dgm:presLayoutVars>
          <dgm:hierBranch val="init"/>
        </dgm:presLayoutVars>
      </dgm:prSet>
      <dgm:spPr/>
    </dgm:pt>
    <dgm:pt modelId="{7059EC06-C642-4CFB-B6E4-D2CE9A79F7EA}" type="pres">
      <dgm:prSet presAssocID="{A1078522-5998-408E-A537-B805DC633CC1}" presName="rootComposite" presStyleCnt="0"/>
      <dgm:spPr/>
    </dgm:pt>
    <dgm:pt modelId="{C89C93EA-FFA5-4648-91FA-B80486A66E40}" type="pres">
      <dgm:prSet presAssocID="{A1078522-5998-408E-A537-B805DC633CC1}" presName="rootText" presStyleLbl="node4" presStyleIdx="12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DBB466-8A92-4A67-B36D-E484476DB883}" type="pres">
      <dgm:prSet presAssocID="{A1078522-5998-408E-A537-B805DC633CC1}" presName="rootConnector" presStyleLbl="node4" presStyleIdx="12" presStyleCnt="17"/>
      <dgm:spPr/>
      <dgm:t>
        <a:bodyPr/>
        <a:lstStyle/>
        <a:p>
          <a:endParaRPr lang="ru-RU"/>
        </a:p>
      </dgm:t>
    </dgm:pt>
    <dgm:pt modelId="{9BE3BCA1-EED7-4F41-B5A6-F52103774D7B}" type="pres">
      <dgm:prSet presAssocID="{A1078522-5998-408E-A537-B805DC633CC1}" presName="hierChild4" presStyleCnt="0"/>
      <dgm:spPr/>
    </dgm:pt>
    <dgm:pt modelId="{A526004F-48AB-4078-9523-57FFB53E9F8A}" type="pres">
      <dgm:prSet presAssocID="{A1078522-5998-408E-A537-B805DC633CC1}" presName="hierChild5" presStyleCnt="0"/>
      <dgm:spPr/>
    </dgm:pt>
    <dgm:pt modelId="{10C96ECF-3AFA-4577-A580-AE64E7E1091C}" type="pres">
      <dgm:prSet presAssocID="{70EF5D2A-7102-42A0-B210-2E0BBE2B3789}" presName="hierChild5" presStyleCnt="0"/>
      <dgm:spPr/>
    </dgm:pt>
    <dgm:pt modelId="{1619F223-4D92-4329-8514-B5DEAF69E0D0}" type="pres">
      <dgm:prSet presAssocID="{BDB8D6E4-60EB-488E-B2A6-E0D71A472DB9}" presName="Name37" presStyleLbl="parChTrans1D4" presStyleIdx="13" presStyleCnt="17"/>
      <dgm:spPr/>
      <dgm:t>
        <a:bodyPr/>
        <a:lstStyle/>
        <a:p>
          <a:endParaRPr lang="ru-RU"/>
        </a:p>
      </dgm:t>
    </dgm:pt>
    <dgm:pt modelId="{617ECB93-C4BC-4B23-8172-DA20A809D155}" type="pres">
      <dgm:prSet presAssocID="{C6F3AAFD-4FE9-479B-99A3-4C6E16FB3519}" presName="hierRoot2" presStyleCnt="0">
        <dgm:presLayoutVars>
          <dgm:hierBranch val="init"/>
        </dgm:presLayoutVars>
      </dgm:prSet>
      <dgm:spPr/>
    </dgm:pt>
    <dgm:pt modelId="{99B4099A-A0BA-4AF4-8E71-0130E5D4795D}" type="pres">
      <dgm:prSet presAssocID="{C6F3AAFD-4FE9-479B-99A3-4C6E16FB3519}" presName="rootComposite" presStyleCnt="0"/>
      <dgm:spPr/>
    </dgm:pt>
    <dgm:pt modelId="{75932EB0-FFDF-43D2-817C-7BDF3C316E18}" type="pres">
      <dgm:prSet presAssocID="{C6F3AAFD-4FE9-479B-99A3-4C6E16FB3519}" presName="rootText" presStyleLbl="node4" presStyleIdx="13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48A596-980A-4384-ABB7-D37A6DC1D743}" type="pres">
      <dgm:prSet presAssocID="{C6F3AAFD-4FE9-479B-99A3-4C6E16FB3519}" presName="rootConnector" presStyleLbl="node4" presStyleIdx="13" presStyleCnt="17"/>
      <dgm:spPr/>
      <dgm:t>
        <a:bodyPr/>
        <a:lstStyle/>
        <a:p>
          <a:endParaRPr lang="ru-RU"/>
        </a:p>
      </dgm:t>
    </dgm:pt>
    <dgm:pt modelId="{C8F1D4DB-B661-40C9-B3D3-D240FB4E1898}" type="pres">
      <dgm:prSet presAssocID="{C6F3AAFD-4FE9-479B-99A3-4C6E16FB3519}" presName="hierChild4" presStyleCnt="0"/>
      <dgm:spPr/>
    </dgm:pt>
    <dgm:pt modelId="{68544BCD-4425-44D2-8895-1C9537C6E513}" type="pres">
      <dgm:prSet presAssocID="{1A01DF28-5F79-48BE-B507-310E9F5B5924}" presName="Name37" presStyleLbl="parChTrans1D4" presStyleIdx="14" presStyleCnt="17"/>
      <dgm:spPr/>
      <dgm:t>
        <a:bodyPr/>
        <a:lstStyle/>
        <a:p>
          <a:endParaRPr lang="ru-RU"/>
        </a:p>
      </dgm:t>
    </dgm:pt>
    <dgm:pt modelId="{799BB174-21B4-4B52-B7C6-77E213FD8A00}" type="pres">
      <dgm:prSet presAssocID="{2527EE8A-E5BA-476F-913B-876949ECC13C}" presName="hierRoot2" presStyleCnt="0">
        <dgm:presLayoutVars>
          <dgm:hierBranch val="init"/>
        </dgm:presLayoutVars>
      </dgm:prSet>
      <dgm:spPr/>
    </dgm:pt>
    <dgm:pt modelId="{D6EAEB44-1CD5-4E52-95F0-CD4E7A447E48}" type="pres">
      <dgm:prSet presAssocID="{2527EE8A-E5BA-476F-913B-876949ECC13C}" presName="rootComposite" presStyleCnt="0"/>
      <dgm:spPr/>
    </dgm:pt>
    <dgm:pt modelId="{7FBD8DCE-AB6D-4344-B708-AA4143338CEF}" type="pres">
      <dgm:prSet presAssocID="{2527EE8A-E5BA-476F-913B-876949ECC13C}" presName="rootText" presStyleLbl="node4" presStyleIdx="14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BFFF73-F9A9-495F-8110-D1A62FB7CD07}" type="pres">
      <dgm:prSet presAssocID="{2527EE8A-E5BA-476F-913B-876949ECC13C}" presName="rootConnector" presStyleLbl="node4" presStyleIdx="14" presStyleCnt="17"/>
      <dgm:spPr/>
      <dgm:t>
        <a:bodyPr/>
        <a:lstStyle/>
        <a:p>
          <a:endParaRPr lang="ru-RU"/>
        </a:p>
      </dgm:t>
    </dgm:pt>
    <dgm:pt modelId="{8359C547-2908-47DF-83F2-CA5CDAC77EA5}" type="pres">
      <dgm:prSet presAssocID="{2527EE8A-E5BA-476F-913B-876949ECC13C}" presName="hierChild4" presStyleCnt="0"/>
      <dgm:spPr/>
    </dgm:pt>
    <dgm:pt modelId="{4FE12DF5-5DDC-43BA-8FE3-51CD0A2F99E7}" type="pres">
      <dgm:prSet presAssocID="{2527EE8A-E5BA-476F-913B-876949ECC13C}" presName="hierChild5" presStyleCnt="0"/>
      <dgm:spPr/>
    </dgm:pt>
    <dgm:pt modelId="{439721E2-EACC-4E3F-B35D-CEC08F706278}" type="pres">
      <dgm:prSet presAssocID="{2A19DD70-D49A-4F0D-8B15-CD1789F5E90F}" presName="Name37" presStyleLbl="parChTrans1D4" presStyleIdx="15" presStyleCnt="17"/>
      <dgm:spPr/>
      <dgm:t>
        <a:bodyPr/>
        <a:lstStyle/>
        <a:p>
          <a:endParaRPr lang="ru-RU"/>
        </a:p>
      </dgm:t>
    </dgm:pt>
    <dgm:pt modelId="{8C29FBF8-EF1D-4756-8D74-02926344ECEA}" type="pres">
      <dgm:prSet presAssocID="{EC02D43B-83FE-47F8-B645-79CE1EFA30F4}" presName="hierRoot2" presStyleCnt="0">
        <dgm:presLayoutVars>
          <dgm:hierBranch val="init"/>
        </dgm:presLayoutVars>
      </dgm:prSet>
      <dgm:spPr/>
    </dgm:pt>
    <dgm:pt modelId="{68B56F23-D4C6-49BF-9C5F-D566B17934B6}" type="pres">
      <dgm:prSet presAssocID="{EC02D43B-83FE-47F8-B645-79CE1EFA30F4}" presName="rootComposite" presStyleCnt="0"/>
      <dgm:spPr/>
    </dgm:pt>
    <dgm:pt modelId="{632B19C0-842F-4CD3-B953-38E077257155}" type="pres">
      <dgm:prSet presAssocID="{EC02D43B-83FE-47F8-B645-79CE1EFA30F4}" presName="rootText" presStyleLbl="node4" presStyleIdx="15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A29731-ED94-4277-A3E3-D824BB942B8C}" type="pres">
      <dgm:prSet presAssocID="{EC02D43B-83FE-47F8-B645-79CE1EFA30F4}" presName="rootConnector" presStyleLbl="node4" presStyleIdx="15" presStyleCnt="17"/>
      <dgm:spPr/>
      <dgm:t>
        <a:bodyPr/>
        <a:lstStyle/>
        <a:p>
          <a:endParaRPr lang="ru-RU"/>
        </a:p>
      </dgm:t>
    </dgm:pt>
    <dgm:pt modelId="{55BC70BB-64F4-4A5D-B625-B137E95F8224}" type="pres">
      <dgm:prSet presAssocID="{EC02D43B-83FE-47F8-B645-79CE1EFA30F4}" presName="hierChild4" presStyleCnt="0"/>
      <dgm:spPr/>
    </dgm:pt>
    <dgm:pt modelId="{0A37B7C2-0904-4900-AA62-0D43D9B26233}" type="pres">
      <dgm:prSet presAssocID="{EC02D43B-83FE-47F8-B645-79CE1EFA30F4}" presName="hierChild5" presStyleCnt="0"/>
      <dgm:spPr/>
    </dgm:pt>
    <dgm:pt modelId="{25AD3BA7-1BB9-4139-9958-03C59CE36C84}" type="pres">
      <dgm:prSet presAssocID="{241FF239-78ED-4EB1-BE89-B55287090BDC}" presName="Name37" presStyleLbl="parChTrans1D4" presStyleIdx="16" presStyleCnt="17"/>
      <dgm:spPr/>
      <dgm:t>
        <a:bodyPr/>
        <a:lstStyle/>
        <a:p>
          <a:endParaRPr lang="ru-RU"/>
        </a:p>
      </dgm:t>
    </dgm:pt>
    <dgm:pt modelId="{E750398E-3BCB-4FA1-9714-F74A0F344F86}" type="pres">
      <dgm:prSet presAssocID="{9EABF921-3ADF-42C4-B12B-41FE27BC34D6}" presName="hierRoot2" presStyleCnt="0">
        <dgm:presLayoutVars>
          <dgm:hierBranch val="init"/>
        </dgm:presLayoutVars>
      </dgm:prSet>
      <dgm:spPr/>
    </dgm:pt>
    <dgm:pt modelId="{B08BF63B-5C93-40B4-9D97-B8053C8B1AA4}" type="pres">
      <dgm:prSet presAssocID="{9EABF921-3ADF-42C4-B12B-41FE27BC34D6}" presName="rootComposite" presStyleCnt="0"/>
      <dgm:spPr/>
    </dgm:pt>
    <dgm:pt modelId="{1E61A6D3-BFE9-423D-941C-B19824DFE219}" type="pres">
      <dgm:prSet presAssocID="{9EABF921-3ADF-42C4-B12B-41FE27BC34D6}" presName="rootText" presStyleLbl="node4" presStyleIdx="16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ABE84B-0292-4AB0-A9A7-0E1912608130}" type="pres">
      <dgm:prSet presAssocID="{9EABF921-3ADF-42C4-B12B-41FE27BC34D6}" presName="rootConnector" presStyleLbl="node4" presStyleIdx="16" presStyleCnt="17"/>
      <dgm:spPr/>
      <dgm:t>
        <a:bodyPr/>
        <a:lstStyle/>
        <a:p>
          <a:endParaRPr lang="ru-RU"/>
        </a:p>
      </dgm:t>
    </dgm:pt>
    <dgm:pt modelId="{F6C83462-AF2A-4B33-BEBB-27F04C0E3B2C}" type="pres">
      <dgm:prSet presAssocID="{9EABF921-3ADF-42C4-B12B-41FE27BC34D6}" presName="hierChild4" presStyleCnt="0"/>
      <dgm:spPr/>
    </dgm:pt>
    <dgm:pt modelId="{946EFB72-E379-450A-A44B-D979D5D5D3E4}" type="pres">
      <dgm:prSet presAssocID="{9EABF921-3ADF-42C4-B12B-41FE27BC34D6}" presName="hierChild5" presStyleCnt="0"/>
      <dgm:spPr/>
    </dgm:pt>
    <dgm:pt modelId="{347659C3-F4F8-495B-910D-EB1073C3B395}" type="pres">
      <dgm:prSet presAssocID="{C6F3AAFD-4FE9-479B-99A3-4C6E16FB3519}" presName="hierChild5" presStyleCnt="0"/>
      <dgm:spPr/>
    </dgm:pt>
    <dgm:pt modelId="{177A7D83-A74E-4EA1-80E6-D2DEA3F86F40}" type="pres">
      <dgm:prSet presAssocID="{131E460F-E9BB-430E-A463-93F09D61CB5B}" presName="hierChild5" presStyleCnt="0"/>
      <dgm:spPr/>
    </dgm:pt>
    <dgm:pt modelId="{CAA6A3DB-DAA5-4851-9F9C-7CA94E3CB957}" type="pres">
      <dgm:prSet presAssocID="{AA0BB992-AEE8-468A-BC9A-D24143305459}" presName="hierChild5" presStyleCnt="0"/>
      <dgm:spPr/>
    </dgm:pt>
    <dgm:pt modelId="{CDA66038-CA3C-4519-B985-3D8A1BBFBD24}" type="pres">
      <dgm:prSet presAssocID="{A24A13F6-E128-4077-B4A3-CA14F3A1A881}" presName="hierChild3" presStyleCnt="0"/>
      <dgm:spPr/>
    </dgm:pt>
  </dgm:ptLst>
  <dgm:cxnLst>
    <dgm:cxn modelId="{0098E82E-C287-4C7C-BBC1-98C86DFD7763}" srcId="{A271D2D2-EB6A-48E3-A56B-61840912F43E}" destId="{3ECC1176-0C25-4CD4-9E0E-868A205572C5}" srcOrd="0" destOrd="0" parTransId="{89801A6B-2B98-4DEE-8D04-AA2E0AD70357}" sibTransId="{E2393C6C-CDAF-48DE-A070-EB989FA825B2}"/>
    <dgm:cxn modelId="{A55138AC-B98D-42B7-B181-E21E9D88DF27}" type="presOf" srcId="{C6F3AAFD-4FE9-479B-99A3-4C6E16FB3519}" destId="{6548A596-980A-4384-ABB7-D37A6DC1D743}" srcOrd="1" destOrd="0" presId="urn:microsoft.com/office/officeart/2005/8/layout/orgChart1"/>
    <dgm:cxn modelId="{D5F4F7A0-44C9-4E6D-BA75-B63EB3903271}" srcId="{131E460F-E9BB-430E-A463-93F09D61CB5B}" destId="{C6F3AAFD-4FE9-479B-99A3-4C6E16FB3519}" srcOrd="1" destOrd="0" parTransId="{BDB8D6E4-60EB-488E-B2A6-E0D71A472DB9}" sibTransId="{52BC82EC-E4DE-4E76-89A4-4081C978A391}"/>
    <dgm:cxn modelId="{665B15D9-E7A1-426F-A4CD-BA8D67B2E411}" srcId="{54F5ACAE-9A56-4138-9D78-8719C5DA388A}" destId="{CE4B7BB3-3F07-46CC-822B-548AD2CA39C4}" srcOrd="2" destOrd="0" parTransId="{CDEBD294-26A0-4BF1-A00E-1529DCDA51AE}" sibTransId="{93B7C353-F498-45FC-9461-29B3BD746345}"/>
    <dgm:cxn modelId="{FC5F53F5-7BEA-4B53-A0D5-C529EC2FA020}" srcId="{A24A13F6-E128-4077-B4A3-CA14F3A1A881}" destId="{AA0BB992-AEE8-468A-BC9A-D24143305459}" srcOrd="1" destOrd="0" parTransId="{011A59CB-7144-45EC-B5DD-0C6EE8586991}" sibTransId="{5FAD8C8A-DBDC-4B5D-B772-AA927DAA1AC8}"/>
    <dgm:cxn modelId="{7A6867AA-5EDF-434A-AB12-237BD6FD4ACC}" type="presOf" srcId="{CDEBD294-26A0-4BF1-A00E-1529DCDA51AE}" destId="{369453EC-E613-4404-B896-9C8349215E43}" srcOrd="0" destOrd="0" presId="urn:microsoft.com/office/officeart/2005/8/layout/orgChart1"/>
    <dgm:cxn modelId="{4FE3B5D1-1BAC-47BF-89A4-014A804A9703}" type="presOf" srcId="{3ECC1176-0C25-4CD4-9E0E-868A205572C5}" destId="{B9318D49-0B57-4B38-9EEE-359ED613722A}" srcOrd="1" destOrd="0" presId="urn:microsoft.com/office/officeart/2005/8/layout/orgChart1"/>
    <dgm:cxn modelId="{6962C29D-1543-404B-B906-DB36533F6880}" type="presOf" srcId="{8E145E5C-8D4D-41DC-9AEA-E3D254B63705}" destId="{D01600D3-CC2A-4AA3-874D-7DBA711A24E0}" srcOrd="1" destOrd="0" presId="urn:microsoft.com/office/officeart/2005/8/layout/orgChart1"/>
    <dgm:cxn modelId="{100E13C0-29FB-4178-8856-A2C36B836961}" type="presOf" srcId="{EA053A67-3237-4D2F-A0B1-3DC4473B8275}" destId="{ECC41297-1742-4B29-BD82-F0090B17249D}" srcOrd="0" destOrd="0" presId="urn:microsoft.com/office/officeart/2005/8/layout/orgChart1"/>
    <dgm:cxn modelId="{1BA8105F-D002-46B0-9B59-1FC15E1C833A}" type="presOf" srcId="{89801A6B-2B98-4DEE-8D04-AA2E0AD70357}" destId="{CA8D4935-0C32-4CDC-96A0-86B2884DF687}" srcOrd="0" destOrd="0" presId="urn:microsoft.com/office/officeart/2005/8/layout/orgChart1"/>
    <dgm:cxn modelId="{57973179-29BF-45E6-A5DE-091A42265F6D}" type="presOf" srcId="{3ECC1176-0C25-4CD4-9E0E-868A205572C5}" destId="{B7E013D9-7499-4E3E-8A30-940943BF769F}" srcOrd="0" destOrd="0" presId="urn:microsoft.com/office/officeart/2005/8/layout/orgChart1"/>
    <dgm:cxn modelId="{CA14925A-5D6A-44F1-9687-485235F34846}" type="presOf" srcId="{6F35EF80-B19E-4907-A121-664E8C0EE5DE}" destId="{43EE9858-C0CF-43CA-96CA-C01D7C2FC583}" srcOrd="0" destOrd="0" presId="urn:microsoft.com/office/officeart/2005/8/layout/orgChart1"/>
    <dgm:cxn modelId="{25C1FEDE-EB72-4D1C-97E0-3BEA90AB63D7}" srcId="{C6F3AAFD-4FE9-479B-99A3-4C6E16FB3519}" destId="{EC02D43B-83FE-47F8-B645-79CE1EFA30F4}" srcOrd="1" destOrd="0" parTransId="{2A19DD70-D49A-4F0D-8B15-CD1789F5E90F}" sibTransId="{1FDB6B4B-87B4-4727-A509-D1F6E853D125}"/>
    <dgm:cxn modelId="{A4E1A918-DF01-41AA-A355-C6F408CB6BD1}" type="presOf" srcId="{B029F81E-0413-4775-88F8-89BC719EE4B2}" destId="{3E3C7926-5D70-40AD-A76C-836CCE2A8B78}" srcOrd="0" destOrd="0" presId="urn:microsoft.com/office/officeart/2005/8/layout/orgChart1"/>
    <dgm:cxn modelId="{AFFE7CBA-58B1-4EDF-8260-89BFA04B9ED7}" srcId="{131E460F-E9BB-430E-A463-93F09D61CB5B}" destId="{70EF5D2A-7102-42A0-B210-2E0BBE2B3789}" srcOrd="0" destOrd="0" parTransId="{6710AC06-2E60-4690-A3C6-0CE517B0CD00}" sibTransId="{6242C3E6-7141-403B-A344-19C477BFD5A7}"/>
    <dgm:cxn modelId="{17B3DE2C-0C77-4D6A-9789-721E10C5BFD6}" type="presOf" srcId="{9EABF921-3ADF-42C4-B12B-41FE27BC34D6}" destId="{75ABE84B-0292-4AB0-A9A7-0E1912608130}" srcOrd="1" destOrd="0" presId="urn:microsoft.com/office/officeart/2005/8/layout/orgChart1"/>
    <dgm:cxn modelId="{BA4022B0-1953-4721-9988-830B8DDCD19A}" type="presOf" srcId="{A3694039-93BA-4711-8812-B7794B92E20A}" destId="{625E8C42-A578-4927-B1CF-493C95E55CC1}" srcOrd="0" destOrd="0" presId="urn:microsoft.com/office/officeart/2005/8/layout/orgChart1"/>
    <dgm:cxn modelId="{EF42D714-00CE-4ED4-944B-E729EB07438D}" type="presOf" srcId="{1111FE4A-1C49-4019-9AF6-1C8CAEF38161}" destId="{ABB5CF3B-724A-49D2-ABCC-68F7D298B631}" srcOrd="0" destOrd="0" presId="urn:microsoft.com/office/officeart/2005/8/layout/orgChart1"/>
    <dgm:cxn modelId="{0D8C2B5F-1519-4821-858F-9462935DECBF}" srcId="{AA0BB992-AEE8-468A-BC9A-D24143305459}" destId="{A271D2D2-EB6A-48E3-A56B-61840912F43E}" srcOrd="0" destOrd="0" parTransId="{24E956EA-0F85-4196-A396-1394D373A033}" sibTransId="{87BD0776-3536-469E-B28A-A0D23B3C7693}"/>
    <dgm:cxn modelId="{1C4CFDCA-9D5F-471D-B15D-3FB2ECA7C2BC}" type="presOf" srcId="{A24A13F6-E128-4077-B4A3-CA14F3A1A881}" destId="{13E3772C-7397-490D-8C04-B703617A721D}" srcOrd="1" destOrd="0" presId="urn:microsoft.com/office/officeart/2005/8/layout/orgChart1"/>
    <dgm:cxn modelId="{B8087FF5-8795-4D9F-B439-3DCFB1337F65}" type="presOf" srcId="{B4C9507E-152C-46BD-A222-BAC56D1573A7}" destId="{807FA44D-7CFD-40AD-BA9B-D144794CC805}" srcOrd="1" destOrd="0" presId="urn:microsoft.com/office/officeart/2005/8/layout/orgChart1"/>
    <dgm:cxn modelId="{AE784A96-79A6-4CC6-8D9C-A3C53BA31707}" type="presOf" srcId="{A24A13F6-E128-4077-B4A3-CA14F3A1A881}" destId="{01EF4C6B-549B-40C2-9731-D065DC2BED44}" srcOrd="0" destOrd="0" presId="urn:microsoft.com/office/officeart/2005/8/layout/orgChart1"/>
    <dgm:cxn modelId="{61864362-B03D-4716-97D7-2C442B57D5EA}" type="presOf" srcId="{A47151C5-66AA-420A-8A79-C9A9A4136572}" destId="{6A884DBA-A0EE-4A7B-BB69-0CFAC93BE348}" srcOrd="1" destOrd="0" presId="urn:microsoft.com/office/officeart/2005/8/layout/orgChart1"/>
    <dgm:cxn modelId="{9FF6F524-DDE1-44A0-B2AA-2BE96D2627D1}" type="presOf" srcId="{0A6A3590-8DAB-4A4E-9160-373857EB7DEF}" destId="{4ED4335E-D314-4A86-88CD-BE5DDD151EA0}" srcOrd="1" destOrd="0" presId="urn:microsoft.com/office/officeart/2005/8/layout/orgChart1"/>
    <dgm:cxn modelId="{79EE2769-9B10-47B5-8D90-95638DF17EE8}" type="presOf" srcId="{C6F3AAFD-4FE9-479B-99A3-4C6E16FB3519}" destId="{75932EB0-FFDF-43D2-817C-7BDF3C316E18}" srcOrd="0" destOrd="0" presId="urn:microsoft.com/office/officeart/2005/8/layout/orgChart1"/>
    <dgm:cxn modelId="{D4021CE3-CA8F-4462-AA6A-836E75F3605F}" type="presOf" srcId="{2527EE8A-E5BA-476F-913B-876949ECC13C}" destId="{3FBFFF73-F9A9-495F-8110-D1A62FB7CD07}" srcOrd="1" destOrd="0" presId="urn:microsoft.com/office/officeart/2005/8/layout/orgChart1"/>
    <dgm:cxn modelId="{0F8E2A70-529D-4014-B3FF-956AE3946783}" srcId="{3ECC1176-0C25-4CD4-9E0E-868A205572C5}" destId="{C87BFB97-26EB-4100-A13F-FA9B00D63062}" srcOrd="0" destOrd="0" parTransId="{6F35EF80-B19E-4907-A121-664E8C0EE5DE}" sibTransId="{7751C4EC-872D-4FF0-8233-CA8D1FED0AFE}"/>
    <dgm:cxn modelId="{0C2B1017-69D8-4E51-8CC9-071D4B97D69D}" type="presOf" srcId="{2A19DD70-D49A-4F0D-8B15-CD1789F5E90F}" destId="{439721E2-EACC-4E3F-B35D-CEC08F706278}" srcOrd="0" destOrd="0" presId="urn:microsoft.com/office/officeart/2005/8/layout/orgChart1"/>
    <dgm:cxn modelId="{BE06EB00-7F2E-4A63-8E0A-FEA96977631E}" type="presOf" srcId="{A1078522-5998-408E-A537-B805DC633CC1}" destId="{C89C93EA-FFA5-4648-91FA-B80486A66E40}" srcOrd="0" destOrd="0" presId="urn:microsoft.com/office/officeart/2005/8/layout/orgChart1"/>
    <dgm:cxn modelId="{BC834C9E-58A3-4D1A-8F6C-0CD1D5F5C7CC}" srcId="{70EF5D2A-7102-42A0-B210-2E0BBE2B3789}" destId="{A1078522-5998-408E-A537-B805DC633CC1}" srcOrd="2" destOrd="0" parTransId="{3371343F-CA1B-43EA-A1B6-50E5E636A54D}" sibTransId="{1E5C2E45-1D3F-44E3-90EA-017FAB289B99}"/>
    <dgm:cxn modelId="{64935631-68C9-4138-8B90-1E386ABBC916}" type="presOf" srcId="{7BB88E6A-B13A-4A90-877D-5F2F57CAD995}" destId="{9E1C9C01-C190-4967-ADD0-85EEC6C04F08}" srcOrd="0" destOrd="0" presId="urn:microsoft.com/office/officeart/2005/8/layout/orgChart1"/>
    <dgm:cxn modelId="{923E12FF-D9D1-4F98-9B90-FE572577DCC3}" type="presOf" srcId="{56F4A79A-EE7D-4253-90E9-15DD5CCB1ABD}" destId="{DA5D996E-8ECE-489E-999D-6314734526BB}" srcOrd="1" destOrd="0" presId="urn:microsoft.com/office/officeart/2005/8/layout/orgChart1"/>
    <dgm:cxn modelId="{CFFF1B84-CA2E-4F9B-A982-69B35FC84714}" type="presOf" srcId="{4A0475A2-A656-4752-8651-4E5C0AF86338}" destId="{78C5C389-7587-41B3-8782-CB3FF5E0C1C2}" srcOrd="1" destOrd="0" presId="urn:microsoft.com/office/officeart/2005/8/layout/orgChart1"/>
    <dgm:cxn modelId="{F4AA263A-F279-4A3F-A30D-2DEEEC32D64B}" srcId="{A47151C5-66AA-420A-8A79-C9A9A4136572}" destId="{1111FE4A-1C49-4019-9AF6-1C8CAEF38161}" srcOrd="3" destOrd="0" parTransId="{59D3C94F-494C-4FEB-9EB6-1953181D88C2}" sibTransId="{494B0D50-9538-4DFF-8390-0F064263E94A}"/>
    <dgm:cxn modelId="{532176A3-F3C5-4365-8464-C64D1A9CD6C9}" type="presOf" srcId="{CD8B308D-BFCA-48A2-A194-24943996544B}" destId="{0931E62D-43BD-4875-81AD-8AD8CBE0A53C}" srcOrd="0" destOrd="0" presId="urn:microsoft.com/office/officeart/2005/8/layout/orgChart1"/>
    <dgm:cxn modelId="{0CF57C37-4CE2-43A0-B3BD-AC448BFAE414}" type="presOf" srcId="{0316B83E-A816-4B70-AEA9-A801AEC48B06}" destId="{39F920B7-5351-4FEA-BFFC-F89403556157}" srcOrd="0" destOrd="0" presId="urn:microsoft.com/office/officeart/2005/8/layout/orgChart1"/>
    <dgm:cxn modelId="{B60CDA0B-45C5-4578-B961-B2C10BD444D3}" type="presOf" srcId="{8E145E5C-8D4D-41DC-9AEA-E3D254B63705}" destId="{561D3A84-006A-4D3C-AA00-0CBF6F97F7AB}" srcOrd="0" destOrd="0" presId="urn:microsoft.com/office/officeart/2005/8/layout/orgChart1"/>
    <dgm:cxn modelId="{FABB9872-2254-4A2A-9F6F-DAACECAB8F67}" type="presOf" srcId="{6710AC06-2E60-4690-A3C6-0CE517B0CD00}" destId="{6B6F6E1C-929D-477A-973D-7974D3596609}" srcOrd="0" destOrd="0" presId="urn:microsoft.com/office/officeart/2005/8/layout/orgChart1"/>
    <dgm:cxn modelId="{4340FEAA-5058-4486-86BB-2E71F0BEC010}" type="presOf" srcId="{4513FC4D-851D-4908-ACE3-D0F951896F70}" destId="{F56837CF-F6BE-49E9-B715-D873259995AD}" srcOrd="0" destOrd="0" presId="urn:microsoft.com/office/officeart/2005/8/layout/orgChart1"/>
    <dgm:cxn modelId="{719DF3B0-5D1F-4B9D-A055-7C772ED444CF}" type="presOf" srcId="{54F5ACAE-9A56-4138-9D78-8719C5DA388A}" destId="{3B725674-E52A-45CB-B9C4-20BEA0CBE4CA}" srcOrd="1" destOrd="0" presId="urn:microsoft.com/office/officeart/2005/8/layout/orgChart1"/>
    <dgm:cxn modelId="{C46BA94B-1929-431A-A681-E420CE4AFDFB}" srcId="{54F5ACAE-9A56-4138-9D78-8719C5DA388A}" destId="{AE5B06D5-9F31-4839-93EE-5EE81DFB9657}" srcOrd="3" destOrd="0" parTransId="{4F8D9ADD-CA75-4F35-8C0B-F7EC90C956C7}" sibTransId="{174F7B44-7BD4-4CA0-88DF-88738C679207}"/>
    <dgm:cxn modelId="{25905B83-EA08-4DA7-8DC2-EB5C35B31249}" type="presOf" srcId="{CE4B7BB3-3F07-46CC-822B-548AD2CA39C4}" destId="{8FC2304A-3FBF-4FB3-B105-C60EE3DACE13}" srcOrd="0" destOrd="0" presId="urn:microsoft.com/office/officeart/2005/8/layout/orgChart1"/>
    <dgm:cxn modelId="{F21941CE-E2A6-4D9F-9903-50ECD3E7B871}" srcId="{70EF5D2A-7102-42A0-B210-2E0BBE2B3789}" destId="{8E145E5C-8D4D-41DC-9AEA-E3D254B63705}" srcOrd="1" destOrd="0" parTransId="{A3694039-93BA-4711-8812-B7794B92E20A}" sibTransId="{4164B28C-CE51-48D6-996B-FD8EB7D10654}"/>
    <dgm:cxn modelId="{B6BE6773-A966-46E0-BE50-1A603808F178}" type="presOf" srcId="{A271D2D2-EB6A-48E3-A56B-61840912F43E}" destId="{349DE1D8-638F-4952-B4C2-BA6F016AF522}" srcOrd="1" destOrd="0" presId="urn:microsoft.com/office/officeart/2005/8/layout/orgChart1"/>
    <dgm:cxn modelId="{6D4C4498-E4D8-4A2E-94EB-F4592E72CB47}" type="presOf" srcId="{10AFE426-3F38-427A-8BF1-FFF5432E1D90}" destId="{2BD013E0-9371-44A0-83AA-CE11B806948E}" srcOrd="0" destOrd="0" presId="urn:microsoft.com/office/officeart/2005/8/layout/orgChart1"/>
    <dgm:cxn modelId="{42EBF1EF-69D5-477C-A7A1-ACAFC68980EC}" type="presOf" srcId="{131E460F-E9BB-430E-A463-93F09D61CB5B}" destId="{9D98FE82-579E-4D97-B5E7-1DDAD8A5AF37}" srcOrd="0" destOrd="0" presId="urn:microsoft.com/office/officeart/2005/8/layout/orgChart1"/>
    <dgm:cxn modelId="{96FDE8F5-F12D-4DA5-8820-E10D23CBFC64}" type="presOf" srcId="{9C64F5CA-32B2-48A9-B4A4-FCB7176102BC}" destId="{F71EA1D1-237C-40B2-871F-A06E98C24E46}" srcOrd="0" destOrd="0" presId="urn:microsoft.com/office/officeart/2005/8/layout/orgChart1"/>
    <dgm:cxn modelId="{32D4F4D6-9435-4CFC-A46E-1CDDBAD4BB2C}" type="presOf" srcId="{B4C9507E-152C-46BD-A222-BAC56D1573A7}" destId="{F255371E-5DF7-49CA-B8D2-051B0E41156B}" srcOrd="0" destOrd="0" presId="urn:microsoft.com/office/officeart/2005/8/layout/orgChart1"/>
    <dgm:cxn modelId="{C521C044-25D0-4899-B6D9-E8DD09F8E305}" type="presOf" srcId="{BDB8D6E4-60EB-488E-B2A6-E0D71A472DB9}" destId="{1619F223-4D92-4329-8514-B5DEAF69E0D0}" srcOrd="0" destOrd="0" presId="urn:microsoft.com/office/officeart/2005/8/layout/orgChart1"/>
    <dgm:cxn modelId="{4D004A8B-4DCD-44DC-9617-77C6A11E523E}" srcId="{54F5ACAE-9A56-4138-9D78-8719C5DA388A}" destId="{62A1784E-F985-43C7-B418-80063E977A1C}" srcOrd="1" destOrd="0" parTransId="{EA053A67-3237-4D2F-A0B1-3DC4473B8275}" sibTransId="{B8BC4FB5-1DD8-4AB0-A812-1709ECF878E5}"/>
    <dgm:cxn modelId="{4083234B-D61B-405C-8A9B-7BF7DB7F888D}" type="presOf" srcId="{D47A5F58-E0FA-4FCC-9997-1B15001711E0}" destId="{E4CD233A-127F-4CA5-9079-C14402A6EE3E}" srcOrd="0" destOrd="0" presId="urn:microsoft.com/office/officeart/2005/8/layout/orgChart1"/>
    <dgm:cxn modelId="{89A59DB2-A829-453D-8302-0A3271C11CBA}" type="presOf" srcId="{4BEFE9B9-7676-47FE-9FC0-E20C1F7836EA}" destId="{C0B11987-88A4-469F-A6B5-AFA04080A8DD}" srcOrd="0" destOrd="0" presId="urn:microsoft.com/office/officeart/2005/8/layout/orgChart1"/>
    <dgm:cxn modelId="{0647D698-13D4-4974-AB53-53AA1286F438}" type="presOf" srcId="{10AFE426-3F38-427A-8BF1-FFF5432E1D90}" destId="{5552C97A-9121-4A54-9EAE-46B16C16E84B}" srcOrd="1" destOrd="0" presId="urn:microsoft.com/office/officeart/2005/8/layout/orgChart1"/>
    <dgm:cxn modelId="{E3C1085C-8DF0-4E3B-9EB9-840DF6A0B4A9}" type="presOf" srcId="{A271D2D2-EB6A-48E3-A56B-61840912F43E}" destId="{71C077AA-5097-4543-8AD3-5EDA15DF2EAA}" srcOrd="0" destOrd="0" presId="urn:microsoft.com/office/officeart/2005/8/layout/orgChart1"/>
    <dgm:cxn modelId="{5DDABB2E-AAC9-4502-A4D1-252605953A9B}" type="presOf" srcId="{24E956EA-0F85-4196-A396-1394D373A033}" destId="{2DD1055A-DD08-4E06-ACA9-D0AB14BC93CF}" srcOrd="0" destOrd="0" presId="urn:microsoft.com/office/officeart/2005/8/layout/orgChart1"/>
    <dgm:cxn modelId="{7949AA89-5FD5-4A62-869F-46D2495EABD5}" srcId="{A47151C5-66AA-420A-8A79-C9A9A4136572}" destId="{73A15A61-1989-475D-9FF8-DA87D2DE217C}" srcOrd="0" destOrd="0" parTransId="{94F9B6BC-0472-4D09-A3FA-5303BFAEF9EC}" sibTransId="{464AE407-11C2-4ACE-87BF-64A635F7644D}"/>
    <dgm:cxn modelId="{BD7F8CBB-1649-4C4C-8D50-6E1FF2C8FCAC}" srcId="{C6F3AAFD-4FE9-479B-99A3-4C6E16FB3519}" destId="{9EABF921-3ADF-42C4-B12B-41FE27BC34D6}" srcOrd="2" destOrd="0" parTransId="{241FF239-78ED-4EB1-BE89-B55287090BDC}" sibTransId="{CDB8AAF8-F7FD-4D89-B1CA-80868AF5BF77}"/>
    <dgm:cxn modelId="{CF1F4FF9-B266-4511-95F2-E68DE92460FE}" srcId="{AA0BB992-AEE8-468A-BC9A-D24143305459}" destId="{131E460F-E9BB-430E-A463-93F09D61CB5B}" srcOrd="1" destOrd="0" parTransId="{CD8B308D-BFCA-48A2-A194-24943996544B}" sibTransId="{FB9538FE-E152-4FA0-896C-4D161865FAA4}"/>
    <dgm:cxn modelId="{1C305932-EB9D-418C-B329-181B075FF2EE}" srcId="{54F5ACAE-9A56-4138-9D78-8719C5DA388A}" destId="{B4C9507E-152C-46BD-A222-BAC56D1573A7}" srcOrd="0" destOrd="0" parTransId="{0E5C2E80-7214-47C5-8C27-CE73116C320C}" sibTransId="{49EE7AD6-9F96-4582-B485-E5D1BCFE68E3}"/>
    <dgm:cxn modelId="{DF193012-119B-4A22-9954-B44EA1F3F0FA}" type="presOf" srcId="{A47151C5-66AA-420A-8A79-C9A9A4136572}" destId="{6561F1CA-ED3D-41A8-98A6-AEA95991CFDC}" srcOrd="0" destOrd="0" presId="urn:microsoft.com/office/officeart/2005/8/layout/orgChart1"/>
    <dgm:cxn modelId="{0B46D801-4DD0-4E3F-8E80-DB2767898CF0}" srcId="{3ECC1176-0C25-4CD4-9E0E-868A205572C5}" destId="{10AFE426-3F38-427A-8BF1-FFF5432E1D90}" srcOrd="2" destOrd="0" parTransId="{7BB88E6A-B13A-4A90-877D-5F2F57CAD995}" sibTransId="{21124C33-381B-4881-A49C-507360C550A2}"/>
    <dgm:cxn modelId="{E88B88B3-E6EA-4081-A52F-709D45EA83CE}" srcId="{C6F3AAFD-4FE9-479B-99A3-4C6E16FB3519}" destId="{2527EE8A-E5BA-476F-913B-876949ECC13C}" srcOrd="0" destOrd="0" parTransId="{1A01DF28-5F79-48BE-B507-310E9F5B5924}" sibTransId="{F5E9CBC3-E100-4A25-A815-70E1D9BD8ECF}"/>
    <dgm:cxn modelId="{783B26AB-2E58-42FE-806E-735844AE60E9}" type="presOf" srcId="{70EF5D2A-7102-42A0-B210-2E0BBE2B3789}" destId="{3D7E5E44-09C9-466B-8B48-B89402EEA528}" srcOrd="1" destOrd="0" presId="urn:microsoft.com/office/officeart/2005/8/layout/orgChart1"/>
    <dgm:cxn modelId="{22C84761-3B02-455B-BF5E-E6C68FA7EBF0}" type="presOf" srcId="{EC02D43B-83FE-47F8-B645-79CE1EFA30F4}" destId="{69A29731-ED94-4277-A3E3-D824BB942B8C}" srcOrd="1" destOrd="0" presId="urn:microsoft.com/office/officeart/2005/8/layout/orgChart1"/>
    <dgm:cxn modelId="{118FD3D2-AFC4-47ED-A406-5747FA9BFEC0}" type="presOf" srcId="{73A15A61-1989-475D-9FF8-DA87D2DE217C}" destId="{EFA8996E-DB79-4D95-B4DE-8084F4850CC1}" srcOrd="1" destOrd="0" presId="urn:microsoft.com/office/officeart/2005/8/layout/orgChart1"/>
    <dgm:cxn modelId="{18ADF2C0-CD35-4449-BDC1-B37D2ADFF041}" type="presOf" srcId="{0E5C2E80-7214-47C5-8C27-CE73116C320C}" destId="{8891B67A-0623-4479-BB2F-D9E5F6DBCF97}" srcOrd="0" destOrd="0" presId="urn:microsoft.com/office/officeart/2005/8/layout/orgChart1"/>
    <dgm:cxn modelId="{062F0B63-50DE-47B4-A39F-2F8FB7A290AD}" type="presOf" srcId="{0A6A3590-8DAB-4A4E-9160-373857EB7DEF}" destId="{6623C344-893A-4C91-97C5-26FE5DF05B66}" srcOrd="0" destOrd="0" presId="urn:microsoft.com/office/officeart/2005/8/layout/orgChart1"/>
    <dgm:cxn modelId="{58BE5A05-023F-47C7-87C7-F7AA38B4D151}" type="presOf" srcId="{3371343F-CA1B-43EA-A1B6-50E5E636A54D}" destId="{C1980A30-EAE0-4257-8F2C-852BF9E8A415}" srcOrd="0" destOrd="0" presId="urn:microsoft.com/office/officeart/2005/8/layout/orgChart1"/>
    <dgm:cxn modelId="{40C30875-932B-4582-A8BD-C1FE6F97E058}" type="presOf" srcId="{C87BFB97-26EB-4100-A13F-FA9B00D63062}" destId="{43F0EB15-A682-4A12-8533-B6203B0B741F}" srcOrd="0" destOrd="0" presId="urn:microsoft.com/office/officeart/2005/8/layout/orgChart1"/>
    <dgm:cxn modelId="{6CD257B9-02F2-430F-8F9A-06C9A6536C30}" type="presOf" srcId="{2527EE8A-E5BA-476F-913B-876949ECC13C}" destId="{7FBD8DCE-AB6D-4344-B708-AA4143338CEF}" srcOrd="0" destOrd="0" presId="urn:microsoft.com/office/officeart/2005/8/layout/orgChart1"/>
    <dgm:cxn modelId="{0AE318D6-AF34-4ED9-AD9D-EF58FFB1ECD0}" srcId="{A47151C5-66AA-420A-8A79-C9A9A4136572}" destId="{4513FC4D-851D-4908-ACE3-D0F951896F70}" srcOrd="2" destOrd="0" parTransId="{CDEC3AC2-BD88-4EFB-8FF1-70C8E2DF0A3D}" sibTransId="{0D328D6D-14DE-4A5E-B2A3-78CED1A4CBBD}"/>
    <dgm:cxn modelId="{53C79DAD-3AB6-4254-A025-CE949D3EAB0F}" type="presOf" srcId="{6B69441B-AEF4-4657-AA99-3D10DDF9BF45}" destId="{3E382095-52FD-4A55-AC9E-7E141B799C93}" srcOrd="1" destOrd="0" presId="urn:microsoft.com/office/officeart/2005/8/layout/orgChart1"/>
    <dgm:cxn modelId="{54D27CAB-1529-4F3C-9F74-3F309C1FEA13}" type="presOf" srcId="{6B69441B-AEF4-4657-AA99-3D10DDF9BF45}" destId="{CD442AB9-A687-4453-8B14-AEE56F7A7213}" srcOrd="0" destOrd="0" presId="urn:microsoft.com/office/officeart/2005/8/layout/orgChart1"/>
    <dgm:cxn modelId="{51D49F7E-B50B-4AF3-B553-C314B5629767}" type="presOf" srcId="{4F8D9ADD-CA75-4F35-8C0B-F7EC90C956C7}" destId="{536394A9-7E1F-4A6A-85D2-1F26469F675E}" srcOrd="0" destOrd="0" presId="urn:microsoft.com/office/officeart/2005/8/layout/orgChart1"/>
    <dgm:cxn modelId="{0028B6AC-FB93-41E3-9B62-8D91CD14A922}" type="presOf" srcId="{9EABF921-3ADF-42C4-B12B-41FE27BC34D6}" destId="{1E61A6D3-BFE9-423D-941C-B19824DFE219}" srcOrd="0" destOrd="0" presId="urn:microsoft.com/office/officeart/2005/8/layout/orgChart1"/>
    <dgm:cxn modelId="{D01D8A60-E230-435F-AB54-F89F9A550707}" type="presOf" srcId="{CE4B7BB3-3F07-46CC-822B-548AD2CA39C4}" destId="{D8C30A90-960B-4345-BE24-3277017EA829}" srcOrd="1" destOrd="0" presId="urn:microsoft.com/office/officeart/2005/8/layout/orgChart1"/>
    <dgm:cxn modelId="{CB25DFFD-7055-411E-ADE4-8A28A40F324D}" type="presOf" srcId="{241FF239-78ED-4EB1-BE89-B55287090BDC}" destId="{25AD3BA7-1BB9-4139-9958-03C59CE36C84}" srcOrd="0" destOrd="0" presId="urn:microsoft.com/office/officeart/2005/8/layout/orgChart1"/>
    <dgm:cxn modelId="{D677616E-7AD1-4DC4-BE36-DACC44CB2449}" type="presOf" srcId="{70EF5D2A-7102-42A0-B210-2E0BBE2B3789}" destId="{6BB3E085-6757-4793-A6C5-85561BF7458F}" srcOrd="0" destOrd="0" presId="urn:microsoft.com/office/officeart/2005/8/layout/orgChart1"/>
    <dgm:cxn modelId="{948D58E4-48ED-41CC-B585-4723C6E7DC52}" srcId="{A271D2D2-EB6A-48E3-A56B-61840912F43E}" destId="{A47151C5-66AA-420A-8A79-C9A9A4136572}" srcOrd="1" destOrd="0" parTransId="{B029F81E-0413-4775-88F8-89BC719EE4B2}" sibTransId="{FBAAB908-7377-4345-A1E2-1438F366008E}"/>
    <dgm:cxn modelId="{3AC664F2-8C7E-49A1-B4D3-0803244F6427}" type="presOf" srcId="{1A01DF28-5F79-48BE-B507-310E9F5B5924}" destId="{68544BCD-4425-44D2-8895-1C9537C6E513}" srcOrd="0" destOrd="0" presId="urn:microsoft.com/office/officeart/2005/8/layout/orgChart1"/>
    <dgm:cxn modelId="{DE9388F7-6CB6-46E3-8268-8F8BB73D955D}" srcId="{A47151C5-66AA-420A-8A79-C9A9A4136572}" destId="{56F4A79A-EE7D-4253-90E9-15DD5CCB1ABD}" srcOrd="1" destOrd="0" parTransId="{0316B83E-A816-4B70-AEA9-A801AEC48B06}" sibTransId="{66E2624B-5F8D-4796-ADEE-003B61631912}"/>
    <dgm:cxn modelId="{F129D132-9471-4D2B-9F02-AF0EFDB7F18A}" type="presOf" srcId="{4A0475A2-A656-4752-8651-4E5C0AF86338}" destId="{C2984512-65F9-41CB-BA32-D1F4F33491B7}" srcOrd="0" destOrd="0" presId="urn:microsoft.com/office/officeart/2005/8/layout/orgChart1"/>
    <dgm:cxn modelId="{80714B12-09E0-434B-AA3E-A6A545910589}" srcId="{A24A13F6-E128-4077-B4A3-CA14F3A1A881}" destId="{54F5ACAE-9A56-4138-9D78-8719C5DA388A}" srcOrd="0" destOrd="0" parTransId="{4BEFE9B9-7676-47FE-9FC0-E20C1F7836EA}" sibTransId="{040981AF-BCC6-4055-A273-218AFB2AED6D}"/>
    <dgm:cxn modelId="{C32A7F6C-3884-4398-AEE9-681871264048}" type="presOf" srcId="{82E42B8C-4B02-47B8-9E7A-E535770DD8B4}" destId="{D9257838-DDD1-4DB4-83DE-C37E56D02325}" srcOrd="0" destOrd="0" presId="urn:microsoft.com/office/officeart/2005/8/layout/orgChart1"/>
    <dgm:cxn modelId="{E659375A-CAF3-4C5F-B407-AC9DDF2CCB87}" type="presOf" srcId="{1AAD208B-8A3E-4EB7-B8EF-D9FC4749E112}" destId="{C892F176-28F2-44CA-AECE-7CB42694E9E8}" srcOrd="0" destOrd="0" presId="urn:microsoft.com/office/officeart/2005/8/layout/orgChart1"/>
    <dgm:cxn modelId="{3BEBA079-6317-42EB-A147-DE4C0FAC42C3}" type="presOf" srcId="{73A15A61-1989-475D-9FF8-DA87D2DE217C}" destId="{D2ECF5F4-126D-413C-AD5C-E81B6B20F6FE}" srcOrd="0" destOrd="0" presId="urn:microsoft.com/office/officeart/2005/8/layout/orgChart1"/>
    <dgm:cxn modelId="{3F83A3C3-BC82-4AF4-A878-9728AB7E3634}" type="presOf" srcId="{62A1784E-F985-43C7-B418-80063E977A1C}" destId="{8E31CA0B-DA97-4EF6-8AD5-FE49D24101C6}" srcOrd="0" destOrd="0" presId="urn:microsoft.com/office/officeart/2005/8/layout/orgChart1"/>
    <dgm:cxn modelId="{459CE7D5-B5F0-4F4E-817A-908E4D69CFB3}" type="presOf" srcId="{CDEC3AC2-BD88-4EFB-8FF1-70C8E2DF0A3D}" destId="{4BD8ED0B-270D-4560-A029-3E7A3FB4B364}" srcOrd="0" destOrd="0" presId="urn:microsoft.com/office/officeart/2005/8/layout/orgChart1"/>
    <dgm:cxn modelId="{788CD84E-2688-4711-96C9-1D314900B86F}" type="presOf" srcId="{56F4A79A-EE7D-4253-90E9-15DD5CCB1ABD}" destId="{877F2D07-0916-426E-8E99-E54A3C090CCF}" srcOrd="0" destOrd="0" presId="urn:microsoft.com/office/officeart/2005/8/layout/orgChart1"/>
    <dgm:cxn modelId="{D35CC3F6-8D13-42EC-A88F-A47F289295DF}" type="presOf" srcId="{EC02D43B-83FE-47F8-B645-79CE1EFA30F4}" destId="{632B19C0-842F-4CD3-B953-38E077257155}" srcOrd="0" destOrd="0" presId="urn:microsoft.com/office/officeart/2005/8/layout/orgChart1"/>
    <dgm:cxn modelId="{80F901C6-B6DD-469B-B81C-7FC4581A716E}" type="presOf" srcId="{1111FE4A-1C49-4019-9AF6-1C8CAEF38161}" destId="{7191DE5A-6879-4805-9752-900A3A8ECE8F}" srcOrd="1" destOrd="0" presId="urn:microsoft.com/office/officeart/2005/8/layout/orgChart1"/>
    <dgm:cxn modelId="{CC077033-5F77-4997-9AA5-F7014976FD9F}" srcId="{1AAD208B-8A3E-4EB7-B8EF-D9FC4749E112}" destId="{A24A13F6-E128-4077-B4A3-CA14F3A1A881}" srcOrd="0" destOrd="0" parTransId="{DC10B157-3E9E-43FE-81BB-DB679EA6A157}" sibTransId="{D30C1359-B74D-4C23-BA84-3BD50CDACE81}"/>
    <dgm:cxn modelId="{38901687-F42B-4277-8360-6A5C4ED7CA33}" type="presOf" srcId="{AA0BB992-AEE8-468A-BC9A-D24143305459}" destId="{1C2D788D-7264-4138-8B5D-5F9A5E48A185}" srcOrd="0" destOrd="0" presId="urn:microsoft.com/office/officeart/2005/8/layout/orgChart1"/>
    <dgm:cxn modelId="{B4458DE0-80EA-409E-875B-097BF99CF98B}" type="presOf" srcId="{A1078522-5998-408E-A537-B805DC633CC1}" destId="{81DBB466-8A92-4A67-B36D-E484476DB883}" srcOrd="1" destOrd="0" presId="urn:microsoft.com/office/officeart/2005/8/layout/orgChart1"/>
    <dgm:cxn modelId="{238CAC63-65C5-4955-B26B-F1863E4BD4F9}" srcId="{3ECC1176-0C25-4CD4-9E0E-868A205572C5}" destId="{6B69441B-AEF4-4657-AA99-3D10DDF9BF45}" srcOrd="1" destOrd="0" parTransId="{9C64F5CA-32B2-48A9-B4A4-FCB7176102BC}" sibTransId="{2FE97ED0-39B3-4E49-947E-2E85974DD98A}"/>
    <dgm:cxn modelId="{BAF86EA9-E673-45A2-B1F7-07D30D880E89}" type="presOf" srcId="{C87BFB97-26EB-4100-A13F-FA9B00D63062}" destId="{570F2B96-6FB9-4817-B785-7D3C3E93491A}" srcOrd="1" destOrd="0" presId="urn:microsoft.com/office/officeart/2005/8/layout/orgChart1"/>
    <dgm:cxn modelId="{C463FD0B-85A7-46B3-8663-4B83C0B65A01}" srcId="{70EF5D2A-7102-42A0-B210-2E0BBE2B3789}" destId="{4A0475A2-A656-4752-8651-4E5C0AF86338}" srcOrd="0" destOrd="0" parTransId="{82E42B8C-4B02-47B8-9E7A-E535770DD8B4}" sibTransId="{5BCF7CDF-0307-4A40-AEA8-46DF12850428}"/>
    <dgm:cxn modelId="{FDFA5627-97C1-41C5-BEAD-464FF3A70D53}" type="presOf" srcId="{94F9B6BC-0472-4D09-A3FA-5303BFAEF9EC}" destId="{D099FBFC-ACCF-4A19-9C5E-6023A211BE2F}" srcOrd="0" destOrd="0" presId="urn:microsoft.com/office/officeart/2005/8/layout/orgChart1"/>
    <dgm:cxn modelId="{8A970876-9462-4CF0-8E4E-60A428CBED37}" type="presOf" srcId="{AE5B06D5-9F31-4839-93EE-5EE81DFB9657}" destId="{9E33173F-B102-4FB2-8290-22DF0E57256F}" srcOrd="0" destOrd="0" presId="urn:microsoft.com/office/officeart/2005/8/layout/orgChart1"/>
    <dgm:cxn modelId="{EFAA6FC2-E00F-4CF2-A30E-D0979A5CFF9A}" type="presOf" srcId="{4513FC4D-851D-4908-ACE3-D0F951896F70}" destId="{85FCEED5-8527-410A-822E-A5176BD4DDFB}" srcOrd="1" destOrd="0" presId="urn:microsoft.com/office/officeart/2005/8/layout/orgChart1"/>
    <dgm:cxn modelId="{0173C43C-5DDF-41BB-847C-5F5E78582593}" type="presOf" srcId="{AA0BB992-AEE8-468A-BC9A-D24143305459}" destId="{E124B0EB-5D34-4D3F-B218-CBDFA01D8E9F}" srcOrd="1" destOrd="0" presId="urn:microsoft.com/office/officeart/2005/8/layout/orgChart1"/>
    <dgm:cxn modelId="{A6A60A1F-4E4E-4713-8856-3C2D4AC787CA}" type="presOf" srcId="{59D3C94F-494C-4FEB-9EB6-1953181D88C2}" destId="{5628F11D-5D97-4076-AF3E-97C5956728C2}" srcOrd="0" destOrd="0" presId="urn:microsoft.com/office/officeart/2005/8/layout/orgChart1"/>
    <dgm:cxn modelId="{7505C074-D232-4953-B711-32587CA481A6}" type="presOf" srcId="{011A59CB-7144-45EC-B5DD-0C6EE8586991}" destId="{2673529C-DEF8-4FD7-A372-9A1F188A8D56}" srcOrd="0" destOrd="0" presId="urn:microsoft.com/office/officeart/2005/8/layout/orgChart1"/>
    <dgm:cxn modelId="{4194B87F-533E-4C7A-ACB1-65C479871C23}" type="presOf" srcId="{54F5ACAE-9A56-4138-9D78-8719C5DA388A}" destId="{FEBDE40E-5BDF-4CEA-83FD-96A4AB7DDCDC}" srcOrd="0" destOrd="0" presId="urn:microsoft.com/office/officeart/2005/8/layout/orgChart1"/>
    <dgm:cxn modelId="{F71EAE68-6130-4CA1-B7CF-E56C11824D69}" type="presOf" srcId="{131E460F-E9BB-430E-A463-93F09D61CB5B}" destId="{6900F583-9F5F-49FE-A564-57148AE61D27}" srcOrd="1" destOrd="0" presId="urn:microsoft.com/office/officeart/2005/8/layout/orgChart1"/>
    <dgm:cxn modelId="{C8C34A74-EE3D-43F3-BA1A-A26F8122EDA3}" srcId="{54F5ACAE-9A56-4138-9D78-8719C5DA388A}" destId="{0A6A3590-8DAB-4A4E-9160-373857EB7DEF}" srcOrd="4" destOrd="0" parTransId="{D47A5F58-E0FA-4FCC-9997-1B15001711E0}" sibTransId="{5F0BEADD-506E-4539-A910-C813D4817BB6}"/>
    <dgm:cxn modelId="{C57CBBCA-FBBC-4FFA-9B8B-6C4BEA364E0F}" type="presOf" srcId="{AE5B06D5-9F31-4839-93EE-5EE81DFB9657}" destId="{34B68983-685B-4D7F-A7BC-DCB874A406E9}" srcOrd="1" destOrd="0" presId="urn:microsoft.com/office/officeart/2005/8/layout/orgChart1"/>
    <dgm:cxn modelId="{2CB92F72-0407-4919-AB25-28CF14D4C7DC}" type="presOf" srcId="{62A1784E-F985-43C7-B418-80063E977A1C}" destId="{EA40341F-B0A7-49C7-B918-239C0BA6A66D}" srcOrd="1" destOrd="0" presId="urn:microsoft.com/office/officeart/2005/8/layout/orgChart1"/>
    <dgm:cxn modelId="{3D6D33A7-EBEA-46DA-BF36-5D3FF5DB03BF}" type="presParOf" srcId="{C892F176-28F2-44CA-AECE-7CB42694E9E8}" destId="{7D89522D-B24D-482F-A62E-CFCFF052F43E}" srcOrd="0" destOrd="0" presId="urn:microsoft.com/office/officeart/2005/8/layout/orgChart1"/>
    <dgm:cxn modelId="{64BFC4FD-9BFB-46E8-9280-F8E0B3558C93}" type="presParOf" srcId="{7D89522D-B24D-482F-A62E-CFCFF052F43E}" destId="{2D5D8441-147C-4E6A-949F-CD9A5C9F3869}" srcOrd="0" destOrd="0" presId="urn:microsoft.com/office/officeart/2005/8/layout/orgChart1"/>
    <dgm:cxn modelId="{8088C4C6-06DC-4A00-8194-B0FDE77DD2CA}" type="presParOf" srcId="{2D5D8441-147C-4E6A-949F-CD9A5C9F3869}" destId="{01EF4C6B-549B-40C2-9731-D065DC2BED44}" srcOrd="0" destOrd="0" presId="urn:microsoft.com/office/officeart/2005/8/layout/orgChart1"/>
    <dgm:cxn modelId="{D36F5852-E4A2-460F-8806-60C5850D4FD0}" type="presParOf" srcId="{2D5D8441-147C-4E6A-949F-CD9A5C9F3869}" destId="{13E3772C-7397-490D-8C04-B703617A721D}" srcOrd="1" destOrd="0" presId="urn:microsoft.com/office/officeart/2005/8/layout/orgChart1"/>
    <dgm:cxn modelId="{D44D1211-7A52-4653-A6F7-2DEF9DF8DB2E}" type="presParOf" srcId="{7D89522D-B24D-482F-A62E-CFCFF052F43E}" destId="{CBD97C32-EBC7-42C6-A9E4-376F96988730}" srcOrd="1" destOrd="0" presId="urn:microsoft.com/office/officeart/2005/8/layout/orgChart1"/>
    <dgm:cxn modelId="{BC8099EE-4BB3-46F2-ABF6-0C20F5E25972}" type="presParOf" srcId="{CBD97C32-EBC7-42C6-A9E4-376F96988730}" destId="{C0B11987-88A4-469F-A6B5-AFA04080A8DD}" srcOrd="0" destOrd="0" presId="urn:microsoft.com/office/officeart/2005/8/layout/orgChart1"/>
    <dgm:cxn modelId="{D2441B24-0338-4678-8BD6-3F70AA8E3752}" type="presParOf" srcId="{CBD97C32-EBC7-42C6-A9E4-376F96988730}" destId="{D542C9E9-25E0-4D57-BB01-9787CA93AC1B}" srcOrd="1" destOrd="0" presId="urn:microsoft.com/office/officeart/2005/8/layout/orgChart1"/>
    <dgm:cxn modelId="{47057A51-2FC6-4ED3-B0DB-9BAE2E637035}" type="presParOf" srcId="{D542C9E9-25E0-4D57-BB01-9787CA93AC1B}" destId="{5832A0CA-B853-4FA3-A864-D2DE139CA166}" srcOrd="0" destOrd="0" presId="urn:microsoft.com/office/officeart/2005/8/layout/orgChart1"/>
    <dgm:cxn modelId="{F5FC3FBC-B80B-460F-A797-24B92B2FFB9C}" type="presParOf" srcId="{5832A0CA-B853-4FA3-A864-D2DE139CA166}" destId="{FEBDE40E-5BDF-4CEA-83FD-96A4AB7DDCDC}" srcOrd="0" destOrd="0" presId="urn:microsoft.com/office/officeart/2005/8/layout/orgChart1"/>
    <dgm:cxn modelId="{2B7A42D4-179C-4FD9-862F-F0EFE60E95E0}" type="presParOf" srcId="{5832A0CA-B853-4FA3-A864-D2DE139CA166}" destId="{3B725674-E52A-45CB-B9C4-20BEA0CBE4CA}" srcOrd="1" destOrd="0" presId="urn:microsoft.com/office/officeart/2005/8/layout/orgChart1"/>
    <dgm:cxn modelId="{68EC1491-CB1F-4985-9DA7-43C998DB3551}" type="presParOf" srcId="{D542C9E9-25E0-4D57-BB01-9787CA93AC1B}" destId="{BFBDBA13-6E7B-4C4C-AA38-8019EC93E3AE}" srcOrd="1" destOrd="0" presId="urn:microsoft.com/office/officeart/2005/8/layout/orgChart1"/>
    <dgm:cxn modelId="{D35C511E-3621-444A-8AE3-37A448423AA0}" type="presParOf" srcId="{BFBDBA13-6E7B-4C4C-AA38-8019EC93E3AE}" destId="{8891B67A-0623-4479-BB2F-D9E5F6DBCF97}" srcOrd="0" destOrd="0" presId="urn:microsoft.com/office/officeart/2005/8/layout/orgChart1"/>
    <dgm:cxn modelId="{E25FF2A6-816F-412B-8BA6-FADD25A081F3}" type="presParOf" srcId="{BFBDBA13-6E7B-4C4C-AA38-8019EC93E3AE}" destId="{9A4A607A-F68D-4E09-A1BF-80B0A5C1AC51}" srcOrd="1" destOrd="0" presId="urn:microsoft.com/office/officeart/2005/8/layout/orgChart1"/>
    <dgm:cxn modelId="{B33A6E7F-CE03-4675-A7F4-CF21886A610C}" type="presParOf" srcId="{9A4A607A-F68D-4E09-A1BF-80B0A5C1AC51}" destId="{627F55CF-1E1E-4030-A441-ABFE9FE53E2D}" srcOrd="0" destOrd="0" presId="urn:microsoft.com/office/officeart/2005/8/layout/orgChart1"/>
    <dgm:cxn modelId="{86958AB5-307E-44EF-8B35-673975E6016B}" type="presParOf" srcId="{627F55CF-1E1E-4030-A441-ABFE9FE53E2D}" destId="{F255371E-5DF7-49CA-B8D2-051B0E41156B}" srcOrd="0" destOrd="0" presId="urn:microsoft.com/office/officeart/2005/8/layout/orgChart1"/>
    <dgm:cxn modelId="{3AEA31FD-92ED-4A56-864A-63F201C471B8}" type="presParOf" srcId="{627F55CF-1E1E-4030-A441-ABFE9FE53E2D}" destId="{807FA44D-7CFD-40AD-BA9B-D144794CC805}" srcOrd="1" destOrd="0" presId="urn:microsoft.com/office/officeart/2005/8/layout/orgChart1"/>
    <dgm:cxn modelId="{CC0E7A70-3825-43B8-BF6C-FACBCFF30923}" type="presParOf" srcId="{9A4A607A-F68D-4E09-A1BF-80B0A5C1AC51}" destId="{DF6F8486-8550-4EA6-9A6B-805501065AF3}" srcOrd="1" destOrd="0" presId="urn:microsoft.com/office/officeart/2005/8/layout/orgChart1"/>
    <dgm:cxn modelId="{11A476BF-E756-462A-8B4B-A80E49927A13}" type="presParOf" srcId="{9A4A607A-F68D-4E09-A1BF-80B0A5C1AC51}" destId="{A5A47102-520F-48AE-A980-DE3EE8DCE459}" srcOrd="2" destOrd="0" presId="urn:microsoft.com/office/officeart/2005/8/layout/orgChart1"/>
    <dgm:cxn modelId="{293D890F-1F1A-41E4-9281-8D42FEA15D44}" type="presParOf" srcId="{BFBDBA13-6E7B-4C4C-AA38-8019EC93E3AE}" destId="{ECC41297-1742-4B29-BD82-F0090B17249D}" srcOrd="2" destOrd="0" presId="urn:microsoft.com/office/officeart/2005/8/layout/orgChart1"/>
    <dgm:cxn modelId="{7C4875D8-BAC0-4718-82FB-2092DDCEEED6}" type="presParOf" srcId="{BFBDBA13-6E7B-4C4C-AA38-8019EC93E3AE}" destId="{3C401B57-0CCB-4AD3-A001-2AB246A8AB6C}" srcOrd="3" destOrd="0" presId="urn:microsoft.com/office/officeart/2005/8/layout/orgChart1"/>
    <dgm:cxn modelId="{8505A4B8-8A07-4E54-BBC2-8CA1AE90DD74}" type="presParOf" srcId="{3C401B57-0CCB-4AD3-A001-2AB246A8AB6C}" destId="{48F47E25-8C39-4BE5-9E09-C5EB2BB9CBB9}" srcOrd="0" destOrd="0" presId="urn:microsoft.com/office/officeart/2005/8/layout/orgChart1"/>
    <dgm:cxn modelId="{C2E57125-3626-4D8C-85E3-6BEBC8E95225}" type="presParOf" srcId="{48F47E25-8C39-4BE5-9E09-C5EB2BB9CBB9}" destId="{8E31CA0B-DA97-4EF6-8AD5-FE49D24101C6}" srcOrd="0" destOrd="0" presId="urn:microsoft.com/office/officeart/2005/8/layout/orgChart1"/>
    <dgm:cxn modelId="{3CC93CEF-AD9A-4B07-BFA7-546B4AF53954}" type="presParOf" srcId="{48F47E25-8C39-4BE5-9E09-C5EB2BB9CBB9}" destId="{EA40341F-B0A7-49C7-B918-239C0BA6A66D}" srcOrd="1" destOrd="0" presId="urn:microsoft.com/office/officeart/2005/8/layout/orgChart1"/>
    <dgm:cxn modelId="{E0A3BF2B-52EF-4EF2-8850-D86C68DCF32B}" type="presParOf" srcId="{3C401B57-0CCB-4AD3-A001-2AB246A8AB6C}" destId="{4EE1A48F-A045-44A9-B17A-180E46EF5A6D}" srcOrd="1" destOrd="0" presId="urn:microsoft.com/office/officeart/2005/8/layout/orgChart1"/>
    <dgm:cxn modelId="{53686F63-503E-4A8B-A98D-9D3300283226}" type="presParOf" srcId="{3C401B57-0CCB-4AD3-A001-2AB246A8AB6C}" destId="{1C60750A-0D34-4D1E-B08C-A9884506E38A}" srcOrd="2" destOrd="0" presId="urn:microsoft.com/office/officeart/2005/8/layout/orgChart1"/>
    <dgm:cxn modelId="{FCC89204-2325-4F44-8E51-18124C91B00B}" type="presParOf" srcId="{BFBDBA13-6E7B-4C4C-AA38-8019EC93E3AE}" destId="{369453EC-E613-4404-B896-9C8349215E43}" srcOrd="4" destOrd="0" presId="urn:microsoft.com/office/officeart/2005/8/layout/orgChart1"/>
    <dgm:cxn modelId="{5D40FF7C-B5E0-4952-B26C-525D8DCD373E}" type="presParOf" srcId="{BFBDBA13-6E7B-4C4C-AA38-8019EC93E3AE}" destId="{55957CE0-0F35-41F8-BF61-DD83D3BE4C11}" srcOrd="5" destOrd="0" presId="urn:microsoft.com/office/officeart/2005/8/layout/orgChart1"/>
    <dgm:cxn modelId="{4A9047A0-6D0A-46BC-B44C-F80BFF37868C}" type="presParOf" srcId="{55957CE0-0F35-41F8-BF61-DD83D3BE4C11}" destId="{0B693485-080A-4E6B-8972-0DE56AD75919}" srcOrd="0" destOrd="0" presId="urn:microsoft.com/office/officeart/2005/8/layout/orgChart1"/>
    <dgm:cxn modelId="{0DCC8A27-A564-48F2-9314-101AFB4765D1}" type="presParOf" srcId="{0B693485-080A-4E6B-8972-0DE56AD75919}" destId="{8FC2304A-3FBF-4FB3-B105-C60EE3DACE13}" srcOrd="0" destOrd="0" presId="urn:microsoft.com/office/officeart/2005/8/layout/orgChart1"/>
    <dgm:cxn modelId="{BCE670F6-2757-4225-BA60-E9D6524BF2AC}" type="presParOf" srcId="{0B693485-080A-4E6B-8972-0DE56AD75919}" destId="{D8C30A90-960B-4345-BE24-3277017EA829}" srcOrd="1" destOrd="0" presId="urn:microsoft.com/office/officeart/2005/8/layout/orgChart1"/>
    <dgm:cxn modelId="{8F3C6320-8364-42EC-9D43-F9D62CD9B12E}" type="presParOf" srcId="{55957CE0-0F35-41F8-BF61-DD83D3BE4C11}" destId="{3094BB64-AEB2-48C4-B11C-74FC8B4297F8}" srcOrd="1" destOrd="0" presId="urn:microsoft.com/office/officeart/2005/8/layout/orgChart1"/>
    <dgm:cxn modelId="{E75151AE-803A-4E0F-BAEC-0C7A547BDC43}" type="presParOf" srcId="{55957CE0-0F35-41F8-BF61-DD83D3BE4C11}" destId="{3C6F1E66-9A26-4DEC-8FF3-EA38FEF720FA}" srcOrd="2" destOrd="0" presId="urn:microsoft.com/office/officeart/2005/8/layout/orgChart1"/>
    <dgm:cxn modelId="{2863450E-1816-4FCC-8BB2-46CD103B5339}" type="presParOf" srcId="{BFBDBA13-6E7B-4C4C-AA38-8019EC93E3AE}" destId="{536394A9-7E1F-4A6A-85D2-1F26469F675E}" srcOrd="6" destOrd="0" presId="urn:microsoft.com/office/officeart/2005/8/layout/orgChart1"/>
    <dgm:cxn modelId="{C2DEE9F7-6309-49ED-B54D-AC830291B493}" type="presParOf" srcId="{BFBDBA13-6E7B-4C4C-AA38-8019EC93E3AE}" destId="{F38D1FE8-C1F1-4B00-8FEE-A4E747477C8E}" srcOrd="7" destOrd="0" presId="urn:microsoft.com/office/officeart/2005/8/layout/orgChart1"/>
    <dgm:cxn modelId="{CD75100B-2FA9-483A-B062-43DEFA4B8368}" type="presParOf" srcId="{F38D1FE8-C1F1-4B00-8FEE-A4E747477C8E}" destId="{F7C72759-1779-431F-9BF4-5B39AD05D215}" srcOrd="0" destOrd="0" presId="urn:microsoft.com/office/officeart/2005/8/layout/orgChart1"/>
    <dgm:cxn modelId="{88776D25-FCB0-4311-B2DE-75D9AA84BADA}" type="presParOf" srcId="{F7C72759-1779-431F-9BF4-5B39AD05D215}" destId="{9E33173F-B102-4FB2-8290-22DF0E57256F}" srcOrd="0" destOrd="0" presId="urn:microsoft.com/office/officeart/2005/8/layout/orgChart1"/>
    <dgm:cxn modelId="{17713EC2-702C-4709-B47B-CB595C60DD97}" type="presParOf" srcId="{F7C72759-1779-431F-9BF4-5B39AD05D215}" destId="{34B68983-685B-4D7F-A7BC-DCB874A406E9}" srcOrd="1" destOrd="0" presId="urn:microsoft.com/office/officeart/2005/8/layout/orgChart1"/>
    <dgm:cxn modelId="{C2F4ABCF-A07E-417E-A7AC-C254D6A35A81}" type="presParOf" srcId="{F38D1FE8-C1F1-4B00-8FEE-A4E747477C8E}" destId="{79E6F76A-E9B7-4D6A-BBE0-A00ECCBDCDE5}" srcOrd="1" destOrd="0" presId="urn:microsoft.com/office/officeart/2005/8/layout/orgChart1"/>
    <dgm:cxn modelId="{42B14B94-026B-45A3-BD4C-198673818430}" type="presParOf" srcId="{F38D1FE8-C1F1-4B00-8FEE-A4E747477C8E}" destId="{75312982-1C88-41F3-8D00-973E9ED5087F}" srcOrd="2" destOrd="0" presId="urn:microsoft.com/office/officeart/2005/8/layout/orgChart1"/>
    <dgm:cxn modelId="{3CD50889-E6F8-47B0-B278-3064CE768C6F}" type="presParOf" srcId="{BFBDBA13-6E7B-4C4C-AA38-8019EC93E3AE}" destId="{E4CD233A-127F-4CA5-9079-C14402A6EE3E}" srcOrd="8" destOrd="0" presId="urn:microsoft.com/office/officeart/2005/8/layout/orgChart1"/>
    <dgm:cxn modelId="{1057A53A-FE04-4629-9772-F8FCFEBEDEF1}" type="presParOf" srcId="{BFBDBA13-6E7B-4C4C-AA38-8019EC93E3AE}" destId="{086F6F8A-6D02-481F-BAB9-38FDE8F40948}" srcOrd="9" destOrd="0" presId="urn:microsoft.com/office/officeart/2005/8/layout/orgChart1"/>
    <dgm:cxn modelId="{7F29569B-7220-40B8-946A-FEBEA631B7AC}" type="presParOf" srcId="{086F6F8A-6D02-481F-BAB9-38FDE8F40948}" destId="{2215ED7A-F50F-4CA0-9F67-011A9A19B5F7}" srcOrd="0" destOrd="0" presId="urn:microsoft.com/office/officeart/2005/8/layout/orgChart1"/>
    <dgm:cxn modelId="{364F6E6C-8FFB-426B-80DC-D265DE184B7B}" type="presParOf" srcId="{2215ED7A-F50F-4CA0-9F67-011A9A19B5F7}" destId="{6623C344-893A-4C91-97C5-26FE5DF05B66}" srcOrd="0" destOrd="0" presId="urn:microsoft.com/office/officeart/2005/8/layout/orgChart1"/>
    <dgm:cxn modelId="{FD373C92-8686-4375-B1ED-AE533C637D52}" type="presParOf" srcId="{2215ED7A-F50F-4CA0-9F67-011A9A19B5F7}" destId="{4ED4335E-D314-4A86-88CD-BE5DDD151EA0}" srcOrd="1" destOrd="0" presId="urn:microsoft.com/office/officeart/2005/8/layout/orgChart1"/>
    <dgm:cxn modelId="{815FCF24-E88C-4F88-9AE2-FF22BDC1A465}" type="presParOf" srcId="{086F6F8A-6D02-481F-BAB9-38FDE8F40948}" destId="{39643F84-4E01-4EE8-BAFB-E46BA5033ECA}" srcOrd="1" destOrd="0" presId="urn:microsoft.com/office/officeart/2005/8/layout/orgChart1"/>
    <dgm:cxn modelId="{EBF1616B-38C6-47A2-99AF-C23F8195833C}" type="presParOf" srcId="{086F6F8A-6D02-481F-BAB9-38FDE8F40948}" destId="{8FAB920B-73D2-44E5-96BA-71557863234B}" srcOrd="2" destOrd="0" presId="urn:microsoft.com/office/officeart/2005/8/layout/orgChart1"/>
    <dgm:cxn modelId="{192E143F-C908-49F3-8F28-2BC553EE3115}" type="presParOf" srcId="{D542C9E9-25E0-4D57-BB01-9787CA93AC1B}" destId="{3226BBA4-FB97-43C6-AE8C-D74534E41C61}" srcOrd="2" destOrd="0" presId="urn:microsoft.com/office/officeart/2005/8/layout/orgChart1"/>
    <dgm:cxn modelId="{F41BA3AC-AB8D-45DF-B699-67BB83F94D8F}" type="presParOf" srcId="{CBD97C32-EBC7-42C6-A9E4-376F96988730}" destId="{2673529C-DEF8-4FD7-A372-9A1F188A8D56}" srcOrd="2" destOrd="0" presId="urn:microsoft.com/office/officeart/2005/8/layout/orgChart1"/>
    <dgm:cxn modelId="{4AE09434-A99A-46F2-BED1-8D33261360AD}" type="presParOf" srcId="{CBD97C32-EBC7-42C6-A9E4-376F96988730}" destId="{40A9A02F-0336-49A9-8535-38EB20FF51CF}" srcOrd="3" destOrd="0" presId="urn:microsoft.com/office/officeart/2005/8/layout/orgChart1"/>
    <dgm:cxn modelId="{64C44413-8A20-4662-8CB0-E914CABC23EA}" type="presParOf" srcId="{40A9A02F-0336-49A9-8535-38EB20FF51CF}" destId="{B24F7C67-EA1E-40FE-9304-01673A791E11}" srcOrd="0" destOrd="0" presId="urn:microsoft.com/office/officeart/2005/8/layout/orgChart1"/>
    <dgm:cxn modelId="{546E1D13-8B0B-4D50-AF94-D0D4A6854A0C}" type="presParOf" srcId="{B24F7C67-EA1E-40FE-9304-01673A791E11}" destId="{1C2D788D-7264-4138-8B5D-5F9A5E48A185}" srcOrd="0" destOrd="0" presId="urn:microsoft.com/office/officeart/2005/8/layout/orgChart1"/>
    <dgm:cxn modelId="{47591E02-B606-4786-B836-737EEC741F1A}" type="presParOf" srcId="{B24F7C67-EA1E-40FE-9304-01673A791E11}" destId="{E124B0EB-5D34-4D3F-B218-CBDFA01D8E9F}" srcOrd="1" destOrd="0" presId="urn:microsoft.com/office/officeart/2005/8/layout/orgChart1"/>
    <dgm:cxn modelId="{5B114F13-C218-4EB1-A9E6-B6662AD150EE}" type="presParOf" srcId="{40A9A02F-0336-49A9-8535-38EB20FF51CF}" destId="{F0EDCFF0-B8C1-4849-9DD1-C2C4733EB7FC}" srcOrd="1" destOrd="0" presId="urn:microsoft.com/office/officeart/2005/8/layout/orgChart1"/>
    <dgm:cxn modelId="{B1E3E68D-4944-4F8B-BF7A-03E91ED70B64}" type="presParOf" srcId="{F0EDCFF0-B8C1-4849-9DD1-C2C4733EB7FC}" destId="{2DD1055A-DD08-4E06-ACA9-D0AB14BC93CF}" srcOrd="0" destOrd="0" presId="urn:microsoft.com/office/officeart/2005/8/layout/orgChart1"/>
    <dgm:cxn modelId="{3C4739F4-CA8A-43F1-B71F-8F379899688D}" type="presParOf" srcId="{F0EDCFF0-B8C1-4849-9DD1-C2C4733EB7FC}" destId="{7A0A128A-3191-4DD0-8546-88ACF1E182F0}" srcOrd="1" destOrd="0" presId="urn:microsoft.com/office/officeart/2005/8/layout/orgChart1"/>
    <dgm:cxn modelId="{B3D9E93D-8973-44BA-98D0-4C97040DD74F}" type="presParOf" srcId="{7A0A128A-3191-4DD0-8546-88ACF1E182F0}" destId="{2AD5837C-C2BE-4DAC-AE7A-DB9E1772D0B4}" srcOrd="0" destOrd="0" presId="urn:microsoft.com/office/officeart/2005/8/layout/orgChart1"/>
    <dgm:cxn modelId="{6FD6E949-8D89-4E3E-B332-AF89A9F81689}" type="presParOf" srcId="{2AD5837C-C2BE-4DAC-AE7A-DB9E1772D0B4}" destId="{71C077AA-5097-4543-8AD3-5EDA15DF2EAA}" srcOrd="0" destOrd="0" presId="urn:microsoft.com/office/officeart/2005/8/layout/orgChart1"/>
    <dgm:cxn modelId="{34F45B88-4ADE-49C2-A5E1-75E9037E3BCE}" type="presParOf" srcId="{2AD5837C-C2BE-4DAC-AE7A-DB9E1772D0B4}" destId="{349DE1D8-638F-4952-B4C2-BA6F016AF522}" srcOrd="1" destOrd="0" presId="urn:microsoft.com/office/officeart/2005/8/layout/orgChart1"/>
    <dgm:cxn modelId="{FE4A0753-D5E3-435E-AB07-AB2EB1BE6E72}" type="presParOf" srcId="{7A0A128A-3191-4DD0-8546-88ACF1E182F0}" destId="{B089AEFD-2446-4DCB-87B0-713D3534CA31}" srcOrd="1" destOrd="0" presId="urn:microsoft.com/office/officeart/2005/8/layout/orgChart1"/>
    <dgm:cxn modelId="{6B3337C8-09E7-44FF-A925-4F2FA7A1C343}" type="presParOf" srcId="{B089AEFD-2446-4DCB-87B0-713D3534CA31}" destId="{CA8D4935-0C32-4CDC-96A0-86B2884DF687}" srcOrd="0" destOrd="0" presId="urn:microsoft.com/office/officeart/2005/8/layout/orgChart1"/>
    <dgm:cxn modelId="{FD69A3DB-75BC-4291-9DA7-1AA3D0CC96C7}" type="presParOf" srcId="{B089AEFD-2446-4DCB-87B0-713D3534CA31}" destId="{60F1DFD7-A7AF-41C2-8A5E-9EBAD8C6C1AC}" srcOrd="1" destOrd="0" presId="urn:microsoft.com/office/officeart/2005/8/layout/orgChart1"/>
    <dgm:cxn modelId="{25FCCD6C-403A-4488-832F-4D7DD0B76EC4}" type="presParOf" srcId="{60F1DFD7-A7AF-41C2-8A5E-9EBAD8C6C1AC}" destId="{6C1F2019-C61E-4E3D-9195-411291427CF6}" srcOrd="0" destOrd="0" presId="urn:microsoft.com/office/officeart/2005/8/layout/orgChart1"/>
    <dgm:cxn modelId="{B3147B8F-4595-477F-B37D-B8A359D67ECF}" type="presParOf" srcId="{6C1F2019-C61E-4E3D-9195-411291427CF6}" destId="{B7E013D9-7499-4E3E-8A30-940943BF769F}" srcOrd="0" destOrd="0" presId="urn:microsoft.com/office/officeart/2005/8/layout/orgChart1"/>
    <dgm:cxn modelId="{672B9312-A34C-4CC9-9F3C-1ECE82DF719D}" type="presParOf" srcId="{6C1F2019-C61E-4E3D-9195-411291427CF6}" destId="{B9318D49-0B57-4B38-9EEE-359ED613722A}" srcOrd="1" destOrd="0" presId="urn:microsoft.com/office/officeart/2005/8/layout/orgChart1"/>
    <dgm:cxn modelId="{0D119A34-BF6C-4BB3-BBBB-37585BAD7574}" type="presParOf" srcId="{60F1DFD7-A7AF-41C2-8A5E-9EBAD8C6C1AC}" destId="{8F37DDDE-F6BF-45D5-A175-27BB9355698D}" srcOrd="1" destOrd="0" presId="urn:microsoft.com/office/officeart/2005/8/layout/orgChart1"/>
    <dgm:cxn modelId="{E256E4D9-03FA-40CA-BE4A-FBF9E5A30794}" type="presParOf" srcId="{8F37DDDE-F6BF-45D5-A175-27BB9355698D}" destId="{43EE9858-C0CF-43CA-96CA-C01D7C2FC583}" srcOrd="0" destOrd="0" presId="urn:microsoft.com/office/officeart/2005/8/layout/orgChart1"/>
    <dgm:cxn modelId="{E00FA7E3-C27D-49C5-8AAB-96F56BF8B31B}" type="presParOf" srcId="{8F37DDDE-F6BF-45D5-A175-27BB9355698D}" destId="{6D534A36-5BB9-44BB-869F-AC8C67BE2D7A}" srcOrd="1" destOrd="0" presId="urn:microsoft.com/office/officeart/2005/8/layout/orgChart1"/>
    <dgm:cxn modelId="{5EE4B02C-C46F-4224-AF43-2D56C89560C6}" type="presParOf" srcId="{6D534A36-5BB9-44BB-869F-AC8C67BE2D7A}" destId="{7F815201-45B8-4E4F-B0D9-0237DFE6145D}" srcOrd="0" destOrd="0" presId="urn:microsoft.com/office/officeart/2005/8/layout/orgChart1"/>
    <dgm:cxn modelId="{9C4C275A-16C9-4D5F-9521-7950CE513BA4}" type="presParOf" srcId="{7F815201-45B8-4E4F-B0D9-0237DFE6145D}" destId="{43F0EB15-A682-4A12-8533-B6203B0B741F}" srcOrd="0" destOrd="0" presId="urn:microsoft.com/office/officeart/2005/8/layout/orgChart1"/>
    <dgm:cxn modelId="{D358DA9C-D9AE-464B-B8E7-5E460691FA13}" type="presParOf" srcId="{7F815201-45B8-4E4F-B0D9-0237DFE6145D}" destId="{570F2B96-6FB9-4817-B785-7D3C3E93491A}" srcOrd="1" destOrd="0" presId="urn:microsoft.com/office/officeart/2005/8/layout/orgChart1"/>
    <dgm:cxn modelId="{46372EE1-0BEF-49C3-A286-DB18A141613C}" type="presParOf" srcId="{6D534A36-5BB9-44BB-869F-AC8C67BE2D7A}" destId="{08E6950A-2A0F-41F8-89E2-9D81C9E5C883}" srcOrd="1" destOrd="0" presId="urn:microsoft.com/office/officeart/2005/8/layout/orgChart1"/>
    <dgm:cxn modelId="{E7421840-8E8E-458F-B834-DBC572D61AD3}" type="presParOf" srcId="{6D534A36-5BB9-44BB-869F-AC8C67BE2D7A}" destId="{D7C9B5A2-0819-48CE-8BA1-1EDF71017798}" srcOrd="2" destOrd="0" presId="urn:microsoft.com/office/officeart/2005/8/layout/orgChart1"/>
    <dgm:cxn modelId="{108B55B4-9EC7-41B5-A4CB-B17DB19F85F8}" type="presParOf" srcId="{8F37DDDE-F6BF-45D5-A175-27BB9355698D}" destId="{F71EA1D1-237C-40B2-871F-A06E98C24E46}" srcOrd="2" destOrd="0" presId="urn:microsoft.com/office/officeart/2005/8/layout/orgChart1"/>
    <dgm:cxn modelId="{C9927FC2-4650-4198-B8D2-32EBE4D12D3E}" type="presParOf" srcId="{8F37DDDE-F6BF-45D5-A175-27BB9355698D}" destId="{4364197B-E0C4-4736-83A5-3B24EE9AD331}" srcOrd="3" destOrd="0" presId="urn:microsoft.com/office/officeart/2005/8/layout/orgChart1"/>
    <dgm:cxn modelId="{68D446A0-0407-40BE-A798-72025ED0BE8B}" type="presParOf" srcId="{4364197B-E0C4-4736-83A5-3B24EE9AD331}" destId="{9D607056-5F98-4963-BA7F-30B1CE840A3B}" srcOrd="0" destOrd="0" presId="urn:microsoft.com/office/officeart/2005/8/layout/orgChart1"/>
    <dgm:cxn modelId="{01CE4464-CEA3-4BFC-9576-EA65512FF6BE}" type="presParOf" srcId="{9D607056-5F98-4963-BA7F-30B1CE840A3B}" destId="{CD442AB9-A687-4453-8B14-AEE56F7A7213}" srcOrd="0" destOrd="0" presId="urn:microsoft.com/office/officeart/2005/8/layout/orgChart1"/>
    <dgm:cxn modelId="{FC1A493E-912C-4A72-9E64-2C1416819D42}" type="presParOf" srcId="{9D607056-5F98-4963-BA7F-30B1CE840A3B}" destId="{3E382095-52FD-4A55-AC9E-7E141B799C93}" srcOrd="1" destOrd="0" presId="urn:microsoft.com/office/officeart/2005/8/layout/orgChart1"/>
    <dgm:cxn modelId="{F1A34A56-D18C-4C00-8B2F-4DD7619A3F58}" type="presParOf" srcId="{4364197B-E0C4-4736-83A5-3B24EE9AD331}" destId="{5FED84CC-3786-4236-888A-45D90DECABF2}" srcOrd="1" destOrd="0" presId="urn:microsoft.com/office/officeart/2005/8/layout/orgChart1"/>
    <dgm:cxn modelId="{4B0D697C-B47F-4815-B0F2-058EFE55BF1F}" type="presParOf" srcId="{4364197B-E0C4-4736-83A5-3B24EE9AD331}" destId="{96D3DC9A-5D52-4F90-94A4-731D0D1E4561}" srcOrd="2" destOrd="0" presId="urn:microsoft.com/office/officeart/2005/8/layout/orgChart1"/>
    <dgm:cxn modelId="{45B1F562-1F97-4E89-83A7-5964B75712B1}" type="presParOf" srcId="{8F37DDDE-F6BF-45D5-A175-27BB9355698D}" destId="{9E1C9C01-C190-4967-ADD0-85EEC6C04F08}" srcOrd="4" destOrd="0" presId="urn:microsoft.com/office/officeart/2005/8/layout/orgChart1"/>
    <dgm:cxn modelId="{E98F513C-4F49-4F2F-B22B-E1514619B13B}" type="presParOf" srcId="{8F37DDDE-F6BF-45D5-A175-27BB9355698D}" destId="{E68DDBBA-B7A6-48FD-B4AC-1BFA5900D167}" srcOrd="5" destOrd="0" presId="urn:microsoft.com/office/officeart/2005/8/layout/orgChart1"/>
    <dgm:cxn modelId="{3B072DBC-5082-486B-ADE9-9F56B3A93F45}" type="presParOf" srcId="{E68DDBBA-B7A6-48FD-B4AC-1BFA5900D167}" destId="{00268F93-0755-4CB3-86FF-ECC36C6420E7}" srcOrd="0" destOrd="0" presId="urn:microsoft.com/office/officeart/2005/8/layout/orgChart1"/>
    <dgm:cxn modelId="{E8916E7C-A081-41BA-88AA-C50FD2EBD470}" type="presParOf" srcId="{00268F93-0755-4CB3-86FF-ECC36C6420E7}" destId="{2BD013E0-9371-44A0-83AA-CE11B806948E}" srcOrd="0" destOrd="0" presId="urn:microsoft.com/office/officeart/2005/8/layout/orgChart1"/>
    <dgm:cxn modelId="{CBD52584-5B2A-434D-AE80-021F3EC27FA7}" type="presParOf" srcId="{00268F93-0755-4CB3-86FF-ECC36C6420E7}" destId="{5552C97A-9121-4A54-9EAE-46B16C16E84B}" srcOrd="1" destOrd="0" presId="urn:microsoft.com/office/officeart/2005/8/layout/orgChart1"/>
    <dgm:cxn modelId="{D912BDF6-C4B5-49E1-B31E-135F33F911A3}" type="presParOf" srcId="{E68DDBBA-B7A6-48FD-B4AC-1BFA5900D167}" destId="{C3333A68-093C-443B-BA7E-BC889619830A}" srcOrd="1" destOrd="0" presId="urn:microsoft.com/office/officeart/2005/8/layout/orgChart1"/>
    <dgm:cxn modelId="{9937C41C-CFD8-4172-9D0A-7FF05BF4033D}" type="presParOf" srcId="{E68DDBBA-B7A6-48FD-B4AC-1BFA5900D167}" destId="{28FB9780-C394-4AAC-A61F-95320F3F94AA}" srcOrd="2" destOrd="0" presId="urn:microsoft.com/office/officeart/2005/8/layout/orgChart1"/>
    <dgm:cxn modelId="{5FE69D39-093A-422E-88C8-136780EE8927}" type="presParOf" srcId="{60F1DFD7-A7AF-41C2-8A5E-9EBAD8C6C1AC}" destId="{CF85935F-C8CB-4C1C-B96B-010E3800DFFE}" srcOrd="2" destOrd="0" presId="urn:microsoft.com/office/officeart/2005/8/layout/orgChart1"/>
    <dgm:cxn modelId="{ADF0B4B1-1660-4D2C-872B-5FC2617A7819}" type="presParOf" srcId="{B089AEFD-2446-4DCB-87B0-713D3534CA31}" destId="{3E3C7926-5D70-40AD-A76C-836CCE2A8B78}" srcOrd="2" destOrd="0" presId="urn:microsoft.com/office/officeart/2005/8/layout/orgChart1"/>
    <dgm:cxn modelId="{382E7F7F-A317-423A-BB61-9A7456C04191}" type="presParOf" srcId="{B089AEFD-2446-4DCB-87B0-713D3534CA31}" destId="{45BECE54-D94C-49DA-9CE5-57F21D203AEC}" srcOrd="3" destOrd="0" presId="urn:microsoft.com/office/officeart/2005/8/layout/orgChart1"/>
    <dgm:cxn modelId="{79A91FC6-B3F2-42D0-9AC8-A91E8956DFD2}" type="presParOf" srcId="{45BECE54-D94C-49DA-9CE5-57F21D203AEC}" destId="{3BF296FF-A3FB-4DAF-8118-D9491B9BC679}" srcOrd="0" destOrd="0" presId="urn:microsoft.com/office/officeart/2005/8/layout/orgChart1"/>
    <dgm:cxn modelId="{0DDF45F8-76A5-4F63-94C9-D8AC4190B9F0}" type="presParOf" srcId="{3BF296FF-A3FB-4DAF-8118-D9491B9BC679}" destId="{6561F1CA-ED3D-41A8-98A6-AEA95991CFDC}" srcOrd="0" destOrd="0" presId="urn:microsoft.com/office/officeart/2005/8/layout/orgChart1"/>
    <dgm:cxn modelId="{4CCA14DA-E727-47C6-96EE-6C1FACD0FA64}" type="presParOf" srcId="{3BF296FF-A3FB-4DAF-8118-D9491B9BC679}" destId="{6A884DBA-A0EE-4A7B-BB69-0CFAC93BE348}" srcOrd="1" destOrd="0" presId="urn:microsoft.com/office/officeart/2005/8/layout/orgChart1"/>
    <dgm:cxn modelId="{17AD0303-C74E-4DC2-8D1A-24392DEE573F}" type="presParOf" srcId="{45BECE54-D94C-49DA-9CE5-57F21D203AEC}" destId="{18A90104-C097-40C6-BD59-C87B5665FCAD}" srcOrd="1" destOrd="0" presId="urn:microsoft.com/office/officeart/2005/8/layout/orgChart1"/>
    <dgm:cxn modelId="{B903410B-A718-4F58-9772-C907FFAF9AB1}" type="presParOf" srcId="{18A90104-C097-40C6-BD59-C87B5665FCAD}" destId="{D099FBFC-ACCF-4A19-9C5E-6023A211BE2F}" srcOrd="0" destOrd="0" presId="urn:microsoft.com/office/officeart/2005/8/layout/orgChart1"/>
    <dgm:cxn modelId="{CDCC9FBE-60F5-4B1B-8B7D-F786031C9179}" type="presParOf" srcId="{18A90104-C097-40C6-BD59-C87B5665FCAD}" destId="{DCCCACC4-DD84-418F-9BBF-A9730C587CC6}" srcOrd="1" destOrd="0" presId="urn:microsoft.com/office/officeart/2005/8/layout/orgChart1"/>
    <dgm:cxn modelId="{921EA637-0A12-44B7-913A-B8A635A56857}" type="presParOf" srcId="{DCCCACC4-DD84-418F-9BBF-A9730C587CC6}" destId="{5E72C88E-2138-4D7E-A77E-67B23D5D182E}" srcOrd="0" destOrd="0" presId="urn:microsoft.com/office/officeart/2005/8/layout/orgChart1"/>
    <dgm:cxn modelId="{36763CE3-95A8-4D53-A2EC-C84849DDB4BB}" type="presParOf" srcId="{5E72C88E-2138-4D7E-A77E-67B23D5D182E}" destId="{D2ECF5F4-126D-413C-AD5C-E81B6B20F6FE}" srcOrd="0" destOrd="0" presId="urn:microsoft.com/office/officeart/2005/8/layout/orgChart1"/>
    <dgm:cxn modelId="{45340CDF-EEA1-4A59-943B-3F4293437B9E}" type="presParOf" srcId="{5E72C88E-2138-4D7E-A77E-67B23D5D182E}" destId="{EFA8996E-DB79-4D95-B4DE-8084F4850CC1}" srcOrd="1" destOrd="0" presId="urn:microsoft.com/office/officeart/2005/8/layout/orgChart1"/>
    <dgm:cxn modelId="{170A3461-EC64-4988-BDB3-50576C3E2230}" type="presParOf" srcId="{DCCCACC4-DD84-418F-9BBF-A9730C587CC6}" destId="{81185DDF-D49C-4C48-9BFC-181139F1BBCA}" srcOrd="1" destOrd="0" presId="urn:microsoft.com/office/officeart/2005/8/layout/orgChart1"/>
    <dgm:cxn modelId="{987FBCB3-81BC-4B76-B257-757949E96922}" type="presParOf" srcId="{DCCCACC4-DD84-418F-9BBF-A9730C587CC6}" destId="{021EFF50-B96D-41BF-877F-BE4FC130FDDA}" srcOrd="2" destOrd="0" presId="urn:microsoft.com/office/officeart/2005/8/layout/orgChart1"/>
    <dgm:cxn modelId="{1C7D41F3-A6CB-45F0-9928-2C88530C32CD}" type="presParOf" srcId="{18A90104-C097-40C6-BD59-C87B5665FCAD}" destId="{39F920B7-5351-4FEA-BFFC-F89403556157}" srcOrd="2" destOrd="0" presId="urn:microsoft.com/office/officeart/2005/8/layout/orgChart1"/>
    <dgm:cxn modelId="{60FF80D2-247B-4CAF-B05E-D22A28C6C792}" type="presParOf" srcId="{18A90104-C097-40C6-BD59-C87B5665FCAD}" destId="{9D808321-0EAD-49FC-884F-93A1A1A6DE26}" srcOrd="3" destOrd="0" presId="urn:microsoft.com/office/officeart/2005/8/layout/orgChart1"/>
    <dgm:cxn modelId="{17AB45FB-9418-4EDE-9A11-12BEF2563517}" type="presParOf" srcId="{9D808321-0EAD-49FC-884F-93A1A1A6DE26}" destId="{561B6C79-CFC7-4E6C-BC5C-93CA7E2EDE48}" srcOrd="0" destOrd="0" presId="urn:microsoft.com/office/officeart/2005/8/layout/orgChart1"/>
    <dgm:cxn modelId="{723C7DAA-C994-42DA-9606-9452D062FE12}" type="presParOf" srcId="{561B6C79-CFC7-4E6C-BC5C-93CA7E2EDE48}" destId="{877F2D07-0916-426E-8E99-E54A3C090CCF}" srcOrd="0" destOrd="0" presId="urn:microsoft.com/office/officeart/2005/8/layout/orgChart1"/>
    <dgm:cxn modelId="{045E82B8-3144-42BF-A27B-9DAE4C50045B}" type="presParOf" srcId="{561B6C79-CFC7-4E6C-BC5C-93CA7E2EDE48}" destId="{DA5D996E-8ECE-489E-999D-6314734526BB}" srcOrd="1" destOrd="0" presId="urn:microsoft.com/office/officeart/2005/8/layout/orgChart1"/>
    <dgm:cxn modelId="{DD4A7BBD-138F-41BA-9DB5-7F78FC0E64E1}" type="presParOf" srcId="{9D808321-0EAD-49FC-884F-93A1A1A6DE26}" destId="{312E65D2-BE8C-4927-92B6-24B0D8DE7937}" srcOrd="1" destOrd="0" presId="urn:microsoft.com/office/officeart/2005/8/layout/orgChart1"/>
    <dgm:cxn modelId="{8E5BA8B3-90B8-4338-AE1E-1A877DAD6F25}" type="presParOf" srcId="{9D808321-0EAD-49FC-884F-93A1A1A6DE26}" destId="{A13BE7AC-7937-4A16-9BC6-BCA6E2820E57}" srcOrd="2" destOrd="0" presId="urn:microsoft.com/office/officeart/2005/8/layout/orgChart1"/>
    <dgm:cxn modelId="{A725AD5E-8E5F-4811-9C53-26EFCA0B6398}" type="presParOf" srcId="{18A90104-C097-40C6-BD59-C87B5665FCAD}" destId="{4BD8ED0B-270D-4560-A029-3E7A3FB4B364}" srcOrd="4" destOrd="0" presId="urn:microsoft.com/office/officeart/2005/8/layout/orgChart1"/>
    <dgm:cxn modelId="{BBD6A010-AB0F-4EEA-8720-3F2820BC665C}" type="presParOf" srcId="{18A90104-C097-40C6-BD59-C87B5665FCAD}" destId="{751E54E9-A754-4D78-AAA3-61865B289A64}" srcOrd="5" destOrd="0" presId="urn:microsoft.com/office/officeart/2005/8/layout/orgChart1"/>
    <dgm:cxn modelId="{91391890-5F1B-43B8-A2F2-CC9D5E3512E1}" type="presParOf" srcId="{751E54E9-A754-4D78-AAA3-61865B289A64}" destId="{F10FAED1-21C8-4BEC-BA83-38A2C0AED4B1}" srcOrd="0" destOrd="0" presId="urn:microsoft.com/office/officeart/2005/8/layout/orgChart1"/>
    <dgm:cxn modelId="{2F7EB72B-9694-4943-96E6-85E619A49FC5}" type="presParOf" srcId="{F10FAED1-21C8-4BEC-BA83-38A2C0AED4B1}" destId="{F56837CF-F6BE-49E9-B715-D873259995AD}" srcOrd="0" destOrd="0" presId="urn:microsoft.com/office/officeart/2005/8/layout/orgChart1"/>
    <dgm:cxn modelId="{3ADC87AC-55A8-46CA-9D4F-F136D581B433}" type="presParOf" srcId="{F10FAED1-21C8-4BEC-BA83-38A2C0AED4B1}" destId="{85FCEED5-8527-410A-822E-A5176BD4DDFB}" srcOrd="1" destOrd="0" presId="urn:microsoft.com/office/officeart/2005/8/layout/orgChart1"/>
    <dgm:cxn modelId="{4CFC914C-4BAE-4152-8663-A31BB85B0A29}" type="presParOf" srcId="{751E54E9-A754-4D78-AAA3-61865B289A64}" destId="{0035762A-59C0-4E6F-A406-D5E70993FF94}" srcOrd="1" destOrd="0" presId="urn:microsoft.com/office/officeart/2005/8/layout/orgChart1"/>
    <dgm:cxn modelId="{4ED496FE-1C28-454C-9159-2A572F3209E8}" type="presParOf" srcId="{751E54E9-A754-4D78-AAA3-61865B289A64}" destId="{E639C72D-DBEF-4C4F-B101-F4EB008A1F62}" srcOrd="2" destOrd="0" presId="urn:microsoft.com/office/officeart/2005/8/layout/orgChart1"/>
    <dgm:cxn modelId="{B253D8E5-F1FA-4804-AAD7-A020FAB8E4FC}" type="presParOf" srcId="{18A90104-C097-40C6-BD59-C87B5665FCAD}" destId="{5628F11D-5D97-4076-AF3E-97C5956728C2}" srcOrd="6" destOrd="0" presId="urn:microsoft.com/office/officeart/2005/8/layout/orgChart1"/>
    <dgm:cxn modelId="{4B34D6FE-AD17-44BA-AC86-277E6C82FB04}" type="presParOf" srcId="{18A90104-C097-40C6-BD59-C87B5665FCAD}" destId="{47877C60-0BD2-4A32-88A7-1EDF36FE96C9}" srcOrd="7" destOrd="0" presId="urn:microsoft.com/office/officeart/2005/8/layout/orgChart1"/>
    <dgm:cxn modelId="{9FA86E05-D242-46F5-B49D-72FE9D96CADD}" type="presParOf" srcId="{47877C60-0BD2-4A32-88A7-1EDF36FE96C9}" destId="{D46031B6-4064-427A-89EE-08E80BAD9F53}" srcOrd="0" destOrd="0" presId="urn:microsoft.com/office/officeart/2005/8/layout/orgChart1"/>
    <dgm:cxn modelId="{8AAA41C0-4E1E-429A-A7BA-C5B2CD2058BC}" type="presParOf" srcId="{D46031B6-4064-427A-89EE-08E80BAD9F53}" destId="{ABB5CF3B-724A-49D2-ABCC-68F7D298B631}" srcOrd="0" destOrd="0" presId="urn:microsoft.com/office/officeart/2005/8/layout/orgChart1"/>
    <dgm:cxn modelId="{3025D284-2EFE-47E0-BD3A-DA8FA3FBE584}" type="presParOf" srcId="{D46031B6-4064-427A-89EE-08E80BAD9F53}" destId="{7191DE5A-6879-4805-9752-900A3A8ECE8F}" srcOrd="1" destOrd="0" presId="urn:microsoft.com/office/officeart/2005/8/layout/orgChart1"/>
    <dgm:cxn modelId="{CB5E1BEC-B733-4AE8-9BE7-2867FB70A003}" type="presParOf" srcId="{47877C60-0BD2-4A32-88A7-1EDF36FE96C9}" destId="{E0C29A73-B8BB-47CF-B415-0649CFE99E98}" srcOrd="1" destOrd="0" presId="urn:microsoft.com/office/officeart/2005/8/layout/orgChart1"/>
    <dgm:cxn modelId="{569FC462-01D7-4D73-AA2C-FEAD223F6D14}" type="presParOf" srcId="{47877C60-0BD2-4A32-88A7-1EDF36FE96C9}" destId="{5AB6CBD0-EAE3-45AB-9A19-3F36D101C917}" srcOrd="2" destOrd="0" presId="urn:microsoft.com/office/officeart/2005/8/layout/orgChart1"/>
    <dgm:cxn modelId="{C0D2E4ED-EBED-4925-BCDA-88201AAC4248}" type="presParOf" srcId="{45BECE54-D94C-49DA-9CE5-57F21D203AEC}" destId="{6F599012-DF9E-4D17-900F-F8861583A648}" srcOrd="2" destOrd="0" presId="urn:microsoft.com/office/officeart/2005/8/layout/orgChart1"/>
    <dgm:cxn modelId="{16164FDC-9915-4735-9125-D3A13F8965ED}" type="presParOf" srcId="{7A0A128A-3191-4DD0-8546-88ACF1E182F0}" destId="{C0A240DF-53DC-4800-9AA3-26C7C3004D1F}" srcOrd="2" destOrd="0" presId="urn:microsoft.com/office/officeart/2005/8/layout/orgChart1"/>
    <dgm:cxn modelId="{0E73E096-4CAE-4D0A-A7FE-1F4AF37A1B29}" type="presParOf" srcId="{F0EDCFF0-B8C1-4849-9DD1-C2C4733EB7FC}" destId="{0931E62D-43BD-4875-81AD-8AD8CBE0A53C}" srcOrd="2" destOrd="0" presId="urn:microsoft.com/office/officeart/2005/8/layout/orgChart1"/>
    <dgm:cxn modelId="{4BD12E6B-65F5-4EFC-9206-FF6FCA1522FB}" type="presParOf" srcId="{F0EDCFF0-B8C1-4849-9DD1-C2C4733EB7FC}" destId="{200405A5-7E98-4E99-8BA8-AF7AE98B5C2B}" srcOrd="3" destOrd="0" presId="urn:microsoft.com/office/officeart/2005/8/layout/orgChart1"/>
    <dgm:cxn modelId="{4D2F0440-E3A5-4811-AB0D-DAED268B2421}" type="presParOf" srcId="{200405A5-7E98-4E99-8BA8-AF7AE98B5C2B}" destId="{C3F18F80-81F2-4BC9-8CDC-B905FD008B88}" srcOrd="0" destOrd="0" presId="urn:microsoft.com/office/officeart/2005/8/layout/orgChart1"/>
    <dgm:cxn modelId="{5EA1C599-BEB1-4900-86A5-745CCFCF0663}" type="presParOf" srcId="{C3F18F80-81F2-4BC9-8CDC-B905FD008B88}" destId="{9D98FE82-579E-4D97-B5E7-1DDAD8A5AF37}" srcOrd="0" destOrd="0" presId="urn:microsoft.com/office/officeart/2005/8/layout/orgChart1"/>
    <dgm:cxn modelId="{0C9A8F95-2FF1-451F-9B05-58A3D2E0A67E}" type="presParOf" srcId="{C3F18F80-81F2-4BC9-8CDC-B905FD008B88}" destId="{6900F583-9F5F-49FE-A564-57148AE61D27}" srcOrd="1" destOrd="0" presId="urn:microsoft.com/office/officeart/2005/8/layout/orgChart1"/>
    <dgm:cxn modelId="{920F727C-4E36-43CD-9A78-D1C5732401E8}" type="presParOf" srcId="{200405A5-7E98-4E99-8BA8-AF7AE98B5C2B}" destId="{08753B15-FEA2-4B74-B598-2B517E521776}" srcOrd="1" destOrd="0" presId="urn:microsoft.com/office/officeart/2005/8/layout/orgChart1"/>
    <dgm:cxn modelId="{6F56A265-02E6-423C-8FA8-512B6CA3461F}" type="presParOf" srcId="{08753B15-FEA2-4B74-B598-2B517E521776}" destId="{6B6F6E1C-929D-477A-973D-7974D3596609}" srcOrd="0" destOrd="0" presId="urn:microsoft.com/office/officeart/2005/8/layout/orgChart1"/>
    <dgm:cxn modelId="{A1313BC9-2FD8-4787-99BF-7ED3DD04188A}" type="presParOf" srcId="{08753B15-FEA2-4B74-B598-2B517E521776}" destId="{5BFE5487-B92E-4E18-8E81-4F45E520D316}" srcOrd="1" destOrd="0" presId="urn:microsoft.com/office/officeart/2005/8/layout/orgChart1"/>
    <dgm:cxn modelId="{960152A8-CE20-4CAA-9CC1-C580638B3F16}" type="presParOf" srcId="{5BFE5487-B92E-4E18-8E81-4F45E520D316}" destId="{EBCAB0EF-C08A-4493-84DD-A79F7889F813}" srcOrd="0" destOrd="0" presId="urn:microsoft.com/office/officeart/2005/8/layout/orgChart1"/>
    <dgm:cxn modelId="{5CA4F431-3659-47BB-B33D-38A146233CC1}" type="presParOf" srcId="{EBCAB0EF-C08A-4493-84DD-A79F7889F813}" destId="{6BB3E085-6757-4793-A6C5-85561BF7458F}" srcOrd="0" destOrd="0" presId="urn:microsoft.com/office/officeart/2005/8/layout/orgChart1"/>
    <dgm:cxn modelId="{8A20453D-4970-441C-8C8B-1D85CF930F6F}" type="presParOf" srcId="{EBCAB0EF-C08A-4493-84DD-A79F7889F813}" destId="{3D7E5E44-09C9-466B-8B48-B89402EEA528}" srcOrd="1" destOrd="0" presId="urn:microsoft.com/office/officeart/2005/8/layout/orgChart1"/>
    <dgm:cxn modelId="{82AD5B74-A3EE-4B2F-B83A-FCE51F16BDF0}" type="presParOf" srcId="{5BFE5487-B92E-4E18-8E81-4F45E520D316}" destId="{7B12CC9F-3DC6-4596-8B54-6835C1F41760}" srcOrd="1" destOrd="0" presId="urn:microsoft.com/office/officeart/2005/8/layout/orgChart1"/>
    <dgm:cxn modelId="{545F9AD3-747A-471A-B633-45952F2F233F}" type="presParOf" srcId="{7B12CC9F-3DC6-4596-8B54-6835C1F41760}" destId="{D9257838-DDD1-4DB4-83DE-C37E56D02325}" srcOrd="0" destOrd="0" presId="urn:microsoft.com/office/officeart/2005/8/layout/orgChart1"/>
    <dgm:cxn modelId="{CAFFADAC-4CED-4237-B6A4-E4DF35190889}" type="presParOf" srcId="{7B12CC9F-3DC6-4596-8B54-6835C1F41760}" destId="{A87DD520-3B44-4E5C-AD96-7A005552A173}" srcOrd="1" destOrd="0" presId="urn:microsoft.com/office/officeart/2005/8/layout/orgChart1"/>
    <dgm:cxn modelId="{CFDAD829-ED7E-4220-9C72-B060A3FCC46F}" type="presParOf" srcId="{A87DD520-3B44-4E5C-AD96-7A005552A173}" destId="{2E9E1D18-D333-44C7-9B20-43D73F72454A}" srcOrd="0" destOrd="0" presId="urn:microsoft.com/office/officeart/2005/8/layout/orgChart1"/>
    <dgm:cxn modelId="{1285819F-E704-4338-89E3-EE380A7C4C98}" type="presParOf" srcId="{2E9E1D18-D333-44C7-9B20-43D73F72454A}" destId="{C2984512-65F9-41CB-BA32-D1F4F33491B7}" srcOrd="0" destOrd="0" presId="urn:microsoft.com/office/officeart/2005/8/layout/orgChart1"/>
    <dgm:cxn modelId="{DDFCB36E-A01E-4C9C-BDD6-2D949071D2C1}" type="presParOf" srcId="{2E9E1D18-D333-44C7-9B20-43D73F72454A}" destId="{78C5C389-7587-41B3-8782-CB3FF5E0C1C2}" srcOrd="1" destOrd="0" presId="urn:microsoft.com/office/officeart/2005/8/layout/orgChart1"/>
    <dgm:cxn modelId="{F48DAB6B-3847-4C0E-93BA-187709207687}" type="presParOf" srcId="{A87DD520-3B44-4E5C-AD96-7A005552A173}" destId="{4BF0ACBB-B401-4D40-B587-537816A64169}" srcOrd="1" destOrd="0" presId="urn:microsoft.com/office/officeart/2005/8/layout/orgChart1"/>
    <dgm:cxn modelId="{43AAA9C1-155D-4E20-8A1E-D06D42710494}" type="presParOf" srcId="{A87DD520-3B44-4E5C-AD96-7A005552A173}" destId="{5CC7DB19-A0AC-4C69-BE7B-66AD9A15DED9}" srcOrd="2" destOrd="0" presId="urn:microsoft.com/office/officeart/2005/8/layout/orgChart1"/>
    <dgm:cxn modelId="{A9F3BD54-4BCA-42CB-B3F5-F93FCA1293CA}" type="presParOf" srcId="{7B12CC9F-3DC6-4596-8B54-6835C1F41760}" destId="{625E8C42-A578-4927-B1CF-493C95E55CC1}" srcOrd="2" destOrd="0" presId="urn:microsoft.com/office/officeart/2005/8/layout/orgChart1"/>
    <dgm:cxn modelId="{70B88661-9A3B-4BD8-B5BA-70647EC9F28A}" type="presParOf" srcId="{7B12CC9F-3DC6-4596-8B54-6835C1F41760}" destId="{04E3D2B8-6275-4F86-84D1-520ABF6BA6E3}" srcOrd="3" destOrd="0" presId="urn:microsoft.com/office/officeart/2005/8/layout/orgChart1"/>
    <dgm:cxn modelId="{3373C18B-42D5-4C5D-8146-E2BF3AD1D65E}" type="presParOf" srcId="{04E3D2B8-6275-4F86-84D1-520ABF6BA6E3}" destId="{4A160699-ED3D-4088-A7D3-4B009944EE01}" srcOrd="0" destOrd="0" presId="urn:microsoft.com/office/officeart/2005/8/layout/orgChart1"/>
    <dgm:cxn modelId="{B909D119-D11B-4E18-88AD-8D26A0B1FEF6}" type="presParOf" srcId="{4A160699-ED3D-4088-A7D3-4B009944EE01}" destId="{561D3A84-006A-4D3C-AA00-0CBF6F97F7AB}" srcOrd="0" destOrd="0" presId="urn:microsoft.com/office/officeart/2005/8/layout/orgChart1"/>
    <dgm:cxn modelId="{48611B94-2869-46A9-A844-C7FE5BB9CEA8}" type="presParOf" srcId="{4A160699-ED3D-4088-A7D3-4B009944EE01}" destId="{D01600D3-CC2A-4AA3-874D-7DBA711A24E0}" srcOrd="1" destOrd="0" presId="urn:microsoft.com/office/officeart/2005/8/layout/orgChart1"/>
    <dgm:cxn modelId="{E251257A-AFA0-411F-AB71-4CB8EAF83385}" type="presParOf" srcId="{04E3D2B8-6275-4F86-84D1-520ABF6BA6E3}" destId="{35519102-06BD-43C2-938A-5BE70C95268D}" srcOrd="1" destOrd="0" presId="urn:microsoft.com/office/officeart/2005/8/layout/orgChart1"/>
    <dgm:cxn modelId="{6593B583-1565-4980-A40E-5877E0D362AB}" type="presParOf" srcId="{04E3D2B8-6275-4F86-84D1-520ABF6BA6E3}" destId="{E139FABA-401A-41BD-AB2F-884AA0A3C20A}" srcOrd="2" destOrd="0" presId="urn:microsoft.com/office/officeart/2005/8/layout/orgChart1"/>
    <dgm:cxn modelId="{5689675B-6BD0-43CD-879A-E103DB594DCF}" type="presParOf" srcId="{7B12CC9F-3DC6-4596-8B54-6835C1F41760}" destId="{C1980A30-EAE0-4257-8F2C-852BF9E8A415}" srcOrd="4" destOrd="0" presId="urn:microsoft.com/office/officeart/2005/8/layout/orgChart1"/>
    <dgm:cxn modelId="{FB4820A8-721B-4E38-8F11-74C01745CD1A}" type="presParOf" srcId="{7B12CC9F-3DC6-4596-8B54-6835C1F41760}" destId="{167574C0-DD05-40BA-8965-0F58898E24AF}" srcOrd="5" destOrd="0" presId="urn:microsoft.com/office/officeart/2005/8/layout/orgChart1"/>
    <dgm:cxn modelId="{7152C91F-3954-4BB9-A03A-75461CB92725}" type="presParOf" srcId="{167574C0-DD05-40BA-8965-0F58898E24AF}" destId="{7059EC06-C642-4CFB-B6E4-D2CE9A79F7EA}" srcOrd="0" destOrd="0" presId="urn:microsoft.com/office/officeart/2005/8/layout/orgChart1"/>
    <dgm:cxn modelId="{95779479-9D7D-4D1F-9199-97FA1C15A672}" type="presParOf" srcId="{7059EC06-C642-4CFB-B6E4-D2CE9A79F7EA}" destId="{C89C93EA-FFA5-4648-91FA-B80486A66E40}" srcOrd="0" destOrd="0" presId="urn:microsoft.com/office/officeart/2005/8/layout/orgChart1"/>
    <dgm:cxn modelId="{2F860F81-FCE0-4933-8B58-5C127370EBDC}" type="presParOf" srcId="{7059EC06-C642-4CFB-B6E4-D2CE9A79F7EA}" destId="{81DBB466-8A92-4A67-B36D-E484476DB883}" srcOrd="1" destOrd="0" presId="urn:microsoft.com/office/officeart/2005/8/layout/orgChart1"/>
    <dgm:cxn modelId="{BF7D5AE2-93AD-4DA0-838C-5E729BEF226B}" type="presParOf" srcId="{167574C0-DD05-40BA-8965-0F58898E24AF}" destId="{9BE3BCA1-EED7-4F41-B5A6-F52103774D7B}" srcOrd="1" destOrd="0" presId="urn:microsoft.com/office/officeart/2005/8/layout/orgChart1"/>
    <dgm:cxn modelId="{3176FA42-52CC-44C2-85E1-709266569491}" type="presParOf" srcId="{167574C0-DD05-40BA-8965-0F58898E24AF}" destId="{A526004F-48AB-4078-9523-57FFB53E9F8A}" srcOrd="2" destOrd="0" presId="urn:microsoft.com/office/officeart/2005/8/layout/orgChart1"/>
    <dgm:cxn modelId="{8908D53A-28EC-4A22-AFEA-5595FAF5566F}" type="presParOf" srcId="{5BFE5487-B92E-4E18-8E81-4F45E520D316}" destId="{10C96ECF-3AFA-4577-A580-AE64E7E1091C}" srcOrd="2" destOrd="0" presId="urn:microsoft.com/office/officeart/2005/8/layout/orgChart1"/>
    <dgm:cxn modelId="{1AB2FBD1-6E2D-4B57-B1EF-0ED055E98EDA}" type="presParOf" srcId="{08753B15-FEA2-4B74-B598-2B517E521776}" destId="{1619F223-4D92-4329-8514-B5DEAF69E0D0}" srcOrd="2" destOrd="0" presId="urn:microsoft.com/office/officeart/2005/8/layout/orgChart1"/>
    <dgm:cxn modelId="{5CA04AEA-318E-4D8D-874B-00D62925B8F6}" type="presParOf" srcId="{08753B15-FEA2-4B74-B598-2B517E521776}" destId="{617ECB93-C4BC-4B23-8172-DA20A809D155}" srcOrd="3" destOrd="0" presId="urn:microsoft.com/office/officeart/2005/8/layout/orgChart1"/>
    <dgm:cxn modelId="{B6C54A7B-B3A7-4564-A286-D0A0E88CDA6A}" type="presParOf" srcId="{617ECB93-C4BC-4B23-8172-DA20A809D155}" destId="{99B4099A-A0BA-4AF4-8E71-0130E5D4795D}" srcOrd="0" destOrd="0" presId="urn:microsoft.com/office/officeart/2005/8/layout/orgChart1"/>
    <dgm:cxn modelId="{C6D12A19-EB43-493D-8138-28B76CAECA42}" type="presParOf" srcId="{99B4099A-A0BA-4AF4-8E71-0130E5D4795D}" destId="{75932EB0-FFDF-43D2-817C-7BDF3C316E18}" srcOrd="0" destOrd="0" presId="urn:microsoft.com/office/officeart/2005/8/layout/orgChart1"/>
    <dgm:cxn modelId="{1E9F4CFB-4C0E-451D-AF91-D8E4A9804F3D}" type="presParOf" srcId="{99B4099A-A0BA-4AF4-8E71-0130E5D4795D}" destId="{6548A596-980A-4384-ABB7-D37A6DC1D743}" srcOrd="1" destOrd="0" presId="urn:microsoft.com/office/officeart/2005/8/layout/orgChart1"/>
    <dgm:cxn modelId="{93CA5357-DCA6-43E5-85EE-0F79E0433A03}" type="presParOf" srcId="{617ECB93-C4BC-4B23-8172-DA20A809D155}" destId="{C8F1D4DB-B661-40C9-B3D3-D240FB4E1898}" srcOrd="1" destOrd="0" presId="urn:microsoft.com/office/officeart/2005/8/layout/orgChart1"/>
    <dgm:cxn modelId="{D3DEC9F3-49FD-49D3-9ED1-CA0ED4C49FB3}" type="presParOf" srcId="{C8F1D4DB-B661-40C9-B3D3-D240FB4E1898}" destId="{68544BCD-4425-44D2-8895-1C9537C6E513}" srcOrd="0" destOrd="0" presId="urn:microsoft.com/office/officeart/2005/8/layout/orgChart1"/>
    <dgm:cxn modelId="{0E243E2A-FC82-4EEE-878E-5B7DAF0174FB}" type="presParOf" srcId="{C8F1D4DB-B661-40C9-B3D3-D240FB4E1898}" destId="{799BB174-21B4-4B52-B7C6-77E213FD8A00}" srcOrd="1" destOrd="0" presId="urn:microsoft.com/office/officeart/2005/8/layout/orgChart1"/>
    <dgm:cxn modelId="{99758B30-56F5-410E-B9FA-6EF946CB8818}" type="presParOf" srcId="{799BB174-21B4-4B52-B7C6-77E213FD8A00}" destId="{D6EAEB44-1CD5-4E52-95F0-CD4E7A447E48}" srcOrd="0" destOrd="0" presId="urn:microsoft.com/office/officeart/2005/8/layout/orgChart1"/>
    <dgm:cxn modelId="{5C9B188E-5352-448C-BCE1-1793C3A0342A}" type="presParOf" srcId="{D6EAEB44-1CD5-4E52-95F0-CD4E7A447E48}" destId="{7FBD8DCE-AB6D-4344-B708-AA4143338CEF}" srcOrd="0" destOrd="0" presId="urn:microsoft.com/office/officeart/2005/8/layout/orgChart1"/>
    <dgm:cxn modelId="{C8DC946D-011D-4826-ABB9-638C14473C89}" type="presParOf" srcId="{D6EAEB44-1CD5-4E52-95F0-CD4E7A447E48}" destId="{3FBFFF73-F9A9-495F-8110-D1A62FB7CD07}" srcOrd="1" destOrd="0" presId="urn:microsoft.com/office/officeart/2005/8/layout/orgChart1"/>
    <dgm:cxn modelId="{552C0A83-D070-4CC7-B0D4-B5799B1CDE77}" type="presParOf" srcId="{799BB174-21B4-4B52-B7C6-77E213FD8A00}" destId="{8359C547-2908-47DF-83F2-CA5CDAC77EA5}" srcOrd="1" destOrd="0" presId="urn:microsoft.com/office/officeart/2005/8/layout/orgChart1"/>
    <dgm:cxn modelId="{49D1B181-FF01-413C-BB61-ABB55B6802EB}" type="presParOf" srcId="{799BB174-21B4-4B52-B7C6-77E213FD8A00}" destId="{4FE12DF5-5DDC-43BA-8FE3-51CD0A2F99E7}" srcOrd="2" destOrd="0" presId="urn:microsoft.com/office/officeart/2005/8/layout/orgChart1"/>
    <dgm:cxn modelId="{582C12AA-2226-42C6-AFC7-D5B78CD80771}" type="presParOf" srcId="{C8F1D4DB-B661-40C9-B3D3-D240FB4E1898}" destId="{439721E2-EACC-4E3F-B35D-CEC08F706278}" srcOrd="2" destOrd="0" presId="urn:microsoft.com/office/officeart/2005/8/layout/orgChart1"/>
    <dgm:cxn modelId="{99FC096B-C352-4F29-920B-0746334D2224}" type="presParOf" srcId="{C8F1D4DB-B661-40C9-B3D3-D240FB4E1898}" destId="{8C29FBF8-EF1D-4756-8D74-02926344ECEA}" srcOrd="3" destOrd="0" presId="urn:microsoft.com/office/officeart/2005/8/layout/orgChart1"/>
    <dgm:cxn modelId="{0871428F-BCFB-4FBF-AAC2-75A5E4E68B5B}" type="presParOf" srcId="{8C29FBF8-EF1D-4756-8D74-02926344ECEA}" destId="{68B56F23-D4C6-49BF-9C5F-D566B17934B6}" srcOrd="0" destOrd="0" presId="urn:microsoft.com/office/officeart/2005/8/layout/orgChart1"/>
    <dgm:cxn modelId="{9A48C540-4882-4AAA-A06F-F098DACB56D9}" type="presParOf" srcId="{68B56F23-D4C6-49BF-9C5F-D566B17934B6}" destId="{632B19C0-842F-4CD3-B953-38E077257155}" srcOrd="0" destOrd="0" presId="urn:microsoft.com/office/officeart/2005/8/layout/orgChart1"/>
    <dgm:cxn modelId="{69747A9D-FF06-4325-85CD-F34D85F04799}" type="presParOf" srcId="{68B56F23-D4C6-49BF-9C5F-D566B17934B6}" destId="{69A29731-ED94-4277-A3E3-D824BB942B8C}" srcOrd="1" destOrd="0" presId="urn:microsoft.com/office/officeart/2005/8/layout/orgChart1"/>
    <dgm:cxn modelId="{4E518960-DB72-4A40-9474-6AF67B74B156}" type="presParOf" srcId="{8C29FBF8-EF1D-4756-8D74-02926344ECEA}" destId="{55BC70BB-64F4-4A5D-B625-B137E95F8224}" srcOrd="1" destOrd="0" presId="urn:microsoft.com/office/officeart/2005/8/layout/orgChart1"/>
    <dgm:cxn modelId="{E7DC6503-D42D-48C4-81A5-4A2D5F0CE82F}" type="presParOf" srcId="{8C29FBF8-EF1D-4756-8D74-02926344ECEA}" destId="{0A37B7C2-0904-4900-AA62-0D43D9B26233}" srcOrd="2" destOrd="0" presId="urn:microsoft.com/office/officeart/2005/8/layout/orgChart1"/>
    <dgm:cxn modelId="{C55EB2E1-00EE-41AD-85CD-CB9203FF985F}" type="presParOf" srcId="{C8F1D4DB-B661-40C9-B3D3-D240FB4E1898}" destId="{25AD3BA7-1BB9-4139-9958-03C59CE36C84}" srcOrd="4" destOrd="0" presId="urn:microsoft.com/office/officeart/2005/8/layout/orgChart1"/>
    <dgm:cxn modelId="{4F031A49-5F6E-43D3-A3E3-5A6ADB8C6ACA}" type="presParOf" srcId="{C8F1D4DB-B661-40C9-B3D3-D240FB4E1898}" destId="{E750398E-3BCB-4FA1-9714-F74A0F344F86}" srcOrd="5" destOrd="0" presId="urn:microsoft.com/office/officeart/2005/8/layout/orgChart1"/>
    <dgm:cxn modelId="{607CA143-3EB5-4758-BCA2-FB43CB8007A7}" type="presParOf" srcId="{E750398E-3BCB-4FA1-9714-F74A0F344F86}" destId="{B08BF63B-5C93-40B4-9D97-B8053C8B1AA4}" srcOrd="0" destOrd="0" presId="urn:microsoft.com/office/officeart/2005/8/layout/orgChart1"/>
    <dgm:cxn modelId="{A17B1F53-4B1D-477F-84B1-BFFB6D2557D6}" type="presParOf" srcId="{B08BF63B-5C93-40B4-9D97-B8053C8B1AA4}" destId="{1E61A6D3-BFE9-423D-941C-B19824DFE219}" srcOrd="0" destOrd="0" presId="urn:microsoft.com/office/officeart/2005/8/layout/orgChart1"/>
    <dgm:cxn modelId="{D3BC927B-C7B2-4692-A937-1B8330C7C92C}" type="presParOf" srcId="{B08BF63B-5C93-40B4-9D97-B8053C8B1AA4}" destId="{75ABE84B-0292-4AB0-A9A7-0E1912608130}" srcOrd="1" destOrd="0" presId="urn:microsoft.com/office/officeart/2005/8/layout/orgChart1"/>
    <dgm:cxn modelId="{3EAF68C9-6B75-492E-BBD0-24C5191F72E0}" type="presParOf" srcId="{E750398E-3BCB-4FA1-9714-F74A0F344F86}" destId="{F6C83462-AF2A-4B33-BEBB-27F04C0E3B2C}" srcOrd="1" destOrd="0" presId="urn:microsoft.com/office/officeart/2005/8/layout/orgChart1"/>
    <dgm:cxn modelId="{0AF1D68C-DBB0-40B6-9764-341C2EECC5B9}" type="presParOf" srcId="{E750398E-3BCB-4FA1-9714-F74A0F344F86}" destId="{946EFB72-E379-450A-A44B-D979D5D5D3E4}" srcOrd="2" destOrd="0" presId="urn:microsoft.com/office/officeart/2005/8/layout/orgChart1"/>
    <dgm:cxn modelId="{D10347D7-D816-4939-8883-125F6B84CF6C}" type="presParOf" srcId="{617ECB93-C4BC-4B23-8172-DA20A809D155}" destId="{347659C3-F4F8-495B-910D-EB1073C3B395}" srcOrd="2" destOrd="0" presId="urn:microsoft.com/office/officeart/2005/8/layout/orgChart1"/>
    <dgm:cxn modelId="{3574B4F3-6391-431B-B51D-77D307CF3B55}" type="presParOf" srcId="{200405A5-7E98-4E99-8BA8-AF7AE98B5C2B}" destId="{177A7D83-A74E-4EA1-80E6-D2DEA3F86F40}" srcOrd="2" destOrd="0" presId="urn:microsoft.com/office/officeart/2005/8/layout/orgChart1"/>
    <dgm:cxn modelId="{FD6AB74D-5BC8-4313-9D28-658FD31B1AFE}" type="presParOf" srcId="{40A9A02F-0336-49A9-8535-38EB20FF51CF}" destId="{CAA6A3DB-DAA5-4851-9F9C-7CA94E3CB957}" srcOrd="2" destOrd="0" presId="urn:microsoft.com/office/officeart/2005/8/layout/orgChart1"/>
    <dgm:cxn modelId="{FA73AC8B-E2B3-4057-80AE-2E4D2CA637A6}" type="presParOf" srcId="{7D89522D-B24D-482F-A62E-CFCFF052F43E}" destId="{CDA66038-CA3C-4519-B985-3D8A1BBFBD2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357BB8D-D39B-41AA-BA52-0089448DB63D}" type="doc">
      <dgm:prSet loTypeId="urn:microsoft.com/office/officeart/2005/8/layout/hierarchy4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2EC05ED-3635-466B-A66B-08DEE4587F31}">
      <dgm:prSet phldrT="[Текст]" custT="1"/>
      <dgm:spPr/>
      <dgm:t>
        <a:bodyPr/>
        <a:lstStyle/>
        <a:p>
          <a:r>
            <a:rPr lang="ru-RU" sz="1600" dirty="0" smtClean="0"/>
            <a:t>Поршневые, шестеренчатые, винтовые, пластинчатые</a:t>
          </a:r>
          <a:endParaRPr lang="ru-RU" sz="1600" dirty="0"/>
        </a:p>
      </dgm:t>
    </dgm:pt>
    <dgm:pt modelId="{AB5CF1FE-17B4-4EA3-AD48-BCA87DF33CCF}" type="parTrans" cxnId="{037A1C9D-F183-4B34-98B5-92AF0BF8D91D}">
      <dgm:prSet/>
      <dgm:spPr/>
      <dgm:t>
        <a:bodyPr/>
        <a:lstStyle/>
        <a:p>
          <a:endParaRPr lang="ru-RU"/>
        </a:p>
      </dgm:t>
    </dgm:pt>
    <dgm:pt modelId="{5695E984-9D13-4E5B-9858-AB84D79422FF}" type="sibTrans" cxnId="{037A1C9D-F183-4B34-98B5-92AF0BF8D91D}">
      <dgm:prSet/>
      <dgm:spPr/>
      <dgm:t>
        <a:bodyPr/>
        <a:lstStyle/>
        <a:p>
          <a:endParaRPr lang="ru-RU"/>
        </a:p>
      </dgm:t>
    </dgm:pt>
    <dgm:pt modelId="{E50C8B0D-7DA4-471A-9E52-42807F0BA1F1}">
      <dgm:prSet phldrT="[Текст]" custT="1"/>
      <dgm:spPr/>
      <dgm:t>
        <a:bodyPr/>
        <a:lstStyle/>
        <a:p>
          <a:r>
            <a:rPr lang="ru-RU" sz="1400" dirty="0" smtClean="0"/>
            <a:t>Достоинства</a:t>
          </a:r>
          <a:endParaRPr lang="ru-RU" sz="1400" dirty="0"/>
        </a:p>
      </dgm:t>
    </dgm:pt>
    <dgm:pt modelId="{376728A9-024C-4F90-9C8F-87F70EAF9133}" type="parTrans" cxnId="{660CB7BD-42F5-446C-ADB2-5C4D00CBB856}">
      <dgm:prSet/>
      <dgm:spPr/>
      <dgm:t>
        <a:bodyPr/>
        <a:lstStyle/>
        <a:p>
          <a:endParaRPr lang="ru-RU"/>
        </a:p>
      </dgm:t>
    </dgm:pt>
    <dgm:pt modelId="{763A7DBD-38D5-4C94-8236-4BB04CA31708}" type="sibTrans" cxnId="{660CB7BD-42F5-446C-ADB2-5C4D00CBB856}">
      <dgm:prSet/>
      <dgm:spPr/>
      <dgm:t>
        <a:bodyPr/>
        <a:lstStyle/>
        <a:p>
          <a:endParaRPr lang="ru-RU"/>
        </a:p>
      </dgm:t>
    </dgm:pt>
    <dgm:pt modelId="{56938275-4767-430D-B26D-DAF542F98E7E}">
      <dgm:prSet phldrT="[Текст]"/>
      <dgm:spPr/>
      <dgm:t>
        <a:bodyPr vert="vert270"/>
        <a:lstStyle/>
        <a:p>
          <a:r>
            <a:rPr lang="ru-RU" dirty="0" smtClean="0"/>
            <a:t>Возможность создания любых напоров при заданной производительности</a:t>
          </a:r>
          <a:endParaRPr lang="ru-RU" dirty="0"/>
        </a:p>
      </dgm:t>
    </dgm:pt>
    <dgm:pt modelId="{B38C948C-BD33-4B80-BF96-E1B719F8804E}" type="parTrans" cxnId="{1BEBE40C-1EE7-45AD-8FDF-995153E806A4}">
      <dgm:prSet/>
      <dgm:spPr/>
      <dgm:t>
        <a:bodyPr/>
        <a:lstStyle/>
        <a:p>
          <a:endParaRPr lang="ru-RU"/>
        </a:p>
      </dgm:t>
    </dgm:pt>
    <dgm:pt modelId="{954CC00B-4956-4357-8B4C-415C7139075C}" type="sibTrans" cxnId="{1BEBE40C-1EE7-45AD-8FDF-995153E806A4}">
      <dgm:prSet/>
      <dgm:spPr/>
      <dgm:t>
        <a:bodyPr/>
        <a:lstStyle/>
        <a:p>
          <a:endParaRPr lang="ru-RU"/>
        </a:p>
      </dgm:t>
    </dgm:pt>
    <dgm:pt modelId="{88E4EACB-11D3-4E4A-A478-D8D306E9EFF1}">
      <dgm:prSet phldrT="[Текст]" custT="1"/>
      <dgm:spPr/>
      <dgm:t>
        <a:bodyPr/>
        <a:lstStyle/>
        <a:p>
          <a:r>
            <a:rPr lang="ru-RU" sz="1400" dirty="0" smtClean="0"/>
            <a:t>Недостатки</a:t>
          </a:r>
          <a:endParaRPr lang="ru-RU" sz="1400" dirty="0"/>
        </a:p>
      </dgm:t>
    </dgm:pt>
    <dgm:pt modelId="{6A301B04-9CC6-4482-9A69-253AE28FC0C9}" type="parTrans" cxnId="{8068F3DC-8B7C-4A40-9934-6170AC115681}">
      <dgm:prSet/>
      <dgm:spPr/>
      <dgm:t>
        <a:bodyPr/>
        <a:lstStyle/>
        <a:p>
          <a:endParaRPr lang="ru-RU"/>
        </a:p>
      </dgm:t>
    </dgm:pt>
    <dgm:pt modelId="{EF3D5C38-8427-4698-9E65-457F84CA1CC7}" type="sibTrans" cxnId="{8068F3DC-8B7C-4A40-9934-6170AC115681}">
      <dgm:prSet/>
      <dgm:spPr/>
      <dgm:t>
        <a:bodyPr/>
        <a:lstStyle/>
        <a:p>
          <a:endParaRPr lang="ru-RU"/>
        </a:p>
      </dgm:t>
    </dgm:pt>
    <dgm:pt modelId="{0A825E12-83B3-48D3-A0CF-229734653F98}">
      <dgm:prSet phldrT="[Текст]"/>
      <dgm:spPr/>
      <dgm:t>
        <a:bodyPr vert="vert270"/>
        <a:lstStyle/>
        <a:p>
          <a:r>
            <a:rPr lang="ru-RU" dirty="0" smtClean="0"/>
            <a:t>Невозможность перекачки </a:t>
          </a:r>
          <a:r>
            <a:rPr lang="ru-RU" dirty="0" err="1" smtClean="0"/>
            <a:t>жидкос-тей</a:t>
          </a:r>
          <a:r>
            <a:rPr lang="ru-RU" dirty="0" smtClean="0"/>
            <a:t>, содержащих твердые частицы</a:t>
          </a:r>
          <a:endParaRPr lang="ru-RU" dirty="0"/>
        </a:p>
      </dgm:t>
    </dgm:pt>
    <dgm:pt modelId="{F7527C31-CEFB-4085-917C-79542A84C3D8}" type="parTrans" cxnId="{0189F44C-7B8A-48E6-9503-E7545E3B0A52}">
      <dgm:prSet/>
      <dgm:spPr/>
      <dgm:t>
        <a:bodyPr/>
        <a:lstStyle/>
        <a:p>
          <a:endParaRPr lang="ru-RU"/>
        </a:p>
      </dgm:t>
    </dgm:pt>
    <dgm:pt modelId="{69089BB6-3C12-41C6-88D5-F7574856C590}" type="sibTrans" cxnId="{0189F44C-7B8A-48E6-9503-E7545E3B0A52}">
      <dgm:prSet/>
      <dgm:spPr/>
      <dgm:t>
        <a:bodyPr/>
        <a:lstStyle/>
        <a:p>
          <a:endParaRPr lang="ru-RU"/>
        </a:p>
      </dgm:t>
    </dgm:pt>
    <dgm:pt modelId="{0D3E6BFC-BCAF-4F31-A8F5-A9D48E12F0BB}">
      <dgm:prSet/>
      <dgm:spPr/>
      <dgm:t>
        <a:bodyPr vert="vert270"/>
        <a:lstStyle/>
        <a:p>
          <a:r>
            <a:rPr lang="ru-RU" dirty="0" smtClean="0"/>
            <a:t>Возможность перекачки вязких жидкостей</a:t>
          </a:r>
          <a:endParaRPr lang="ru-RU" dirty="0"/>
        </a:p>
      </dgm:t>
    </dgm:pt>
    <dgm:pt modelId="{E60BE365-138B-47C7-81C7-349B5B46257D}" type="parTrans" cxnId="{BACEBB40-CAA7-4153-ABF3-E2630A81F6AA}">
      <dgm:prSet/>
      <dgm:spPr/>
      <dgm:t>
        <a:bodyPr/>
        <a:lstStyle/>
        <a:p>
          <a:endParaRPr lang="ru-RU"/>
        </a:p>
      </dgm:t>
    </dgm:pt>
    <dgm:pt modelId="{7A9B1193-796A-48D8-AF03-614E0A9E303D}" type="sibTrans" cxnId="{BACEBB40-CAA7-4153-ABF3-E2630A81F6AA}">
      <dgm:prSet/>
      <dgm:spPr/>
      <dgm:t>
        <a:bodyPr/>
        <a:lstStyle/>
        <a:p>
          <a:endParaRPr lang="ru-RU"/>
        </a:p>
      </dgm:t>
    </dgm:pt>
    <dgm:pt modelId="{66799FDD-B1F5-43AA-AE44-7E5372FF7E48}">
      <dgm:prSet/>
      <dgm:spPr/>
      <dgm:t>
        <a:bodyPr vert="vert270"/>
        <a:lstStyle/>
        <a:p>
          <a:r>
            <a:rPr lang="ru-RU" dirty="0" smtClean="0"/>
            <a:t>Равномерность (или практическая равномерность) подачи</a:t>
          </a:r>
          <a:endParaRPr lang="ru-RU" dirty="0"/>
        </a:p>
      </dgm:t>
    </dgm:pt>
    <dgm:pt modelId="{F2988D04-966E-4EEC-B804-A6BC755FFBB2}" type="parTrans" cxnId="{44CE5120-292F-4B42-B82F-3762E71242CF}">
      <dgm:prSet/>
      <dgm:spPr/>
      <dgm:t>
        <a:bodyPr/>
        <a:lstStyle/>
        <a:p>
          <a:endParaRPr lang="ru-RU"/>
        </a:p>
      </dgm:t>
    </dgm:pt>
    <dgm:pt modelId="{B4242F3B-2375-4D47-B1C4-53AC207D3153}" type="sibTrans" cxnId="{44CE5120-292F-4B42-B82F-3762E71242CF}">
      <dgm:prSet/>
      <dgm:spPr/>
      <dgm:t>
        <a:bodyPr/>
        <a:lstStyle/>
        <a:p>
          <a:endParaRPr lang="ru-RU"/>
        </a:p>
      </dgm:t>
    </dgm:pt>
    <dgm:pt modelId="{28D9ADD6-7446-4C04-BB37-2D18455FACDE}">
      <dgm:prSet/>
      <dgm:spPr/>
      <dgm:t>
        <a:bodyPr vert="vert270"/>
        <a:lstStyle/>
        <a:p>
          <a:r>
            <a:rPr lang="ru-RU" dirty="0" smtClean="0"/>
            <a:t>Неравномерность подачи</a:t>
          </a:r>
          <a:endParaRPr lang="ru-RU" dirty="0"/>
        </a:p>
      </dgm:t>
    </dgm:pt>
    <dgm:pt modelId="{5EE1BBD3-8CCA-4FD0-9FD5-FD0CAAD51D8F}" type="parTrans" cxnId="{CF5D7E53-CEA1-4F3D-88CA-B1A2C982CC89}">
      <dgm:prSet/>
      <dgm:spPr/>
      <dgm:t>
        <a:bodyPr/>
        <a:lstStyle/>
        <a:p>
          <a:endParaRPr lang="ru-RU"/>
        </a:p>
      </dgm:t>
    </dgm:pt>
    <dgm:pt modelId="{48E297E2-3664-4275-8DCA-112B27868447}" type="sibTrans" cxnId="{CF5D7E53-CEA1-4F3D-88CA-B1A2C982CC89}">
      <dgm:prSet/>
      <dgm:spPr/>
      <dgm:t>
        <a:bodyPr/>
        <a:lstStyle/>
        <a:p>
          <a:endParaRPr lang="ru-RU"/>
        </a:p>
      </dgm:t>
    </dgm:pt>
    <dgm:pt modelId="{EB151213-F696-4690-94EB-2D88FEB76D9C}">
      <dgm:prSet/>
      <dgm:spPr/>
      <dgm:t>
        <a:bodyPr vert="vert270"/>
        <a:lstStyle/>
        <a:p>
          <a:r>
            <a:rPr lang="ru-RU" dirty="0" smtClean="0"/>
            <a:t>Необходимость тяжелых фундаментов</a:t>
          </a:r>
          <a:endParaRPr lang="ru-RU" dirty="0"/>
        </a:p>
      </dgm:t>
    </dgm:pt>
    <dgm:pt modelId="{D190BDF3-D80E-4B4E-A148-71E408635904}" type="parTrans" cxnId="{E8E2A5A2-3FEF-4C14-926C-F73E41D6C35E}">
      <dgm:prSet/>
      <dgm:spPr/>
      <dgm:t>
        <a:bodyPr/>
        <a:lstStyle/>
        <a:p>
          <a:endParaRPr lang="ru-RU"/>
        </a:p>
      </dgm:t>
    </dgm:pt>
    <dgm:pt modelId="{D8CBB603-9BA1-4637-AC8E-54B9AD71002D}" type="sibTrans" cxnId="{E8E2A5A2-3FEF-4C14-926C-F73E41D6C35E}">
      <dgm:prSet/>
      <dgm:spPr/>
      <dgm:t>
        <a:bodyPr/>
        <a:lstStyle/>
        <a:p>
          <a:endParaRPr lang="ru-RU"/>
        </a:p>
      </dgm:t>
    </dgm:pt>
    <dgm:pt modelId="{13BA2D80-4304-4D05-AEA6-029F0BF5D6D0}">
      <dgm:prSet/>
      <dgm:spPr/>
      <dgm:t>
        <a:bodyPr vert="vert270"/>
        <a:lstStyle/>
        <a:p>
          <a:r>
            <a:rPr lang="ru-RU" dirty="0" smtClean="0"/>
            <a:t>Необходимость редуктора для снижения частоты вращения в сравнении с электродвигателем</a:t>
          </a:r>
          <a:endParaRPr lang="ru-RU" dirty="0"/>
        </a:p>
      </dgm:t>
    </dgm:pt>
    <dgm:pt modelId="{3DA49325-EC8B-4B1E-9302-2B1582D92C7B}" type="parTrans" cxnId="{7691BDDD-4D72-4C96-B760-6E641439186D}">
      <dgm:prSet/>
      <dgm:spPr/>
      <dgm:t>
        <a:bodyPr/>
        <a:lstStyle/>
        <a:p>
          <a:endParaRPr lang="ru-RU"/>
        </a:p>
      </dgm:t>
    </dgm:pt>
    <dgm:pt modelId="{B2047D4A-B43B-47B0-A140-F11637EE3667}" type="sibTrans" cxnId="{7691BDDD-4D72-4C96-B760-6E641439186D}">
      <dgm:prSet/>
      <dgm:spPr/>
      <dgm:t>
        <a:bodyPr/>
        <a:lstStyle/>
        <a:p>
          <a:endParaRPr lang="ru-RU"/>
        </a:p>
      </dgm:t>
    </dgm:pt>
    <dgm:pt modelId="{640A2704-8248-48E5-B045-FDF918B3DCD9}">
      <dgm:prSet/>
      <dgm:spPr/>
      <dgm:t>
        <a:bodyPr vert="vert270"/>
        <a:lstStyle/>
        <a:p>
          <a:r>
            <a:rPr lang="ru-RU" dirty="0" smtClean="0"/>
            <a:t>Металлоемкость</a:t>
          </a:r>
          <a:endParaRPr lang="ru-RU" dirty="0"/>
        </a:p>
      </dgm:t>
    </dgm:pt>
    <dgm:pt modelId="{490F8805-6C53-4894-BE7C-928BF296280D}" type="parTrans" cxnId="{8FE19845-6D2A-41A3-B3F3-99991C6BD41F}">
      <dgm:prSet/>
      <dgm:spPr/>
      <dgm:t>
        <a:bodyPr/>
        <a:lstStyle/>
        <a:p>
          <a:endParaRPr lang="ru-RU"/>
        </a:p>
      </dgm:t>
    </dgm:pt>
    <dgm:pt modelId="{9D28A58A-62DF-457D-9644-83D84A1F78A6}" type="sibTrans" cxnId="{8FE19845-6D2A-41A3-B3F3-99991C6BD41F}">
      <dgm:prSet/>
      <dgm:spPr/>
      <dgm:t>
        <a:bodyPr/>
        <a:lstStyle/>
        <a:p>
          <a:endParaRPr lang="ru-RU"/>
        </a:p>
      </dgm:t>
    </dgm:pt>
    <dgm:pt modelId="{AFE106E1-08B5-4E00-A105-9DBF95D62606}">
      <dgm:prSet/>
      <dgm:spPr/>
      <dgm:t>
        <a:bodyPr vert="vert270"/>
        <a:lstStyle/>
        <a:p>
          <a:r>
            <a:rPr lang="ru-RU" dirty="0" smtClean="0"/>
            <a:t>Сложность изготовления, тщательность сборки</a:t>
          </a:r>
          <a:endParaRPr lang="ru-RU" dirty="0"/>
        </a:p>
      </dgm:t>
    </dgm:pt>
    <dgm:pt modelId="{F9344635-5074-4330-8B38-E4AFF7B37623}" type="parTrans" cxnId="{5354A34F-FF88-415B-B308-B7384F14BE8E}">
      <dgm:prSet/>
      <dgm:spPr/>
      <dgm:t>
        <a:bodyPr/>
        <a:lstStyle/>
        <a:p>
          <a:endParaRPr lang="ru-RU"/>
        </a:p>
      </dgm:t>
    </dgm:pt>
    <dgm:pt modelId="{C7015F48-1959-456A-B960-7F2C645FD70C}" type="sibTrans" cxnId="{5354A34F-FF88-415B-B308-B7384F14BE8E}">
      <dgm:prSet/>
      <dgm:spPr/>
      <dgm:t>
        <a:bodyPr/>
        <a:lstStyle/>
        <a:p>
          <a:endParaRPr lang="ru-RU"/>
        </a:p>
      </dgm:t>
    </dgm:pt>
    <dgm:pt modelId="{9F51B251-01F9-4B62-A46E-FA853072F696}">
      <dgm:prSet/>
      <dgm:spPr/>
      <dgm:t>
        <a:bodyPr vert="vert270"/>
        <a:lstStyle/>
        <a:p>
          <a:r>
            <a:rPr lang="ru-RU" dirty="0" smtClean="0"/>
            <a:t>Малые производительности</a:t>
          </a:r>
          <a:endParaRPr lang="ru-RU" dirty="0"/>
        </a:p>
      </dgm:t>
    </dgm:pt>
    <dgm:pt modelId="{9A08C30B-22BA-4331-A4B2-9B624A74FFC1}" type="parTrans" cxnId="{FD1C94E1-543D-4296-927B-DE462853CAFA}">
      <dgm:prSet/>
      <dgm:spPr/>
      <dgm:t>
        <a:bodyPr/>
        <a:lstStyle/>
        <a:p>
          <a:endParaRPr lang="ru-RU"/>
        </a:p>
      </dgm:t>
    </dgm:pt>
    <dgm:pt modelId="{8DFF6A55-6F50-4CE7-8A4F-94BE310F3E7A}" type="sibTrans" cxnId="{FD1C94E1-543D-4296-927B-DE462853CAFA}">
      <dgm:prSet/>
      <dgm:spPr/>
      <dgm:t>
        <a:bodyPr/>
        <a:lstStyle/>
        <a:p>
          <a:endParaRPr lang="ru-RU"/>
        </a:p>
      </dgm:t>
    </dgm:pt>
    <dgm:pt modelId="{27C743AC-E4C9-4D61-9987-2915CD0BAB2E}">
      <dgm:prSet/>
      <dgm:spPr/>
      <dgm:t>
        <a:bodyPr vert="vert270"/>
        <a:lstStyle/>
        <a:p>
          <a:r>
            <a:rPr lang="ru-RU" dirty="0" smtClean="0"/>
            <a:t>Сложность изготовления, тщательность сборки (только для пластинчатых)</a:t>
          </a:r>
          <a:endParaRPr lang="ru-RU" dirty="0"/>
        </a:p>
      </dgm:t>
    </dgm:pt>
    <dgm:pt modelId="{4272292A-FF5F-45A6-B7D5-E4F8733BB7DC}" type="parTrans" cxnId="{8F7B4029-A424-445C-A445-29F7128A31BD}">
      <dgm:prSet/>
      <dgm:spPr/>
      <dgm:t>
        <a:bodyPr/>
        <a:lstStyle/>
        <a:p>
          <a:endParaRPr lang="ru-RU"/>
        </a:p>
      </dgm:t>
    </dgm:pt>
    <dgm:pt modelId="{C346FBCB-9474-4FCF-BF1E-6FF98566EEF9}" type="sibTrans" cxnId="{8F7B4029-A424-445C-A445-29F7128A31BD}">
      <dgm:prSet/>
      <dgm:spPr/>
      <dgm:t>
        <a:bodyPr/>
        <a:lstStyle/>
        <a:p>
          <a:endParaRPr lang="ru-RU"/>
        </a:p>
      </dgm:t>
    </dgm:pt>
    <dgm:pt modelId="{907F6B7D-AEA7-494B-AEA3-0AA68114CF6B}" type="pres">
      <dgm:prSet presAssocID="{F357BB8D-D39B-41AA-BA52-0089448DB63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6F73FA2-CC8A-48A0-BE3C-071EB4C5A299}" type="pres">
      <dgm:prSet presAssocID="{92EC05ED-3635-466B-A66B-08DEE4587F31}" presName="vertOne" presStyleCnt="0"/>
      <dgm:spPr/>
    </dgm:pt>
    <dgm:pt modelId="{77C17B80-8B78-49A2-9C57-7475BB8D7AC5}" type="pres">
      <dgm:prSet presAssocID="{92EC05ED-3635-466B-A66B-08DEE4587F31}" presName="txOne" presStyleLbl="node0" presStyleIdx="0" presStyleCnt="1" custScaleY="20406" custLinFactY="4875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D2966B-F804-497E-BBD7-56D3A189CCCE}" type="pres">
      <dgm:prSet presAssocID="{92EC05ED-3635-466B-A66B-08DEE4587F31}" presName="parTransOne" presStyleCnt="0"/>
      <dgm:spPr/>
    </dgm:pt>
    <dgm:pt modelId="{75336E85-4704-4385-ADA6-D572D2AC5415}" type="pres">
      <dgm:prSet presAssocID="{92EC05ED-3635-466B-A66B-08DEE4587F31}" presName="horzOne" presStyleCnt="0"/>
      <dgm:spPr/>
    </dgm:pt>
    <dgm:pt modelId="{FCD76579-7E90-45A0-BEA1-C73C79EC116C}" type="pres">
      <dgm:prSet presAssocID="{E50C8B0D-7DA4-471A-9E52-42807F0BA1F1}" presName="vertTwo" presStyleCnt="0"/>
      <dgm:spPr/>
    </dgm:pt>
    <dgm:pt modelId="{0EFB44E2-B5CB-4BCF-8242-2CC93FB6E363}" type="pres">
      <dgm:prSet presAssocID="{E50C8B0D-7DA4-471A-9E52-42807F0BA1F1}" presName="txTwo" presStyleLbl="node2" presStyleIdx="0" presStyleCnt="2" custScaleY="24030" custLinFactNeighborY="73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B341C5-CC24-4E1B-835C-486F31407676}" type="pres">
      <dgm:prSet presAssocID="{E50C8B0D-7DA4-471A-9E52-42807F0BA1F1}" presName="parTransTwo" presStyleCnt="0"/>
      <dgm:spPr/>
    </dgm:pt>
    <dgm:pt modelId="{8D919482-E7F2-49FE-BDAA-657C8807497A}" type="pres">
      <dgm:prSet presAssocID="{E50C8B0D-7DA4-471A-9E52-42807F0BA1F1}" presName="horzTwo" presStyleCnt="0"/>
      <dgm:spPr/>
    </dgm:pt>
    <dgm:pt modelId="{13C49238-8328-48AA-94B0-74F38A488547}" type="pres">
      <dgm:prSet presAssocID="{56938275-4767-430D-B26D-DAF542F98E7E}" presName="vertThree" presStyleCnt="0"/>
      <dgm:spPr/>
    </dgm:pt>
    <dgm:pt modelId="{0CB0CFAD-00A0-4D6C-9DF8-6573AD4E3760}" type="pres">
      <dgm:prSet presAssocID="{56938275-4767-430D-B26D-DAF542F98E7E}" presName="txThree" presStyleLbl="node3" presStyleIdx="0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BFC10B-3F63-40F7-928B-B60D23CFBF0D}" type="pres">
      <dgm:prSet presAssocID="{56938275-4767-430D-B26D-DAF542F98E7E}" presName="horzThree" presStyleCnt="0"/>
      <dgm:spPr/>
    </dgm:pt>
    <dgm:pt modelId="{2ABF4D36-2010-4018-AD7C-6C6FA29A6003}" type="pres">
      <dgm:prSet presAssocID="{954CC00B-4956-4357-8B4C-415C7139075C}" presName="sibSpaceThree" presStyleCnt="0"/>
      <dgm:spPr/>
    </dgm:pt>
    <dgm:pt modelId="{75CA3FC2-2346-41A0-A1D3-609C28CA65C2}" type="pres">
      <dgm:prSet presAssocID="{0D3E6BFC-BCAF-4F31-A8F5-A9D48E12F0BB}" presName="vertThree" presStyleCnt="0"/>
      <dgm:spPr/>
    </dgm:pt>
    <dgm:pt modelId="{67D31195-4006-4A90-9FD0-D4326AAA37C6}" type="pres">
      <dgm:prSet presAssocID="{0D3E6BFC-BCAF-4F31-A8F5-A9D48E12F0BB}" presName="txThree" presStyleLbl="node3" presStyleIdx="1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2DE348-3473-41A7-8816-52B04166624F}" type="pres">
      <dgm:prSet presAssocID="{0D3E6BFC-BCAF-4F31-A8F5-A9D48E12F0BB}" presName="horzThree" presStyleCnt="0"/>
      <dgm:spPr/>
    </dgm:pt>
    <dgm:pt modelId="{3BE0FEA6-8A4D-481B-925B-901747023D82}" type="pres">
      <dgm:prSet presAssocID="{7A9B1193-796A-48D8-AF03-614E0A9E303D}" presName="sibSpaceThree" presStyleCnt="0"/>
      <dgm:spPr/>
    </dgm:pt>
    <dgm:pt modelId="{B7A2B069-446D-4769-AEDB-D877E42A8E1D}" type="pres">
      <dgm:prSet presAssocID="{66799FDD-B1F5-43AA-AE44-7E5372FF7E48}" presName="vertThree" presStyleCnt="0"/>
      <dgm:spPr/>
    </dgm:pt>
    <dgm:pt modelId="{FD9C0AC7-37E3-4124-9712-90D33C024A53}" type="pres">
      <dgm:prSet presAssocID="{66799FDD-B1F5-43AA-AE44-7E5372FF7E48}" presName="txThree" presStyleLbl="node3" presStyleIdx="2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49A1F1-ABC7-47F4-9674-88F3B8D3172A}" type="pres">
      <dgm:prSet presAssocID="{66799FDD-B1F5-43AA-AE44-7E5372FF7E48}" presName="horzThree" presStyleCnt="0"/>
      <dgm:spPr/>
    </dgm:pt>
    <dgm:pt modelId="{CEC00C23-70D6-4230-A3A9-C29280720EAD}" type="pres">
      <dgm:prSet presAssocID="{763A7DBD-38D5-4C94-8236-4BB04CA31708}" presName="sibSpaceTwo" presStyleCnt="0"/>
      <dgm:spPr/>
    </dgm:pt>
    <dgm:pt modelId="{C80DA698-81F9-4EBA-BCEF-C1D4A4FC11EF}" type="pres">
      <dgm:prSet presAssocID="{88E4EACB-11D3-4E4A-A478-D8D306E9EFF1}" presName="vertTwo" presStyleCnt="0"/>
      <dgm:spPr/>
    </dgm:pt>
    <dgm:pt modelId="{EA23658B-9687-493B-91A0-EA0ACE5965DF}" type="pres">
      <dgm:prSet presAssocID="{88E4EACB-11D3-4E4A-A478-D8D306E9EFF1}" presName="txTwo" presStyleLbl="node2" presStyleIdx="1" presStyleCnt="2" custScaleY="24814" custLinFactNeighborY="674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576DEF-43E9-4F9B-9303-7C01E0DBBA46}" type="pres">
      <dgm:prSet presAssocID="{88E4EACB-11D3-4E4A-A478-D8D306E9EFF1}" presName="parTransTwo" presStyleCnt="0"/>
      <dgm:spPr/>
    </dgm:pt>
    <dgm:pt modelId="{BC60BD71-D70C-4667-BCA0-CA9FBBCD8208}" type="pres">
      <dgm:prSet presAssocID="{88E4EACB-11D3-4E4A-A478-D8D306E9EFF1}" presName="horzTwo" presStyleCnt="0"/>
      <dgm:spPr/>
    </dgm:pt>
    <dgm:pt modelId="{51951069-D158-42CF-ACA7-DF7183FD757F}" type="pres">
      <dgm:prSet presAssocID="{0A825E12-83B3-48D3-A0CF-229734653F98}" presName="vertThree" presStyleCnt="0"/>
      <dgm:spPr/>
    </dgm:pt>
    <dgm:pt modelId="{21F3D2FD-7CA4-419F-925F-CBA4CD631299}" type="pres">
      <dgm:prSet presAssocID="{0A825E12-83B3-48D3-A0CF-229734653F98}" presName="txThree" presStyleLbl="node3" presStyleIdx="3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AA3F43-D57E-4ED4-8AFE-8DF423B5E810}" type="pres">
      <dgm:prSet presAssocID="{0A825E12-83B3-48D3-A0CF-229734653F98}" presName="horzThree" presStyleCnt="0"/>
      <dgm:spPr/>
    </dgm:pt>
    <dgm:pt modelId="{E171F797-47B1-4C99-845A-8428171968A2}" type="pres">
      <dgm:prSet presAssocID="{69089BB6-3C12-41C6-88D5-F7574856C590}" presName="sibSpaceThree" presStyleCnt="0"/>
      <dgm:spPr/>
    </dgm:pt>
    <dgm:pt modelId="{8DBEF97F-BDA6-45E6-9BEA-AC0B0C5DC5CE}" type="pres">
      <dgm:prSet presAssocID="{28D9ADD6-7446-4C04-BB37-2D18455FACDE}" presName="vertThree" presStyleCnt="0"/>
      <dgm:spPr/>
    </dgm:pt>
    <dgm:pt modelId="{0DEF4678-DABF-433A-9EB0-78CF5F4720BB}" type="pres">
      <dgm:prSet presAssocID="{28D9ADD6-7446-4C04-BB37-2D18455FACDE}" presName="txThree" presStyleLbl="node3" presStyleIdx="4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4AA64E-4CAD-4B0A-9AA2-78119F11F252}" type="pres">
      <dgm:prSet presAssocID="{28D9ADD6-7446-4C04-BB37-2D18455FACDE}" presName="horzThree" presStyleCnt="0"/>
      <dgm:spPr/>
    </dgm:pt>
    <dgm:pt modelId="{526024EF-4C30-41E9-BE02-95174AEAF58A}" type="pres">
      <dgm:prSet presAssocID="{48E297E2-3664-4275-8DCA-112B27868447}" presName="sibSpaceThree" presStyleCnt="0"/>
      <dgm:spPr/>
    </dgm:pt>
    <dgm:pt modelId="{8A6F1445-F1B7-40D9-BC33-C131F194CC65}" type="pres">
      <dgm:prSet presAssocID="{EB151213-F696-4690-94EB-2D88FEB76D9C}" presName="vertThree" presStyleCnt="0"/>
      <dgm:spPr/>
    </dgm:pt>
    <dgm:pt modelId="{C34B88AB-F4B1-4CCA-9023-50B7611A7E94}" type="pres">
      <dgm:prSet presAssocID="{EB151213-F696-4690-94EB-2D88FEB76D9C}" presName="txThree" presStyleLbl="node3" presStyleIdx="5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D4A25E-816D-4CB7-B0E7-8C1ED95699B4}" type="pres">
      <dgm:prSet presAssocID="{EB151213-F696-4690-94EB-2D88FEB76D9C}" presName="horzThree" presStyleCnt="0"/>
      <dgm:spPr/>
    </dgm:pt>
    <dgm:pt modelId="{E9C883EA-8E84-4372-A7FC-C9D2634EACBF}" type="pres">
      <dgm:prSet presAssocID="{D8CBB603-9BA1-4637-AC8E-54B9AD71002D}" presName="sibSpaceThree" presStyleCnt="0"/>
      <dgm:spPr/>
    </dgm:pt>
    <dgm:pt modelId="{92BFAE90-FB7D-4806-9471-11345D409F62}" type="pres">
      <dgm:prSet presAssocID="{13BA2D80-4304-4D05-AEA6-029F0BF5D6D0}" presName="vertThree" presStyleCnt="0"/>
      <dgm:spPr/>
    </dgm:pt>
    <dgm:pt modelId="{BF72B9E9-0879-448D-8762-0DA171D37F47}" type="pres">
      <dgm:prSet presAssocID="{13BA2D80-4304-4D05-AEA6-029F0BF5D6D0}" presName="txThree" presStyleLbl="node3" presStyleIdx="6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576317-3FB0-463D-B8DF-560B9FC3DE71}" type="pres">
      <dgm:prSet presAssocID="{13BA2D80-4304-4D05-AEA6-029F0BF5D6D0}" presName="horzThree" presStyleCnt="0"/>
      <dgm:spPr/>
    </dgm:pt>
    <dgm:pt modelId="{ECB331A5-E9C5-4ACE-B916-936A16178133}" type="pres">
      <dgm:prSet presAssocID="{B2047D4A-B43B-47B0-A140-F11637EE3667}" presName="sibSpaceThree" presStyleCnt="0"/>
      <dgm:spPr/>
    </dgm:pt>
    <dgm:pt modelId="{105CDC60-7E01-4A16-9B63-2BA17CBDBE14}" type="pres">
      <dgm:prSet presAssocID="{640A2704-8248-48E5-B045-FDF918B3DCD9}" presName="vertThree" presStyleCnt="0"/>
      <dgm:spPr/>
    </dgm:pt>
    <dgm:pt modelId="{04461FD7-4CD2-446C-AD3A-A107D3AA711B}" type="pres">
      <dgm:prSet presAssocID="{640A2704-8248-48E5-B045-FDF918B3DCD9}" presName="txThree" presStyleLbl="node3" presStyleIdx="7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4A44DE-188A-4461-BB91-7B568FF95F7B}" type="pres">
      <dgm:prSet presAssocID="{640A2704-8248-48E5-B045-FDF918B3DCD9}" presName="horzThree" presStyleCnt="0"/>
      <dgm:spPr/>
    </dgm:pt>
    <dgm:pt modelId="{B0575BAB-20A1-47E9-A9B6-5AC7D69BBD20}" type="pres">
      <dgm:prSet presAssocID="{9D28A58A-62DF-457D-9644-83D84A1F78A6}" presName="sibSpaceThree" presStyleCnt="0"/>
      <dgm:spPr/>
    </dgm:pt>
    <dgm:pt modelId="{33D1F561-D784-40DE-8A0E-48E76F522663}" type="pres">
      <dgm:prSet presAssocID="{AFE106E1-08B5-4E00-A105-9DBF95D62606}" presName="vertThree" presStyleCnt="0"/>
      <dgm:spPr/>
    </dgm:pt>
    <dgm:pt modelId="{34D86FAF-4D63-4E13-81E0-9A83DA467089}" type="pres">
      <dgm:prSet presAssocID="{AFE106E1-08B5-4E00-A105-9DBF95D62606}" presName="txThree" presStyleLbl="node3" presStyleIdx="8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0C9DC6-FE56-48CC-8B74-55E8175554E5}" type="pres">
      <dgm:prSet presAssocID="{AFE106E1-08B5-4E00-A105-9DBF95D62606}" presName="horzThree" presStyleCnt="0"/>
      <dgm:spPr/>
    </dgm:pt>
    <dgm:pt modelId="{BFB0A005-F2EC-40FB-9444-D8DA1F49D3E2}" type="pres">
      <dgm:prSet presAssocID="{C7015F48-1959-456A-B960-7F2C645FD70C}" presName="sibSpaceThree" presStyleCnt="0"/>
      <dgm:spPr/>
    </dgm:pt>
    <dgm:pt modelId="{9CC0054C-BA2E-4EAD-90A6-0EFD52B7C349}" type="pres">
      <dgm:prSet presAssocID="{9F51B251-01F9-4B62-A46E-FA853072F696}" presName="vertThree" presStyleCnt="0"/>
      <dgm:spPr/>
    </dgm:pt>
    <dgm:pt modelId="{5BDE023F-A538-4AAF-9FD0-FC2731FA87F2}" type="pres">
      <dgm:prSet presAssocID="{9F51B251-01F9-4B62-A46E-FA853072F696}" presName="txThree" presStyleLbl="node3" presStyleIdx="9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467E01-469E-4E59-8855-28C87DD278D2}" type="pres">
      <dgm:prSet presAssocID="{9F51B251-01F9-4B62-A46E-FA853072F696}" presName="horzThree" presStyleCnt="0"/>
      <dgm:spPr/>
    </dgm:pt>
    <dgm:pt modelId="{16ACF71D-B500-4011-A71D-2DFFE16DA5F3}" type="pres">
      <dgm:prSet presAssocID="{8DFF6A55-6F50-4CE7-8A4F-94BE310F3E7A}" presName="sibSpaceThree" presStyleCnt="0"/>
      <dgm:spPr/>
    </dgm:pt>
    <dgm:pt modelId="{A565D9A4-6B40-4B38-B1EB-CCE6931BE503}" type="pres">
      <dgm:prSet presAssocID="{27C743AC-E4C9-4D61-9987-2915CD0BAB2E}" presName="vertThree" presStyleCnt="0"/>
      <dgm:spPr/>
    </dgm:pt>
    <dgm:pt modelId="{481F28B6-4C76-4C4B-AB40-A06331BC3DB8}" type="pres">
      <dgm:prSet presAssocID="{27C743AC-E4C9-4D61-9987-2915CD0BAB2E}" presName="txThree" presStyleLbl="node3" presStyleIdx="10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88ECB6-35C0-4ECC-AAB0-CBA22973954A}" type="pres">
      <dgm:prSet presAssocID="{27C743AC-E4C9-4D61-9987-2915CD0BAB2E}" presName="horzThree" presStyleCnt="0"/>
      <dgm:spPr/>
    </dgm:pt>
  </dgm:ptLst>
  <dgm:cxnLst>
    <dgm:cxn modelId="{02C33D35-BCA0-45EB-9C21-7C428D41BD8C}" type="presOf" srcId="{0A825E12-83B3-48D3-A0CF-229734653F98}" destId="{21F3D2FD-7CA4-419F-925F-CBA4CD631299}" srcOrd="0" destOrd="0" presId="urn:microsoft.com/office/officeart/2005/8/layout/hierarchy4"/>
    <dgm:cxn modelId="{FA4875F8-0986-4B0A-9F24-1BC722F979A6}" type="presOf" srcId="{E50C8B0D-7DA4-471A-9E52-42807F0BA1F1}" destId="{0EFB44E2-B5CB-4BCF-8242-2CC93FB6E363}" srcOrd="0" destOrd="0" presId="urn:microsoft.com/office/officeart/2005/8/layout/hierarchy4"/>
    <dgm:cxn modelId="{76637FA8-9687-49F5-89A0-EED68795BC44}" type="presOf" srcId="{28D9ADD6-7446-4C04-BB37-2D18455FACDE}" destId="{0DEF4678-DABF-433A-9EB0-78CF5F4720BB}" srcOrd="0" destOrd="0" presId="urn:microsoft.com/office/officeart/2005/8/layout/hierarchy4"/>
    <dgm:cxn modelId="{8F7B4029-A424-445C-A445-29F7128A31BD}" srcId="{88E4EACB-11D3-4E4A-A478-D8D306E9EFF1}" destId="{27C743AC-E4C9-4D61-9987-2915CD0BAB2E}" srcOrd="7" destOrd="0" parTransId="{4272292A-FF5F-45A6-B7D5-E4F8733BB7DC}" sibTransId="{C346FBCB-9474-4FCF-BF1E-6FF98566EEF9}"/>
    <dgm:cxn modelId="{E7548FEC-CC5E-4225-8589-E78F6A2D16DF}" type="presOf" srcId="{88E4EACB-11D3-4E4A-A478-D8D306E9EFF1}" destId="{EA23658B-9687-493B-91A0-EA0ACE5965DF}" srcOrd="0" destOrd="0" presId="urn:microsoft.com/office/officeart/2005/8/layout/hierarchy4"/>
    <dgm:cxn modelId="{44CE5120-292F-4B42-B82F-3762E71242CF}" srcId="{E50C8B0D-7DA4-471A-9E52-42807F0BA1F1}" destId="{66799FDD-B1F5-43AA-AE44-7E5372FF7E48}" srcOrd="2" destOrd="0" parTransId="{F2988D04-966E-4EEC-B804-A6BC755FFBB2}" sibTransId="{B4242F3B-2375-4D47-B1C4-53AC207D3153}"/>
    <dgm:cxn modelId="{C91FDF63-98F8-451B-B718-50E966DF27D2}" type="presOf" srcId="{13BA2D80-4304-4D05-AEA6-029F0BF5D6D0}" destId="{BF72B9E9-0879-448D-8762-0DA171D37F47}" srcOrd="0" destOrd="0" presId="urn:microsoft.com/office/officeart/2005/8/layout/hierarchy4"/>
    <dgm:cxn modelId="{7691BDDD-4D72-4C96-B760-6E641439186D}" srcId="{88E4EACB-11D3-4E4A-A478-D8D306E9EFF1}" destId="{13BA2D80-4304-4D05-AEA6-029F0BF5D6D0}" srcOrd="3" destOrd="0" parTransId="{3DA49325-EC8B-4B1E-9302-2B1582D92C7B}" sibTransId="{B2047D4A-B43B-47B0-A140-F11637EE3667}"/>
    <dgm:cxn modelId="{2F176B56-D783-43AA-B6F2-D4FD01CFE7E6}" type="presOf" srcId="{56938275-4767-430D-B26D-DAF542F98E7E}" destId="{0CB0CFAD-00A0-4D6C-9DF8-6573AD4E3760}" srcOrd="0" destOrd="0" presId="urn:microsoft.com/office/officeart/2005/8/layout/hierarchy4"/>
    <dgm:cxn modelId="{660CB7BD-42F5-446C-ADB2-5C4D00CBB856}" srcId="{92EC05ED-3635-466B-A66B-08DEE4587F31}" destId="{E50C8B0D-7DA4-471A-9E52-42807F0BA1F1}" srcOrd="0" destOrd="0" parTransId="{376728A9-024C-4F90-9C8F-87F70EAF9133}" sibTransId="{763A7DBD-38D5-4C94-8236-4BB04CA31708}"/>
    <dgm:cxn modelId="{992E2901-A6C3-4BDE-B092-D8E4C06B9CE4}" type="presOf" srcId="{EB151213-F696-4690-94EB-2D88FEB76D9C}" destId="{C34B88AB-F4B1-4CCA-9023-50B7611A7E94}" srcOrd="0" destOrd="0" presId="urn:microsoft.com/office/officeart/2005/8/layout/hierarchy4"/>
    <dgm:cxn modelId="{8E7F5D56-251B-486D-AA4E-D288BF36E029}" type="presOf" srcId="{AFE106E1-08B5-4E00-A105-9DBF95D62606}" destId="{34D86FAF-4D63-4E13-81E0-9A83DA467089}" srcOrd="0" destOrd="0" presId="urn:microsoft.com/office/officeart/2005/8/layout/hierarchy4"/>
    <dgm:cxn modelId="{8FE19845-6D2A-41A3-B3F3-99991C6BD41F}" srcId="{88E4EACB-11D3-4E4A-A478-D8D306E9EFF1}" destId="{640A2704-8248-48E5-B045-FDF918B3DCD9}" srcOrd="4" destOrd="0" parTransId="{490F8805-6C53-4894-BE7C-928BF296280D}" sibTransId="{9D28A58A-62DF-457D-9644-83D84A1F78A6}"/>
    <dgm:cxn modelId="{0189F44C-7B8A-48E6-9503-E7545E3B0A52}" srcId="{88E4EACB-11D3-4E4A-A478-D8D306E9EFF1}" destId="{0A825E12-83B3-48D3-A0CF-229734653F98}" srcOrd="0" destOrd="0" parTransId="{F7527C31-CEFB-4085-917C-79542A84C3D8}" sibTransId="{69089BB6-3C12-41C6-88D5-F7574856C590}"/>
    <dgm:cxn modelId="{E8E2A5A2-3FEF-4C14-926C-F73E41D6C35E}" srcId="{88E4EACB-11D3-4E4A-A478-D8D306E9EFF1}" destId="{EB151213-F696-4690-94EB-2D88FEB76D9C}" srcOrd="2" destOrd="0" parTransId="{D190BDF3-D80E-4B4E-A148-71E408635904}" sibTransId="{D8CBB603-9BA1-4637-AC8E-54B9AD71002D}"/>
    <dgm:cxn modelId="{3B184DFD-041F-4E51-9A50-FE2F2A188E76}" type="presOf" srcId="{F357BB8D-D39B-41AA-BA52-0089448DB63D}" destId="{907F6B7D-AEA7-494B-AEA3-0AA68114CF6B}" srcOrd="0" destOrd="0" presId="urn:microsoft.com/office/officeart/2005/8/layout/hierarchy4"/>
    <dgm:cxn modelId="{CF5D7E53-CEA1-4F3D-88CA-B1A2C982CC89}" srcId="{88E4EACB-11D3-4E4A-A478-D8D306E9EFF1}" destId="{28D9ADD6-7446-4C04-BB37-2D18455FACDE}" srcOrd="1" destOrd="0" parTransId="{5EE1BBD3-8CCA-4FD0-9FD5-FD0CAAD51D8F}" sibTransId="{48E297E2-3664-4275-8DCA-112B27868447}"/>
    <dgm:cxn modelId="{BACEBB40-CAA7-4153-ABF3-E2630A81F6AA}" srcId="{E50C8B0D-7DA4-471A-9E52-42807F0BA1F1}" destId="{0D3E6BFC-BCAF-4F31-A8F5-A9D48E12F0BB}" srcOrd="1" destOrd="0" parTransId="{E60BE365-138B-47C7-81C7-349B5B46257D}" sibTransId="{7A9B1193-796A-48D8-AF03-614E0A9E303D}"/>
    <dgm:cxn modelId="{8068F3DC-8B7C-4A40-9934-6170AC115681}" srcId="{92EC05ED-3635-466B-A66B-08DEE4587F31}" destId="{88E4EACB-11D3-4E4A-A478-D8D306E9EFF1}" srcOrd="1" destOrd="0" parTransId="{6A301B04-9CC6-4482-9A69-253AE28FC0C9}" sibTransId="{EF3D5C38-8427-4698-9E65-457F84CA1CC7}"/>
    <dgm:cxn modelId="{5354A34F-FF88-415B-B308-B7384F14BE8E}" srcId="{88E4EACB-11D3-4E4A-A478-D8D306E9EFF1}" destId="{AFE106E1-08B5-4E00-A105-9DBF95D62606}" srcOrd="5" destOrd="0" parTransId="{F9344635-5074-4330-8B38-E4AFF7B37623}" sibTransId="{C7015F48-1959-456A-B960-7F2C645FD70C}"/>
    <dgm:cxn modelId="{A16D5C2D-3622-46E2-96AF-7939498F4A04}" type="presOf" srcId="{66799FDD-B1F5-43AA-AE44-7E5372FF7E48}" destId="{FD9C0AC7-37E3-4124-9712-90D33C024A53}" srcOrd="0" destOrd="0" presId="urn:microsoft.com/office/officeart/2005/8/layout/hierarchy4"/>
    <dgm:cxn modelId="{2ADD9A46-6566-4634-B146-467D85BFE14A}" type="presOf" srcId="{640A2704-8248-48E5-B045-FDF918B3DCD9}" destId="{04461FD7-4CD2-446C-AD3A-A107D3AA711B}" srcOrd="0" destOrd="0" presId="urn:microsoft.com/office/officeart/2005/8/layout/hierarchy4"/>
    <dgm:cxn modelId="{FD4EC2B7-E1EB-4059-9864-F3B41AE14B52}" type="presOf" srcId="{0D3E6BFC-BCAF-4F31-A8F5-A9D48E12F0BB}" destId="{67D31195-4006-4A90-9FD0-D4326AAA37C6}" srcOrd="0" destOrd="0" presId="urn:microsoft.com/office/officeart/2005/8/layout/hierarchy4"/>
    <dgm:cxn modelId="{FD1C94E1-543D-4296-927B-DE462853CAFA}" srcId="{88E4EACB-11D3-4E4A-A478-D8D306E9EFF1}" destId="{9F51B251-01F9-4B62-A46E-FA853072F696}" srcOrd="6" destOrd="0" parTransId="{9A08C30B-22BA-4331-A4B2-9B624A74FFC1}" sibTransId="{8DFF6A55-6F50-4CE7-8A4F-94BE310F3E7A}"/>
    <dgm:cxn modelId="{00978B62-740F-4727-AFE4-723A2E56A74D}" type="presOf" srcId="{27C743AC-E4C9-4D61-9987-2915CD0BAB2E}" destId="{481F28B6-4C76-4C4B-AB40-A06331BC3DB8}" srcOrd="0" destOrd="0" presId="urn:microsoft.com/office/officeart/2005/8/layout/hierarchy4"/>
    <dgm:cxn modelId="{1BEBE40C-1EE7-45AD-8FDF-995153E806A4}" srcId="{E50C8B0D-7DA4-471A-9E52-42807F0BA1F1}" destId="{56938275-4767-430D-B26D-DAF542F98E7E}" srcOrd="0" destOrd="0" parTransId="{B38C948C-BD33-4B80-BF96-E1B719F8804E}" sibTransId="{954CC00B-4956-4357-8B4C-415C7139075C}"/>
    <dgm:cxn modelId="{6E2F748F-ACC7-4457-94C8-820BB41B6FE6}" type="presOf" srcId="{92EC05ED-3635-466B-A66B-08DEE4587F31}" destId="{77C17B80-8B78-49A2-9C57-7475BB8D7AC5}" srcOrd="0" destOrd="0" presId="urn:microsoft.com/office/officeart/2005/8/layout/hierarchy4"/>
    <dgm:cxn modelId="{037A1C9D-F183-4B34-98B5-92AF0BF8D91D}" srcId="{F357BB8D-D39B-41AA-BA52-0089448DB63D}" destId="{92EC05ED-3635-466B-A66B-08DEE4587F31}" srcOrd="0" destOrd="0" parTransId="{AB5CF1FE-17B4-4EA3-AD48-BCA87DF33CCF}" sibTransId="{5695E984-9D13-4E5B-9858-AB84D79422FF}"/>
    <dgm:cxn modelId="{00489ED4-2938-4736-8341-9FDBF9814E7A}" type="presOf" srcId="{9F51B251-01F9-4B62-A46E-FA853072F696}" destId="{5BDE023F-A538-4AAF-9FD0-FC2731FA87F2}" srcOrd="0" destOrd="0" presId="urn:microsoft.com/office/officeart/2005/8/layout/hierarchy4"/>
    <dgm:cxn modelId="{2A83B15D-EBED-4186-997C-F3E07D159926}" type="presParOf" srcId="{907F6B7D-AEA7-494B-AEA3-0AA68114CF6B}" destId="{26F73FA2-CC8A-48A0-BE3C-071EB4C5A299}" srcOrd="0" destOrd="0" presId="urn:microsoft.com/office/officeart/2005/8/layout/hierarchy4"/>
    <dgm:cxn modelId="{03C48021-F6FB-4955-AB1E-587A6D609767}" type="presParOf" srcId="{26F73FA2-CC8A-48A0-BE3C-071EB4C5A299}" destId="{77C17B80-8B78-49A2-9C57-7475BB8D7AC5}" srcOrd="0" destOrd="0" presId="urn:microsoft.com/office/officeart/2005/8/layout/hierarchy4"/>
    <dgm:cxn modelId="{CB7F3E72-86CA-4B6A-A90F-24FFBB7115DD}" type="presParOf" srcId="{26F73FA2-CC8A-48A0-BE3C-071EB4C5A299}" destId="{9BD2966B-F804-497E-BBD7-56D3A189CCCE}" srcOrd="1" destOrd="0" presId="urn:microsoft.com/office/officeart/2005/8/layout/hierarchy4"/>
    <dgm:cxn modelId="{2018C025-2A13-41CF-B8CE-74F9F5A1D21B}" type="presParOf" srcId="{26F73FA2-CC8A-48A0-BE3C-071EB4C5A299}" destId="{75336E85-4704-4385-ADA6-D572D2AC5415}" srcOrd="2" destOrd="0" presId="urn:microsoft.com/office/officeart/2005/8/layout/hierarchy4"/>
    <dgm:cxn modelId="{ED08CF0B-A37C-4A7B-A317-BB6F1B48D3C9}" type="presParOf" srcId="{75336E85-4704-4385-ADA6-D572D2AC5415}" destId="{FCD76579-7E90-45A0-BEA1-C73C79EC116C}" srcOrd="0" destOrd="0" presId="urn:microsoft.com/office/officeart/2005/8/layout/hierarchy4"/>
    <dgm:cxn modelId="{EB616511-8A55-4D51-856F-473FAB4B6320}" type="presParOf" srcId="{FCD76579-7E90-45A0-BEA1-C73C79EC116C}" destId="{0EFB44E2-B5CB-4BCF-8242-2CC93FB6E363}" srcOrd="0" destOrd="0" presId="urn:microsoft.com/office/officeart/2005/8/layout/hierarchy4"/>
    <dgm:cxn modelId="{345CB678-9ADF-4B3A-B483-D312677E03B9}" type="presParOf" srcId="{FCD76579-7E90-45A0-BEA1-C73C79EC116C}" destId="{FDB341C5-CC24-4E1B-835C-486F31407676}" srcOrd="1" destOrd="0" presId="urn:microsoft.com/office/officeart/2005/8/layout/hierarchy4"/>
    <dgm:cxn modelId="{CC9F7E69-2B63-469A-960C-6F4500457F44}" type="presParOf" srcId="{FCD76579-7E90-45A0-BEA1-C73C79EC116C}" destId="{8D919482-E7F2-49FE-BDAA-657C8807497A}" srcOrd="2" destOrd="0" presId="urn:microsoft.com/office/officeart/2005/8/layout/hierarchy4"/>
    <dgm:cxn modelId="{32CB7543-ED6C-474E-A65F-7638ED9D78AD}" type="presParOf" srcId="{8D919482-E7F2-49FE-BDAA-657C8807497A}" destId="{13C49238-8328-48AA-94B0-74F38A488547}" srcOrd="0" destOrd="0" presId="urn:microsoft.com/office/officeart/2005/8/layout/hierarchy4"/>
    <dgm:cxn modelId="{47B400ED-D7AA-4FB0-BB67-70252CFE0CC8}" type="presParOf" srcId="{13C49238-8328-48AA-94B0-74F38A488547}" destId="{0CB0CFAD-00A0-4D6C-9DF8-6573AD4E3760}" srcOrd="0" destOrd="0" presId="urn:microsoft.com/office/officeart/2005/8/layout/hierarchy4"/>
    <dgm:cxn modelId="{760EA6BD-71EF-4136-A4D9-C587E3637EDA}" type="presParOf" srcId="{13C49238-8328-48AA-94B0-74F38A488547}" destId="{8ABFC10B-3F63-40F7-928B-B60D23CFBF0D}" srcOrd="1" destOrd="0" presId="urn:microsoft.com/office/officeart/2005/8/layout/hierarchy4"/>
    <dgm:cxn modelId="{FF6F43C0-43BB-447F-A46F-11A6D3E34CE7}" type="presParOf" srcId="{8D919482-E7F2-49FE-BDAA-657C8807497A}" destId="{2ABF4D36-2010-4018-AD7C-6C6FA29A6003}" srcOrd="1" destOrd="0" presId="urn:microsoft.com/office/officeart/2005/8/layout/hierarchy4"/>
    <dgm:cxn modelId="{31B8B1B1-DF0E-463A-B875-2A172A937D1D}" type="presParOf" srcId="{8D919482-E7F2-49FE-BDAA-657C8807497A}" destId="{75CA3FC2-2346-41A0-A1D3-609C28CA65C2}" srcOrd="2" destOrd="0" presId="urn:microsoft.com/office/officeart/2005/8/layout/hierarchy4"/>
    <dgm:cxn modelId="{A010AC18-16D3-405B-ADEA-8B29C57BE9AA}" type="presParOf" srcId="{75CA3FC2-2346-41A0-A1D3-609C28CA65C2}" destId="{67D31195-4006-4A90-9FD0-D4326AAA37C6}" srcOrd="0" destOrd="0" presId="urn:microsoft.com/office/officeart/2005/8/layout/hierarchy4"/>
    <dgm:cxn modelId="{B579AFAB-B344-4DD8-AE6C-F047A88C2877}" type="presParOf" srcId="{75CA3FC2-2346-41A0-A1D3-609C28CA65C2}" destId="{4E2DE348-3473-41A7-8816-52B04166624F}" srcOrd="1" destOrd="0" presId="urn:microsoft.com/office/officeart/2005/8/layout/hierarchy4"/>
    <dgm:cxn modelId="{CB5F9315-B8CA-4C9E-BB02-2FC986FC3369}" type="presParOf" srcId="{8D919482-E7F2-49FE-BDAA-657C8807497A}" destId="{3BE0FEA6-8A4D-481B-925B-901747023D82}" srcOrd="3" destOrd="0" presId="urn:microsoft.com/office/officeart/2005/8/layout/hierarchy4"/>
    <dgm:cxn modelId="{B3B3E33F-D287-4346-9145-3F68AA41ADE4}" type="presParOf" srcId="{8D919482-E7F2-49FE-BDAA-657C8807497A}" destId="{B7A2B069-446D-4769-AEDB-D877E42A8E1D}" srcOrd="4" destOrd="0" presId="urn:microsoft.com/office/officeart/2005/8/layout/hierarchy4"/>
    <dgm:cxn modelId="{ED1283BE-8DBC-40FE-84FE-56886A8658B8}" type="presParOf" srcId="{B7A2B069-446D-4769-AEDB-D877E42A8E1D}" destId="{FD9C0AC7-37E3-4124-9712-90D33C024A53}" srcOrd="0" destOrd="0" presId="urn:microsoft.com/office/officeart/2005/8/layout/hierarchy4"/>
    <dgm:cxn modelId="{5C14CEBF-C8BC-49FE-95C0-254E6383C856}" type="presParOf" srcId="{B7A2B069-446D-4769-AEDB-D877E42A8E1D}" destId="{1649A1F1-ABC7-47F4-9674-88F3B8D3172A}" srcOrd="1" destOrd="0" presId="urn:microsoft.com/office/officeart/2005/8/layout/hierarchy4"/>
    <dgm:cxn modelId="{E6FCA01B-2EE5-4565-8A8F-768F87ADC4DB}" type="presParOf" srcId="{75336E85-4704-4385-ADA6-D572D2AC5415}" destId="{CEC00C23-70D6-4230-A3A9-C29280720EAD}" srcOrd="1" destOrd="0" presId="urn:microsoft.com/office/officeart/2005/8/layout/hierarchy4"/>
    <dgm:cxn modelId="{33248BB1-8A3C-41D3-A51F-0757E6D3E1AE}" type="presParOf" srcId="{75336E85-4704-4385-ADA6-D572D2AC5415}" destId="{C80DA698-81F9-4EBA-BCEF-C1D4A4FC11EF}" srcOrd="2" destOrd="0" presId="urn:microsoft.com/office/officeart/2005/8/layout/hierarchy4"/>
    <dgm:cxn modelId="{4BF382C7-C224-4F08-8DA8-28D8F444441B}" type="presParOf" srcId="{C80DA698-81F9-4EBA-BCEF-C1D4A4FC11EF}" destId="{EA23658B-9687-493B-91A0-EA0ACE5965DF}" srcOrd="0" destOrd="0" presId="urn:microsoft.com/office/officeart/2005/8/layout/hierarchy4"/>
    <dgm:cxn modelId="{48FBDBBC-7F34-47E9-86EB-F7E373F1E1A4}" type="presParOf" srcId="{C80DA698-81F9-4EBA-BCEF-C1D4A4FC11EF}" destId="{A1576DEF-43E9-4F9B-9303-7C01E0DBBA46}" srcOrd="1" destOrd="0" presId="urn:microsoft.com/office/officeart/2005/8/layout/hierarchy4"/>
    <dgm:cxn modelId="{2EC49A26-093A-4259-A47C-A3E41ED44115}" type="presParOf" srcId="{C80DA698-81F9-4EBA-BCEF-C1D4A4FC11EF}" destId="{BC60BD71-D70C-4667-BCA0-CA9FBBCD8208}" srcOrd="2" destOrd="0" presId="urn:microsoft.com/office/officeart/2005/8/layout/hierarchy4"/>
    <dgm:cxn modelId="{4CA80ABA-0F8A-475F-BB0F-CDA968270EEB}" type="presParOf" srcId="{BC60BD71-D70C-4667-BCA0-CA9FBBCD8208}" destId="{51951069-D158-42CF-ACA7-DF7183FD757F}" srcOrd="0" destOrd="0" presId="urn:microsoft.com/office/officeart/2005/8/layout/hierarchy4"/>
    <dgm:cxn modelId="{B4649ACD-CA45-41D8-B5FF-FEBFF9ABC851}" type="presParOf" srcId="{51951069-D158-42CF-ACA7-DF7183FD757F}" destId="{21F3D2FD-7CA4-419F-925F-CBA4CD631299}" srcOrd="0" destOrd="0" presId="urn:microsoft.com/office/officeart/2005/8/layout/hierarchy4"/>
    <dgm:cxn modelId="{04CCC5BA-12E7-4836-9584-B02E1A9D22A8}" type="presParOf" srcId="{51951069-D158-42CF-ACA7-DF7183FD757F}" destId="{D2AA3F43-D57E-4ED4-8AFE-8DF423B5E810}" srcOrd="1" destOrd="0" presId="urn:microsoft.com/office/officeart/2005/8/layout/hierarchy4"/>
    <dgm:cxn modelId="{3550F696-7A6E-4909-A3FF-B47394981B1E}" type="presParOf" srcId="{BC60BD71-D70C-4667-BCA0-CA9FBBCD8208}" destId="{E171F797-47B1-4C99-845A-8428171968A2}" srcOrd="1" destOrd="0" presId="urn:microsoft.com/office/officeart/2005/8/layout/hierarchy4"/>
    <dgm:cxn modelId="{397686EF-5318-4F10-9A43-707DED04FA68}" type="presParOf" srcId="{BC60BD71-D70C-4667-BCA0-CA9FBBCD8208}" destId="{8DBEF97F-BDA6-45E6-9BEA-AC0B0C5DC5CE}" srcOrd="2" destOrd="0" presId="urn:microsoft.com/office/officeart/2005/8/layout/hierarchy4"/>
    <dgm:cxn modelId="{BA5B3EEA-29CF-4F91-8650-CFA286BC6378}" type="presParOf" srcId="{8DBEF97F-BDA6-45E6-9BEA-AC0B0C5DC5CE}" destId="{0DEF4678-DABF-433A-9EB0-78CF5F4720BB}" srcOrd="0" destOrd="0" presId="urn:microsoft.com/office/officeart/2005/8/layout/hierarchy4"/>
    <dgm:cxn modelId="{628D5FFF-5490-4321-A42C-05E9CE5F4E46}" type="presParOf" srcId="{8DBEF97F-BDA6-45E6-9BEA-AC0B0C5DC5CE}" destId="{FD4AA64E-4CAD-4B0A-9AA2-78119F11F252}" srcOrd="1" destOrd="0" presId="urn:microsoft.com/office/officeart/2005/8/layout/hierarchy4"/>
    <dgm:cxn modelId="{5D416406-EB56-49E3-98F8-1A530C5BDB41}" type="presParOf" srcId="{BC60BD71-D70C-4667-BCA0-CA9FBBCD8208}" destId="{526024EF-4C30-41E9-BE02-95174AEAF58A}" srcOrd="3" destOrd="0" presId="urn:microsoft.com/office/officeart/2005/8/layout/hierarchy4"/>
    <dgm:cxn modelId="{38417743-5FE2-45E3-BA06-9CFF4C60BB23}" type="presParOf" srcId="{BC60BD71-D70C-4667-BCA0-CA9FBBCD8208}" destId="{8A6F1445-F1B7-40D9-BC33-C131F194CC65}" srcOrd="4" destOrd="0" presId="urn:microsoft.com/office/officeart/2005/8/layout/hierarchy4"/>
    <dgm:cxn modelId="{17DF7F57-D3DB-40CD-B5E3-97D89C2A6DF4}" type="presParOf" srcId="{8A6F1445-F1B7-40D9-BC33-C131F194CC65}" destId="{C34B88AB-F4B1-4CCA-9023-50B7611A7E94}" srcOrd="0" destOrd="0" presId="urn:microsoft.com/office/officeart/2005/8/layout/hierarchy4"/>
    <dgm:cxn modelId="{7D1D94E1-468E-4E14-A2DE-2ACD15B7C9C6}" type="presParOf" srcId="{8A6F1445-F1B7-40D9-BC33-C131F194CC65}" destId="{B1D4A25E-816D-4CB7-B0E7-8C1ED95699B4}" srcOrd="1" destOrd="0" presId="urn:microsoft.com/office/officeart/2005/8/layout/hierarchy4"/>
    <dgm:cxn modelId="{A431845E-D836-4EB5-9FD0-6257EE5132C7}" type="presParOf" srcId="{BC60BD71-D70C-4667-BCA0-CA9FBBCD8208}" destId="{E9C883EA-8E84-4372-A7FC-C9D2634EACBF}" srcOrd="5" destOrd="0" presId="urn:microsoft.com/office/officeart/2005/8/layout/hierarchy4"/>
    <dgm:cxn modelId="{34706F60-F306-4B7E-AB0C-7E99F96B81DB}" type="presParOf" srcId="{BC60BD71-D70C-4667-BCA0-CA9FBBCD8208}" destId="{92BFAE90-FB7D-4806-9471-11345D409F62}" srcOrd="6" destOrd="0" presId="urn:microsoft.com/office/officeart/2005/8/layout/hierarchy4"/>
    <dgm:cxn modelId="{494841A0-FE0F-4CF6-AA83-A91ACA2523E9}" type="presParOf" srcId="{92BFAE90-FB7D-4806-9471-11345D409F62}" destId="{BF72B9E9-0879-448D-8762-0DA171D37F47}" srcOrd="0" destOrd="0" presId="urn:microsoft.com/office/officeart/2005/8/layout/hierarchy4"/>
    <dgm:cxn modelId="{6285223B-CEB0-46BE-A92C-68BD1CC6DE6C}" type="presParOf" srcId="{92BFAE90-FB7D-4806-9471-11345D409F62}" destId="{4B576317-3FB0-463D-B8DF-560B9FC3DE71}" srcOrd="1" destOrd="0" presId="urn:microsoft.com/office/officeart/2005/8/layout/hierarchy4"/>
    <dgm:cxn modelId="{B90DD88E-B27C-452A-874A-F7F14722E156}" type="presParOf" srcId="{BC60BD71-D70C-4667-BCA0-CA9FBBCD8208}" destId="{ECB331A5-E9C5-4ACE-B916-936A16178133}" srcOrd="7" destOrd="0" presId="urn:microsoft.com/office/officeart/2005/8/layout/hierarchy4"/>
    <dgm:cxn modelId="{DC4FA15A-D7DD-4147-B1ED-FC64948357B0}" type="presParOf" srcId="{BC60BD71-D70C-4667-BCA0-CA9FBBCD8208}" destId="{105CDC60-7E01-4A16-9B63-2BA17CBDBE14}" srcOrd="8" destOrd="0" presId="urn:microsoft.com/office/officeart/2005/8/layout/hierarchy4"/>
    <dgm:cxn modelId="{5B3A6990-BF3D-4ACA-B55D-2BC33104812C}" type="presParOf" srcId="{105CDC60-7E01-4A16-9B63-2BA17CBDBE14}" destId="{04461FD7-4CD2-446C-AD3A-A107D3AA711B}" srcOrd="0" destOrd="0" presId="urn:microsoft.com/office/officeart/2005/8/layout/hierarchy4"/>
    <dgm:cxn modelId="{6E50D475-AB2F-4B93-8F44-B1D9D7F9C1F6}" type="presParOf" srcId="{105CDC60-7E01-4A16-9B63-2BA17CBDBE14}" destId="{9C4A44DE-188A-4461-BB91-7B568FF95F7B}" srcOrd="1" destOrd="0" presId="urn:microsoft.com/office/officeart/2005/8/layout/hierarchy4"/>
    <dgm:cxn modelId="{571844AA-5D6E-429E-A101-DA14AC4D5C31}" type="presParOf" srcId="{BC60BD71-D70C-4667-BCA0-CA9FBBCD8208}" destId="{B0575BAB-20A1-47E9-A9B6-5AC7D69BBD20}" srcOrd="9" destOrd="0" presId="urn:microsoft.com/office/officeart/2005/8/layout/hierarchy4"/>
    <dgm:cxn modelId="{A329B59F-F62A-4164-A184-95B9CD249174}" type="presParOf" srcId="{BC60BD71-D70C-4667-BCA0-CA9FBBCD8208}" destId="{33D1F561-D784-40DE-8A0E-48E76F522663}" srcOrd="10" destOrd="0" presId="urn:microsoft.com/office/officeart/2005/8/layout/hierarchy4"/>
    <dgm:cxn modelId="{EE13E918-26A4-473F-9A50-4FC5B20CB4F8}" type="presParOf" srcId="{33D1F561-D784-40DE-8A0E-48E76F522663}" destId="{34D86FAF-4D63-4E13-81E0-9A83DA467089}" srcOrd="0" destOrd="0" presId="urn:microsoft.com/office/officeart/2005/8/layout/hierarchy4"/>
    <dgm:cxn modelId="{08B99059-89C3-4092-8007-FC49933F4116}" type="presParOf" srcId="{33D1F561-D784-40DE-8A0E-48E76F522663}" destId="{910C9DC6-FE56-48CC-8B74-55E8175554E5}" srcOrd="1" destOrd="0" presId="urn:microsoft.com/office/officeart/2005/8/layout/hierarchy4"/>
    <dgm:cxn modelId="{5ED3B029-C335-47ED-8B22-72954C6986BF}" type="presParOf" srcId="{BC60BD71-D70C-4667-BCA0-CA9FBBCD8208}" destId="{BFB0A005-F2EC-40FB-9444-D8DA1F49D3E2}" srcOrd="11" destOrd="0" presId="urn:microsoft.com/office/officeart/2005/8/layout/hierarchy4"/>
    <dgm:cxn modelId="{81933C1E-B44F-4698-8566-916C93AC4305}" type="presParOf" srcId="{BC60BD71-D70C-4667-BCA0-CA9FBBCD8208}" destId="{9CC0054C-BA2E-4EAD-90A6-0EFD52B7C349}" srcOrd="12" destOrd="0" presId="urn:microsoft.com/office/officeart/2005/8/layout/hierarchy4"/>
    <dgm:cxn modelId="{42CBA47D-EA50-4400-9003-C2A9BF94497D}" type="presParOf" srcId="{9CC0054C-BA2E-4EAD-90A6-0EFD52B7C349}" destId="{5BDE023F-A538-4AAF-9FD0-FC2731FA87F2}" srcOrd="0" destOrd="0" presId="urn:microsoft.com/office/officeart/2005/8/layout/hierarchy4"/>
    <dgm:cxn modelId="{32C2B706-4989-4FC9-9F0E-13DCE0AABC26}" type="presParOf" srcId="{9CC0054C-BA2E-4EAD-90A6-0EFD52B7C349}" destId="{49467E01-469E-4E59-8855-28C87DD278D2}" srcOrd="1" destOrd="0" presId="urn:microsoft.com/office/officeart/2005/8/layout/hierarchy4"/>
    <dgm:cxn modelId="{5E4DED63-47A9-4ECE-A791-1DE333F87BF7}" type="presParOf" srcId="{BC60BD71-D70C-4667-BCA0-CA9FBBCD8208}" destId="{16ACF71D-B500-4011-A71D-2DFFE16DA5F3}" srcOrd="13" destOrd="0" presId="urn:microsoft.com/office/officeart/2005/8/layout/hierarchy4"/>
    <dgm:cxn modelId="{A33224CE-DF1B-4021-A293-FD99213D1233}" type="presParOf" srcId="{BC60BD71-D70C-4667-BCA0-CA9FBBCD8208}" destId="{A565D9A4-6B40-4B38-B1EB-CCE6931BE503}" srcOrd="14" destOrd="0" presId="urn:microsoft.com/office/officeart/2005/8/layout/hierarchy4"/>
    <dgm:cxn modelId="{55A50630-C873-43D2-97B5-DFF1D3972B45}" type="presParOf" srcId="{A565D9A4-6B40-4B38-B1EB-CCE6931BE503}" destId="{481F28B6-4C76-4C4B-AB40-A06331BC3DB8}" srcOrd="0" destOrd="0" presId="urn:microsoft.com/office/officeart/2005/8/layout/hierarchy4"/>
    <dgm:cxn modelId="{B6E6DB22-B27A-4BC1-BCBF-9ECBFFD3D2AC}" type="presParOf" srcId="{A565D9A4-6B40-4B38-B1EB-CCE6931BE503}" destId="{6388ECB6-35C0-4ECC-AAB0-CBA22973954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3C57A35-376B-4441-B051-155E518F9354}" type="doc">
      <dgm:prSet loTypeId="urn:microsoft.com/office/officeart/2005/8/layout/hierarchy4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008E719-8646-4CC5-BC03-F0D03BE1089C}">
      <dgm:prSet phldrT="[Текст]" custT="1"/>
      <dgm:spPr/>
      <dgm:t>
        <a:bodyPr/>
        <a:lstStyle/>
        <a:p>
          <a:r>
            <a:rPr lang="ru-RU" sz="1600" dirty="0" smtClean="0"/>
            <a:t>Центробежные</a:t>
          </a:r>
          <a:endParaRPr lang="ru-RU" sz="1600" dirty="0"/>
        </a:p>
      </dgm:t>
    </dgm:pt>
    <dgm:pt modelId="{A173A0B7-7DAA-4076-8548-8CB25AFB35B3}" type="parTrans" cxnId="{5758079C-D37E-45F9-B559-353F7EA12BB5}">
      <dgm:prSet/>
      <dgm:spPr/>
      <dgm:t>
        <a:bodyPr/>
        <a:lstStyle/>
        <a:p>
          <a:endParaRPr lang="ru-RU"/>
        </a:p>
      </dgm:t>
    </dgm:pt>
    <dgm:pt modelId="{9AD97000-B830-41A8-9926-0870F92A1152}" type="sibTrans" cxnId="{5758079C-D37E-45F9-B559-353F7EA12BB5}">
      <dgm:prSet/>
      <dgm:spPr/>
      <dgm:t>
        <a:bodyPr/>
        <a:lstStyle/>
        <a:p>
          <a:endParaRPr lang="ru-RU"/>
        </a:p>
      </dgm:t>
    </dgm:pt>
    <dgm:pt modelId="{C25D8342-11F9-4EC4-B294-0C206F8BF076}">
      <dgm:prSet phldrT="[Текст]" custT="1"/>
      <dgm:spPr/>
      <dgm:t>
        <a:bodyPr/>
        <a:lstStyle/>
        <a:p>
          <a:r>
            <a:rPr lang="ru-RU" sz="1200" dirty="0" smtClean="0"/>
            <a:t>Достоинства </a:t>
          </a:r>
          <a:endParaRPr lang="ru-RU" sz="1200" dirty="0"/>
        </a:p>
      </dgm:t>
    </dgm:pt>
    <dgm:pt modelId="{75E3FC33-C48E-4B2D-ADF4-71C140E6F89C}" type="parTrans" cxnId="{6F1AC33B-F5A5-474B-B315-1D6CE7837D61}">
      <dgm:prSet/>
      <dgm:spPr/>
      <dgm:t>
        <a:bodyPr/>
        <a:lstStyle/>
        <a:p>
          <a:endParaRPr lang="ru-RU"/>
        </a:p>
      </dgm:t>
    </dgm:pt>
    <dgm:pt modelId="{F3703EA3-41B5-411D-86B6-DCC668303A06}" type="sibTrans" cxnId="{6F1AC33B-F5A5-474B-B315-1D6CE7837D61}">
      <dgm:prSet/>
      <dgm:spPr/>
      <dgm:t>
        <a:bodyPr/>
        <a:lstStyle/>
        <a:p>
          <a:endParaRPr lang="ru-RU"/>
        </a:p>
      </dgm:t>
    </dgm:pt>
    <dgm:pt modelId="{F06F840C-93E0-4856-9EA7-C803A8790B8A}">
      <dgm:prSet phldrT="[Текст]" custT="1"/>
      <dgm:spPr/>
      <dgm:t>
        <a:bodyPr vert="vert270"/>
        <a:lstStyle/>
        <a:p>
          <a:pPr algn="ctr"/>
          <a:r>
            <a:rPr lang="ru-RU" sz="1100" dirty="0" smtClean="0"/>
            <a:t>Взаимосвязь напора и производительности</a:t>
          </a:r>
          <a:endParaRPr lang="ru-RU" sz="1100" dirty="0"/>
        </a:p>
      </dgm:t>
    </dgm:pt>
    <dgm:pt modelId="{5CE0A9CD-322A-45DF-A2E9-F5179C8B2629}" type="parTrans" cxnId="{7739E67D-5DE7-4D68-9DD8-E836C2B60187}">
      <dgm:prSet/>
      <dgm:spPr/>
      <dgm:t>
        <a:bodyPr/>
        <a:lstStyle/>
        <a:p>
          <a:endParaRPr lang="ru-RU"/>
        </a:p>
      </dgm:t>
    </dgm:pt>
    <dgm:pt modelId="{96EE60A5-6A6D-4179-8342-A228944FFD8A}" type="sibTrans" cxnId="{7739E67D-5DE7-4D68-9DD8-E836C2B60187}">
      <dgm:prSet/>
      <dgm:spPr/>
      <dgm:t>
        <a:bodyPr/>
        <a:lstStyle/>
        <a:p>
          <a:endParaRPr lang="ru-RU"/>
        </a:p>
      </dgm:t>
    </dgm:pt>
    <dgm:pt modelId="{2C3DBAE4-DE85-481C-8EF4-810DE7EF9A5F}">
      <dgm:prSet phldrT="[Текст]" custT="1"/>
      <dgm:spPr/>
      <dgm:t>
        <a:bodyPr/>
        <a:lstStyle/>
        <a:p>
          <a:pPr algn="ctr"/>
          <a:r>
            <a:rPr lang="ru-RU" sz="1200" dirty="0" smtClean="0"/>
            <a:t>Недостатки</a:t>
          </a:r>
          <a:endParaRPr lang="ru-RU" sz="1200" dirty="0"/>
        </a:p>
      </dgm:t>
    </dgm:pt>
    <dgm:pt modelId="{009D8A68-C25F-4DCE-ACB2-1D62BDA9BF48}" type="parTrans" cxnId="{F03C82D9-D079-427F-96FD-3125E00B05EA}">
      <dgm:prSet/>
      <dgm:spPr/>
      <dgm:t>
        <a:bodyPr/>
        <a:lstStyle/>
        <a:p>
          <a:endParaRPr lang="ru-RU"/>
        </a:p>
      </dgm:t>
    </dgm:pt>
    <dgm:pt modelId="{19334247-B44B-4FEC-9874-912F2D7A11A9}" type="sibTrans" cxnId="{F03C82D9-D079-427F-96FD-3125E00B05EA}">
      <dgm:prSet/>
      <dgm:spPr/>
      <dgm:t>
        <a:bodyPr/>
        <a:lstStyle/>
        <a:p>
          <a:endParaRPr lang="ru-RU"/>
        </a:p>
      </dgm:t>
    </dgm:pt>
    <dgm:pt modelId="{5DE22ACF-DCB3-464A-9F5F-DFF1A5CC4A6F}">
      <dgm:prSet phldrT="[Текст]" custT="1"/>
      <dgm:spPr/>
      <dgm:t>
        <a:bodyPr vert="vert270"/>
        <a:lstStyle/>
        <a:p>
          <a:r>
            <a:rPr lang="ru-RU" sz="1200" dirty="0" smtClean="0"/>
            <a:t>Непрерывная и равномерная подача; </a:t>
          </a:r>
          <a:r>
            <a:rPr lang="ru-RU" sz="1200" dirty="0" err="1" smtClean="0"/>
            <a:t>безынерционность</a:t>
          </a:r>
          <a:endParaRPr lang="ru-RU" sz="1200" dirty="0"/>
        </a:p>
      </dgm:t>
    </dgm:pt>
    <dgm:pt modelId="{2DD36C26-2B43-435E-8F08-334F4F35B019}" type="parTrans" cxnId="{3AEACC57-F319-4008-B33E-77BF39DD35DB}">
      <dgm:prSet/>
      <dgm:spPr/>
      <dgm:t>
        <a:bodyPr/>
        <a:lstStyle/>
        <a:p>
          <a:endParaRPr lang="ru-RU"/>
        </a:p>
      </dgm:t>
    </dgm:pt>
    <dgm:pt modelId="{8184A1EE-4368-458B-94D5-643DF1E759D2}" type="sibTrans" cxnId="{3AEACC57-F319-4008-B33E-77BF39DD35DB}">
      <dgm:prSet/>
      <dgm:spPr/>
      <dgm:t>
        <a:bodyPr/>
        <a:lstStyle/>
        <a:p>
          <a:endParaRPr lang="ru-RU"/>
        </a:p>
      </dgm:t>
    </dgm:pt>
    <dgm:pt modelId="{E1F5A34F-7F24-4406-93D2-B3AE492F75B1}">
      <dgm:prSet custT="1"/>
      <dgm:spPr/>
      <dgm:t>
        <a:bodyPr vert="vert270"/>
        <a:lstStyle/>
        <a:p>
          <a:r>
            <a:rPr lang="ru-RU" sz="1200" dirty="0" smtClean="0"/>
            <a:t>Не требует тяжелых фундаментов</a:t>
          </a:r>
          <a:endParaRPr lang="ru-RU" sz="1200" dirty="0"/>
        </a:p>
      </dgm:t>
    </dgm:pt>
    <dgm:pt modelId="{CEBE49AA-B58F-4114-9B63-3633CBC8A299}" type="parTrans" cxnId="{40DBD206-24DB-4AAD-8F5C-67736AAD41B1}">
      <dgm:prSet/>
      <dgm:spPr/>
      <dgm:t>
        <a:bodyPr/>
        <a:lstStyle/>
        <a:p>
          <a:endParaRPr lang="ru-RU"/>
        </a:p>
      </dgm:t>
    </dgm:pt>
    <dgm:pt modelId="{B70E730D-E395-4D19-9568-E176FCDD5759}" type="sibTrans" cxnId="{40DBD206-24DB-4AAD-8F5C-67736AAD41B1}">
      <dgm:prSet/>
      <dgm:spPr/>
      <dgm:t>
        <a:bodyPr/>
        <a:lstStyle/>
        <a:p>
          <a:endParaRPr lang="ru-RU"/>
        </a:p>
      </dgm:t>
    </dgm:pt>
    <dgm:pt modelId="{8F63027C-2CA6-4688-AA39-934466B18084}">
      <dgm:prSet custT="1"/>
      <dgm:spPr/>
      <dgm:t>
        <a:bodyPr vert="vert270"/>
        <a:lstStyle/>
        <a:p>
          <a:r>
            <a:rPr lang="ru-RU" sz="1200" dirty="0" smtClean="0"/>
            <a:t>Возможность непосредственного соединения с  электро-двигателем</a:t>
          </a:r>
          <a:endParaRPr lang="ru-RU" sz="1200" dirty="0"/>
        </a:p>
      </dgm:t>
    </dgm:pt>
    <dgm:pt modelId="{520FB1D7-4389-4B09-8BD3-E04719660594}" type="parTrans" cxnId="{ED1737B6-0040-4FC2-8E19-446DB6D506EC}">
      <dgm:prSet/>
      <dgm:spPr/>
      <dgm:t>
        <a:bodyPr/>
        <a:lstStyle/>
        <a:p>
          <a:endParaRPr lang="ru-RU"/>
        </a:p>
      </dgm:t>
    </dgm:pt>
    <dgm:pt modelId="{D424BD1C-2850-4D7B-946E-5BBAE56F10E6}" type="sibTrans" cxnId="{ED1737B6-0040-4FC2-8E19-446DB6D506EC}">
      <dgm:prSet/>
      <dgm:spPr/>
      <dgm:t>
        <a:bodyPr/>
        <a:lstStyle/>
        <a:p>
          <a:endParaRPr lang="ru-RU"/>
        </a:p>
      </dgm:t>
    </dgm:pt>
    <dgm:pt modelId="{D89FB3B3-A51C-450F-9E83-78FEB73BC915}">
      <dgm:prSet custT="1"/>
      <dgm:spPr/>
      <dgm:t>
        <a:bodyPr vert="vert270"/>
        <a:lstStyle/>
        <a:p>
          <a:r>
            <a:rPr lang="ru-RU" sz="1200" dirty="0" smtClean="0"/>
            <a:t>Отсутствие клапанов</a:t>
          </a:r>
          <a:endParaRPr lang="ru-RU" sz="1200" dirty="0"/>
        </a:p>
      </dgm:t>
    </dgm:pt>
    <dgm:pt modelId="{7EDAB44A-BF6D-4AE1-A5B8-2BE7CDBFC554}" type="parTrans" cxnId="{349AD6A4-D2A6-4134-AD36-6B66FC0F76B4}">
      <dgm:prSet/>
      <dgm:spPr/>
      <dgm:t>
        <a:bodyPr/>
        <a:lstStyle/>
        <a:p>
          <a:endParaRPr lang="ru-RU"/>
        </a:p>
      </dgm:t>
    </dgm:pt>
    <dgm:pt modelId="{C5E4814A-187D-4612-B9F2-3983D3E2F255}" type="sibTrans" cxnId="{349AD6A4-D2A6-4134-AD36-6B66FC0F76B4}">
      <dgm:prSet/>
      <dgm:spPr/>
      <dgm:t>
        <a:bodyPr/>
        <a:lstStyle/>
        <a:p>
          <a:endParaRPr lang="ru-RU"/>
        </a:p>
      </dgm:t>
    </dgm:pt>
    <dgm:pt modelId="{392C5FB3-CFE5-4222-AEC8-994E728EE99F}">
      <dgm:prSet custT="1"/>
      <dgm:spPr/>
      <dgm:t>
        <a:bodyPr vert="vert270"/>
        <a:lstStyle/>
        <a:p>
          <a:r>
            <a:rPr lang="ru-RU" sz="1200" dirty="0" smtClean="0"/>
            <a:t>Низкая металлоемкость, компактность</a:t>
          </a:r>
          <a:endParaRPr lang="ru-RU" sz="1200" dirty="0"/>
        </a:p>
      </dgm:t>
    </dgm:pt>
    <dgm:pt modelId="{FE101523-2E2B-49AE-BC39-3A0CC5BFFA4C}" type="parTrans" cxnId="{7536C198-E146-4CDB-910C-3E3DCC2D8825}">
      <dgm:prSet/>
      <dgm:spPr/>
      <dgm:t>
        <a:bodyPr/>
        <a:lstStyle/>
        <a:p>
          <a:endParaRPr lang="ru-RU"/>
        </a:p>
      </dgm:t>
    </dgm:pt>
    <dgm:pt modelId="{0AA94130-5745-47FB-8B47-C81A871BF596}" type="sibTrans" cxnId="{7536C198-E146-4CDB-910C-3E3DCC2D8825}">
      <dgm:prSet/>
      <dgm:spPr/>
      <dgm:t>
        <a:bodyPr/>
        <a:lstStyle/>
        <a:p>
          <a:endParaRPr lang="ru-RU"/>
        </a:p>
      </dgm:t>
    </dgm:pt>
    <dgm:pt modelId="{65BA26EA-008D-4651-8052-95273A23343A}">
      <dgm:prSet custT="1"/>
      <dgm:spPr/>
      <dgm:t>
        <a:bodyPr vert="vert270"/>
        <a:lstStyle/>
        <a:p>
          <a:r>
            <a:rPr lang="ru-RU" sz="1200" dirty="0" smtClean="0"/>
            <a:t>Простота регулировки производительности</a:t>
          </a:r>
          <a:endParaRPr lang="ru-RU" sz="1200" dirty="0"/>
        </a:p>
      </dgm:t>
    </dgm:pt>
    <dgm:pt modelId="{B2E57D63-A9E6-41CB-8073-2F7730EC679D}" type="parTrans" cxnId="{23906552-74CF-446F-89B4-33DB8B51D7DB}">
      <dgm:prSet/>
      <dgm:spPr/>
      <dgm:t>
        <a:bodyPr/>
        <a:lstStyle/>
        <a:p>
          <a:endParaRPr lang="ru-RU"/>
        </a:p>
      </dgm:t>
    </dgm:pt>
    <dgm:pt modelId="{8304EC5C-CDC1-46CD-B95F-12953B22A517}" type="sibTrans" cxnId="{23906552-74CF-446F-89B4-33DB8B51D7DB}">
      <dgm:prSet/>
      <dgm:spPr/>
      <dgm:t>
        <a:bodyPr/>
        <a:lstStyle/>
        <a:p>
          <a:endParaRPr lang="ru-RU"/>
        </a:p>
      </dgm:t>
    </dgm:pt>
    <dgm:pt modelId="{56FB740B-DCC2-4CEA-8356-C35B2C68DDDB}">
      <dgm:prSet custT="1"/>
      <dgm:spPr/>
      <dgm:t>
        <a:bodyPr vert="vert270"/>
        <a:lstStyle/>
        <a:p>
          <a:pPr algn="ctr"/>
          <a:r>
            <a:rPr lang="ru-RU" sz="1100" dirty="0" smtClean="0"/>
            <a:t>Нецелесообразность конструирования центробежных насосов на малую производительность</a:t>
          </a:r>
          <a:endParaRPr lang="ru-RU" sz="1100" dirty="0"/>
        </a:p>
      </dgm:t>
    </dgm:pt>
    <dgm:pt modelId="{26A7BFAC-0306-4039-8892-927A2E906F98}" type="parTrans" cxnId="{783E0C3D-BBCB-472A-A4C1-12A4601220E0}">
      <dgm:prSet/>
      <dgm:spPr/>
      <dgm:t>
        <a:bodyPr/>
        <a:lstStyle/>
        <a:p>
          <a:endParaRPr lang="ru-RU"/>
        </a:p>
      </dgm:t>
    </dgm:pt>
    <dgm:pt modelId="{798B5D22-FF0E-4E70-B6B2-94FAC2E8CC0E}" type="sibTrans" cxnId="{783E0C3D-BBCB-472A-A4C1-12A4601220E0}">
      <dgm:prSet/>
      <dgm:spPr/>
      <dgm:t>
        <a:bodyPr/>
        <a:lstStyle/>
        <a:p>
          <a:endParaRPr lang="ru-RU"/>
        </a:p>
      </dgm:t>
    </dgm:pt>
    <dgm:pt modelId="{03EE4EC3-563B-4F85-89ED-7BDAE612D9A9}">
      <dgm:prSet custT="1"/>
      <dgm:spPr/>
      <dgm:t>
        <a:bodyPr vert="vert270"/>
        <a:lstStyle/>
        <a:p>
          <a:pPr algn="ctr"/>
          <a:r>
            <a:rPr lang="ru-RU" sz="1100" dirty="0" smtClean="0"/>
            <a:t>Трудно сконструировать насос на высокие напоры (выше 10 МПа)</a:t>
          </a:r>
          <a:endParaRPr lang="ru-RU" sz="1100" dirty="0"/>
        </a:p>
      </dgm:t>
    </dgm:pt>
    <dgm:pt modelId="{D4800398-AC7C-4FCE-81D3-F67FED9F9822}" type="parTrans" cxnId="{651F6DD9-E556-4AFC-82DC-DBA6C2519DA5}">
      <dgm:prSet/>
      <dgm:spPr/>
      <dgm:t>
        <a:bodyPr/>
        <a:lstStyle/>
        <a:p>
          <a:endParaRPr lang="ru-RU"/>
        </a:p>
      </dgm:t>
    </dgm:pt>
    <dgm:pt modelId="{591DDA75-0A54-4C6E-8CCC-2CDBE493C4D0}" type="sibTrans" cxnId="{651F6DD9-E556-4AFC-82DC-DBA6C2519DA5}">
      <dgm:prSet/>
      <dgm:spPr/>
      <dgm:t>
        <a:bodyPr/>
        <a:lstStyle/>
        <a:p>
          <a:endParaRPr lang="ru-RU"/>
        </a:p>
      </dgm:t>
    </dgm:pt>
    <dgm:pt modelId="{DFF8B41B-0CE9-4616-97E6-8EB361A08F4A}">
      <dgm:prSet custT="1"/>
      <dgm:spPr/>
      <dgm:t>
        <a:bodyPr vert="vert270"/>
        <a:lstStyle/>
        <a:p>
          <a:pPr algn="ctr"/>
          <a:r>
            <a:rPr lang="ru-RU" sz="1100" dirty="0" smtClean="0"/>
            <a:t>Пониженный КПД насоса</a:t>
          </a:r>
          <a:endParaRPr lang="ru-RU" sz="1100" dirty="0"/>
        </a:p>
      </dgm:t>
    </dgm:pt>
    <dgm:pt modelId="{B915C857-A409-4B6F-BAFE-ACCCDCEF34FC}" type="parTrans" cxnId="{6CC7BFA6-AF9C-4474-9F42-68236617BA3D}">
      <dgm:prSet/>
      <dgm:spPr/>
      <dgm:t>
        <a:bodyPr/>
        <a:lstStyle/>
        <a:p>
          <a:endParaRPr lang="ru-RU"/>
        </a:p>
      </dgm:t>
    </dgm:pt>
    <dgm:pt modelId="{B55DA257-E179-46EE-A2E1-49645F46D552}" type="sibTrans" cxnId="{6CC7BFA6-AF9C-4474-9F42-68236617BA3D}">
      <dgm:prSet/>
      <dgm:spPr/>
      <dgm:t>
        <a:bodyPr/>
        <a:lstStyle/>
        <a:p>
          <a:endParaRPr lang="ru-RU"/>
        </a:p>
      </dgm:t>
    </dgm:pt>
    <dgm:pt modelId="{9F0F45E6-A6BC-42F3-B6FC-B6B7BF58E3CC}">
      <dgm:prSet custT="1"/>
      <dgm:spPr/>
      <dgm:t>
        <a:bodyPr vert="vert270"/>
        <a:lstStyle/>
        <a:p>
          <a:pPr algn="ctr"/>
          <a:r>
            <a:rPr lang="ru-RU" sz="1100" dirty="0" smtClean="0"/>
            <a:t>Подверженность кавитации</a:t>
          </a:r>
          <a:endParaRPr lang="ru-RU" sz="1100" dirty="0"/>
        </a:p>
      </dgm:t>
    </dgm:pt>
    <dgm:pt modelId="{B678CC23-2FC8-45ED-AA1C-4EFA4DF1F7B0}" type="parTrans" cxnId="{692F83B9-8ECB-49DD-A8EE-EE0F5CE2E69B}">
      <dgm:prSet/>
      <dgm:spPr/>
      <dgm:t>
        <a:bodyPr/>
        <a:lstStyle/>
        <a:p>
          <a:endParaRPr lang="ru-RU"/>
        </a:p>
      </dgm:t>
    </dgm:pt>
    <dgm:pt modelId="{C12340B6-26B5-4CAA-BBF8-12870DCE4FB5}" type="sibTrans" cxnId="{692F83B9-8ECB-49DD-A8EE-EE0F5CE2E69B}">
      <dgm:prSet/>
      <dgm:spPr/>
      <dgm:t>
        <a:bodyPr/>
        <a:lstStyle/>
        <a:p>
          <a:endParaRPr lang="ru-RU"/>
        </a:p>
      </dgm:t>
    </dgm:pt>
    <dgm:pt modelId="{221D6D42-C5C3-4247-80DF-79202B8CD008}" type="pres">
      <dgm:prSet presAssocID="{A3C57A35-376B-4441-B051-155E518F935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663876D-0C73-4936-9FC8-0E0408718CF3}" type="pres">
      <dgm:prSet presAssocID="{E008E719-8646-4CC5-BC03-F0D03BE1089C}" presName="vertOne" presStyleCnt="0"/>
      <dgm:spPr/>
    </dgm:pt>
    <dgm:pt modelId="{0BA48498-1B30-4AC6-98E4-95AEC2E4F0BF}" type="pres">
      <dgm:prSet presAssocID="{E008E719-8646-4CC5-BC03-F0D03BE1089C}" presName="txOne" presStyleLbl="node0" presStyleIdx="0" presStyleCnt="1" custScaleY="18952" custLinFactY="4504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590B13-9F37-4E22-9E7B-D36F72CAD811}" type="pres">
      <dgm:prSet presAssocID="{E008E719-8646-4CC5-BC03-F0D03BE1089C}" presName="parTransOne" presStyleCnt="0"/>
      <dgm:spPr/>
    </dgm:pt>
    <dgm:pt modelId="{55633C0F-C1BA-4F34-9AA1-2C0198E271A0}" type="pres">
      <dgm:prSet presAssocID="{E008E719-8646-4CC5-BC03-F0D03BE1089C}" presName="horzOne" presStyleCnt="0"/>
      <dgm:spPr/>
    </dgm:pt>
    <dgm:pt modelId="{CE8B1F08-68A2-489F-92C1-81C24C67709B}" type="pres">
      <dgm:prSet presAssocID="{C25D8342-11F9-4EC4-B294-0C206F8BF076}" presName="vertTwo" presStyleCnt="0"/>
      <dgm:spPr/>
    </dgm:pt>
    <dgm:pt modelId="{E8A54220-A614-49E9-855C-76C7EB2DBBAA}" type="pres">
      <dgm:prSet presAssocID="{C25D8342-11F9-4EC4-B294-0C206F8BF076}" presName="txTwo" presStyleLbl="node2" presStyleIdx="0" presStyleCnt="2" custScaleY="14009" custLinFactNeighborY="640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4A3533-3707-4884-A4EC-51D237D83FAF}" type="pres">
      <dgm:prSet presAssocID="{C25D8342-11F9-4EC4-B294-0C206F8BF076}" presName="parTransTwo" presStyleCnt="0"/>
      <dgm:spPr/>
    </dgm:pt>
    <dgm:pt modelId="{33045579-BF67-4028-BA53-0C2E6A83A2EC}" type="pres">
      <dgm:prSet presAssocID="{C25D8342-11F9-4EC4-B294-0C206F8BF076}" presName="horzTwo" presStyleCnt="0"/>
      <dgm:spPr/>
    </dgm:pt>
    <dgm:pt modelId="{928FB50F-A5B2-4A99-9DB3-3CEF8C6889C3}" type="pres">
      <dgm:prSet presAssocID="{5DE22ACF-DCB3-464A-9F5F-DFF1A5CC4A6F}" presName="vertThree" presStyleCnt="0"/>
      <dgm:spPr/>
    </dgm:pt>
    <dgm:pt modelId="{4395142B-7EE9-45EE-828C-DEF441AC486C}" type="pres">
      <dgm:prSet presAssocID="{5DE22ACF-DCB3-464A-9F5F-DFF1A5CC4A6F}" presName="txThree" presStyleLbl="node3" presStyleIdx="0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B39473-A8B5-43FA-A4F9-6ECAC83EC84C}" type="pres">
      <dgm:prSet presAssocID="{5DE22ACF-DCB3-464A-9F5F-DFF1A5CC4A6F}" presName="horzThree" presStyleCnt="0"/>
      <dgm:spPr/>
    </dgm:pt>
    <dgm:pt modelId="{525E61FE-8C03-47F0-8297-89F428C266F8}" type="pres">
      <dgm:prSet presAssocID="{8184A1EE-4368-458B-94D5-643DF1E759D2}" presName="sibSpaceThree" presStyleCnt="0"/>
      <dgm:spPr/>
    </dgm:pt>
    <dgm:pt modelId="{9E35D5E9-C3C8-4F35-8EF4-401FD2B0EE23}" type="pres">
      <dgm:prSet presAssocID="{E1F5A34F-7F24-4406-93D2-B3AE492F75B1}" presName="vertThree" presStyleCnt="0"/>
      <dgm:spPr/>
    </dgm:pt>
    <dgm:pt modelId="{F0257380-DCC3-4FA3-8CF6-909541BCA5B1}" type="pres">
      <dgm:prSet presAssocID="{E1F5A34F-7F24-4406-93D2-B3AE492F75B1}" presName="txThree" presStyleLbl="node3" presStyleIdx="1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5EAFC6-20E8-4034-AFC0-8AE4577A1A5B}" type="pres">
      <dgm:prSet presAssocID="{E1F5A34F-7F24-4406-93D2-B3AE492F75B1}" presName="horzThree" presStyleCnt="0"/>
      <dgm:spPr/>
    </dgm:pt>
    <dgm:pt modelId="{81A46A31-CF8C-44DB-A529-759D9B3EE7B3}" type="pres">
      <dgm:prSet presAssocID="{B70E730D-E395-4D19-9568-E176FCDD5759}" presName="sibSpaceThree" presStyleCnt="0"/>
      <dgm:spPr/>
    </dgm:pt>
    <dgm:pt modelId="{24E6E244-26B6-4E66-B9C0-498D5ECB63D4}" type="pres">
      <dgm:prSet presAssocID="{8F63027C-2CA6-4688-AA39-934466B18084}" presName="vertThree" presStyleCnt="0"/>
      <dgm:spPr/>
    </dgm:pt>
    <dgm:pt modelId="{0A11B689-9B3F-4839-866A-1BA694FE9F7F}" type="pres">
      <dgm:prSet presAssocID="{8F63027C-2CA6-4688-AA39-934466B18084}" presName="txThree" presStyleLbl="node3" presStyleIdx="2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733442-013A-4B93-9970-3CBEA022DDA9}" type="pres">
      <dgm:prSet presAssocID="{8F63027C-2CA6-4688-AA39-934466B18084}" presName="horzThree" presStyleCnt="0"/>
      <dgm:spPr/>
    </dgm:pt>
    <dgm:pt modelId="{C6E42547-5E54-48B3-B7BD-8DB1D93BEF5A}" type="pres">
      <dgm:prSet presAssocID="{D424BD1C-2850-4D7B-946E-5BBAE56F10E6}" presName="sibSpaceThree" presStyleCnt="0"/>
      <dgm:spPr/>
    </dgm:pt>
    <dgm:pt modelId="{5F9EE71F-34D8-4EA3-9BA0-F3CD82EB74D0}" type="pres">
      <dgm:prSet presAssocID="{D89FB3B3-A51C-450F-9E83-78FEB73BC915}" presName="vertThree" presStyleCnt="0"/>
      <dgm:spPr/>
    </dgm:pt>
    <dgm:pt modelId="{57745DAA-CDA0-438F-B0CF-6CCAFCDC7971}" type="pres">
      <dgm:prSet presAssocID="{D89FB3B3-A51C-450F-9E83-78FEB73BC915}" presName="txThree" presStyleLbl="node3" presStyleIdx="3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B67831-C872-45D3-9DF0-F607BB665219}" type="pres">
      <dgm:prSet presAssocID="{D89FB3B3-A51C-450F-9E83-78FEB73BC915}" presName="horzThree" presStyleCnt="0"/>
      <dgm:spPr/>
    </dgm:pt>
    <dgm:pt modelId="{815B2FE3-4883-412B-88DA-0056F6D7C053}" type="pres">
      <dgm:prSet presAssocID="{C5E4814A-187D-4612-B9F2-3983D3E2F255}" presName="sibSpaceThree" presStyleCnt="0"/>
      <dgm:spPr/>
    </dgm:pt>
    <dgm:pt modelId="{076B653C-F0E0-4256-BE41-8C987582DE50}" type="pres">
      <dgm:prSet presAssocID="{392C5FB3-CFE5-4222-AEC8-994E728EE99F}" presName="vertThree" presStyleCnt="0"/>
      <dgm:spPr/>
    </dgm:pt>
    <dgm:pt modelId="{89F06F90-B082-4468-9326-C0F29F268127}" type="pres">
      <dgm:prSet presAssocID="{392C5FB3-CFE5-4222-AEC8-994E728EE99F}" presName="txThree" presStyleLbl="node3" presStyleIdx="4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35EF09-441A-4751-80C9-CB40181A92C0}" type="pres">
      <dgm:prSet presAssocID="{392C5FB3-CFE5-4222-AEC8-994E728EE99F}" presName="horzThree" presStyleCnt="0"/>
      <dgm:spPr/>
    </dgm:pt>
    <dgm:pt modelId="{B0DA191D-77EC-4F8D-882A-BC96491FF20F}" type="pres">
      <dgm:prSet presAssocID="{0AA94130-5745-47FB-8B47-C81A871BF596}" presName="sibSpaceThree" presStyleCnt="0"/>
      <dgm:spPr/>
    </dgm:pt>
    <dgm:pt modelId="{19DE3C37-75B9-42C9-8420-1D2F60B0921D}" type="pres">
      <dgm:prSet presAssocID="{65BA26EA-008D-4651-8052-95273A23343A}" presName="vertThree" presStyleCnt="0"/>
      <dgm:spPr/>
    </dgm:pt>
    <dgm:pt modelId="{63BBF34A-2215-4CD2-8B7B-10A2729586DA}" type="pres">
      <dgm:prSet presAssocID="{65BA26EA-008D-4651-8052-95273A23343A}" presName="txThree" presStyleLbl="node3" presStyleIdx="5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4FC855-37AD-4612-9955-EF231EAB2597}" type="pres">
      <dgm:prSet presAssocID="{65BA26EA-008D-4651-8052-95273A23343A}" presName="horzThree" presStyleCnt="0"/>
      <dgm:spPr/>
    </dgm:pt>
    <dgm:pt modelId="{E642F1C8-A288-4271-A93F-E8F854D2237B}" type="pres">
      <dgm:prSet presAssocID="{F3703EA3-41B5-411D-86B6-DCC668303A06}" presName="sibSpaceTwo" presStyleCnt="0"/>
      <dgm:spPr/>
    </dgm:pt>
    <dgm:pt modelId="{01BA509D-29AF-484B-BF48-900643E06830}" type="pres">
      <dgm:prSet presAssocID="{2C3DBAE4-DE85-481C-8EF4-810DE7EF9A5F}" presName="vertTwo" presStyleCnt="0"/>
      <dgm:spPr/>
    </dgm:pt>
    <dgm:pt modelId="{EE6AB4D1-78EA-47A4-92BE-7486984CA31C}" type="pres">
      <dgm:prSet presAssocID="{2C3DBAE4-DE85-481C-8EF4-810DE7EF9A5F}" presName="txTwo" presStyleLbl="node2" presStyleIdx="1" presStyleCnt="2" custScaleY="14009" custLinFactNeighborY="640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1AE311-11A7-46C0-8E9A-6D7300579173}" type="pres">
      <dgm:prSet presAssocID="{2C3DBAE4-DE85-481C-8EF4-810DE7EF9A5F}" presName="parTransTwo" presStyleCnt="0"/>
      <dgm:spPr/>
    </dgm:pt>
    <dgm:pt modelId="{C325A305-4435-41D9-A6C8-A39E1D996630}" type="pres">
      <dgm:prSet presAssocID="{2C3DBAE4-DE85-481C-8EF4-810DE7EF9A5F}" presName="horzTwo" presStyleCnt="0"/>
      <dgm:spPr/>
    </dgm:pt>
    <dgm:pt modelId="{05FF6CB0-A1F4-43F2-855D-9C8B9C862A71}" type="pres">
      <dgm:prSet presAssocID="{F06F840C-93E0-4856-9EA7-C803A8790B8A}" presName="vertThree" presStyleCnt="0"/>
      <dgm:spPr/>
    </dgm:pt>
    <dgm:pt modelId="{3925EE8E-CB80-4924-B613-17A08D1F0FA2}" type="pres">
      <dgm:prSet presAssocID="{F06F840C-93E0-4856-9EA7-C803A8790B8A}" presName="txThree" presStyleLbl="node3" presStyleIdx="6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F2DD08-A110-4679-B40B-475FBEA56899}" type="pres">
      <dgm:prSet presAssocID="{F06F840C-93E0-4856-9EA7-C803A8790B8A}" presName="horzThree" presStyleCnt="0"/>
      <dgm:spPr/>
    </dgm:pt>
    <dgm:pt modelId="{866E45F7-FADD-4FE2-A3DF-E0D3C263ED2D}" type="pres">
      <dgm:prSet presAssocID="{96EE60A5-6A6D-4179-8342-A228944FFD8A}" presName="sibSpaceThree" presStyleCnt="0"/>
      <dgm:spPr/>
    </dgm:pt>
    <dgm:pt modelId="{AD521D2A-2B34-45DB-9503-B8BEE375C95C}" type="pres">
      <dgm:prSet presAssocID="{56FB740B-DCC2-4CEA-8356-C35B2C68DDDB}" presName="vertThree" presStyleCnt="0"/>
      <dgm:spPr/>
    </dgm:pt>
    <dgm:pt modelId="{5A3F2CFE-7FD3-4234-B480-900085488F83}" type="pres">
      <dgm:prSet presAssocID="{56FB740B-DCC2-4CEA-8356-C35B2C68DDDB}" presName="txThree" presStyleLbl="node3" presStyleIdx="7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7EC889-B822-450B-8612-E540DCAF8FB6}" type="pres">
      <dgm:prSet presAssocID="{56FB740B-DCC2-4CEA-8356-C35B2C68DDDB}" presName="horzThree" presStyleCnt="0"/>
      <dgm:spPr/>
    </dgm:pt>
    <dgm:pt modelId="{AD812F23-1782-4016-B286-CEAF433975FA}" type="pres">
      <dgm:prSet presAssocID="{798B5D22-FF0E-4E70-B6B2-94FAC2E8CC0E}" presName="sibSpaceThree" presStyleCnt="0"/>
      <dgm:spPr/>
    </dgm:pt>
    <dgm:pt modelId="{88B0B78C-F27F-431D-A646-56B3D14BAE61}" type="pres">
      <dgm:prSet presAssocID="{03EE4EC3-563B-4F85-89ED-7BDAE612D9A9}" presName="vertThree" presStyleCnt="0"/>
      <dgm:spPr/>
    </dgm:pt>
    <dgm:pt modelId="{F6F0101B-E3D4-44C0-AAC2-AC0C8CC58B20}" type="pres">
      <dgm:prSet presAssocID="{03EE4EC3-563B-4F85-89ED-7BDAE612D9A9}" presName="txThree" presStyleLbl="node3" presStyleIdx="8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983C23-FD16-411A-8898-14ACE75EEC4B}" type="pres">
      <dgm:prSet presAssocID="{03EE4EC3-563B-4F85-89ED-7BDAE612D9A9}" presName="horzThree" presStyleCnt="0"/>
      <dgm:spPr/>
    </dgm:pt>
    <dgm:pt modelId="{D4E9EDEF-0C04-436D-A924-6D7FA8AB358E}" type="pres">
      <dgm:prSet presAssocID="{591DDA75-0A54-4C6E-8CCC-2CDBE493C4D0}" presName="sibSpaceThree" presStyleCnt="0"/>
      <dgm:spPr/>
    </dgm:pt>
    <dgm:pt modelId="{461D843F-4F82-4C73-AF6C-ECEEEC57E479}" type="pres">
      <dgm:prSet presAssocID="{DFF8B41B-0CE9-4616-97E6-8EB361A08F4A}" presName="vertThree" presStyleCnt="0"/>
      <dgm:spPr/>
    </dgm:pt>
    <dgm:pt modelId="{493D7F74-EFC3-4BEC-8A2D-968433D0FF8D}" type="pres">
      <dgm:prSet presAssocID="{DFF8B41B-0CE9-4616-97E6-8EB361A08F4A}" presName="txThree" presStyleLbl="node3" presStyleIdx="9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5B82E1-77EC-455E-BAD2-F42F880ECC73}" type="pres">
      <dgm:prSet presAssocID="{DFF8B41B-0CE9-4616-97E6-8EB361A08F4A}" presName="horzThree" presStyleCnt="0"/>
      <dgm:spPr/>
    </dgm:pt>
    <dgm:pt modelId="{505B1EE5-2EB2-4216-A934-781F585C32A0}" type="pres">
      <dgm:prSet presAssocID="{B55DA257-E179-46EE-A2E1-49645F46D552}" presName="sibSpaceThree" presStyleCnt="0"/>
      <dgm:spPr/>
    </dgm:pt>
    <dgm:pt modelId="{CD772CC6-9867-42B3-82C1-5A4291BA3594}" type="pres">
      <dgm:prSet presAssocID="{9F0F45E6-A6BC-42F3-B6FC-B6B7BF58E3CC}" presName="vertThree" presStyleCnt="0"/>
      <dgm:spPr/>
    </dgm:pt>
    <dgm:pt modelId="{26601167-8E5D-4F18-94A8-8DD147E0E766}" type="pres">
      <dgm:prSet presAssocID="{9F0F45E6-A6BC-42F3-B6FC-B6B7BF58E3CC}" presName="txThree" presStyleLbl="node3" presStyleIdx="10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AAB114-CD93-4CD4-A572-93BA591E1E4C}" type="pres">
      <dgm:prSet presAssocID="{9F0F45E6-A6BC-42F3-B6FC-B6B7BF58E3CC}" presName="horzThree" presStyleCnt="0"/>
      <dgm:spPr/>
    </dgm:pt>
  </dgm:ptLst>
  <dgm:cxnLst>
    <dgm:cxn modelId="{7739E67D-5DE7-4D68-9DD8-E836C2B60187}" srcId="{2C3DBAE4-DE85-481C-8EF4-810DE7EF9A5F}" destId="{F06F840C-93E0-4856-9EA7-C803A8790B8A}" srcOrd="0" destOrd="0" parTransId="{5CE0A9CD-322A-45DF-A2E9-F5179C8B2629}" sibTransId="{96EE60A5-6A6D-4179-8342-A228944FFD8A}"/>
    <dgm:cxn modelId="{DDE2ECBB-FA8D-49B6-B42B-31743A6CF495}" type="presOf" srcId="{2C3DBAE4-DE85-481C-8EF4-810DE7EF9A5F}" destId="{EE6AB4D1-78EA-47A4-92BE-7486984CA31C}" srcOrd="0" destOrd="0" presId="urn:microsoft.com/office/officeart/2005/8/layout/hierarchy4"/>
    <dgm:cxn modelId="{692F83B9-8ECB-49DD-A8EE-EE0F5CE2E69B}" srcId="{2C3DBAE4-DE85-481C-8EF4-810DE7EF9A5F}" destId="{9F0F45E6-A6BC-42F3-B6FC-B6B7BF58E3CC}" srcOrd="4" destOrd="0" parTransId="{B678CC23-2FC8-45ED-AA1C-4EFA4DF1F7B0}" sibTransId="{C12340B6-26B5-4CAA-BBF8-12870DCE4FB5}"/>
    <dgm:cxn modelId="{B5B82055-1E99-4C72-8D4B-E013D974E81F}" type="presOf" srcId="{F06F840C-93E0-4856-9EA7-C803A8790B8A}" destId="{3925EE8E-CB80-4924-B613-17A08D1F0FA2}" srcOrd="0" destOrd="0" presId="urn:microsoft.com/office/officeart/2005/8/layout/hierarchy4"/>
    <dgm:cxn modelId="{39A824D7-F6AE-4A89-A2BE-EFE3AFC55D07}" type="presOf" srcId="{E008E719-8646-4CC5-BC03-F0D03BE1089C}" destId="{0BA48498-1B30-4AC6-98E4-95AEC2E4F0BF}" srcOrd="0" destOrd="0" presId="urn:microsoft.com/office/officeart/2005/8/layout/hierarchy4"/>
    <dgm:cxn modelId="{40DBD206-24DB-4AAD-8F5C-67736AAD41B1}" srcId="{C25D8342-11F9-4EC4-B294-0C206F8BF076}" destId="{E1F5A34F-7F24-4406-93D2-B3AE492F75B1}" srcOrd="1" destOrd="0" parTransId="{CEBE49AA-B58F-4114-9B63-3633CBC8A299}" sibTransId="{B70E730D-E395-4D19-9568-E176FCDD5759}"/>
    <dgm:cxn modelId="{DB8A9ABC-51A6-45F7-AFE6-334089D236DD}" type="presOf" srcId="{8F63027C-2CA6-4688-AA39-934466B18084}" destId="{0A11B689-9B3F-4839-866A-1BA694FE9F7F}" srcOrd="0" destOrd="0" presId="urn:microsoft.com/office/officeart/2005/8/layout/hierarchy4"/>
    <dgm:cxn modelId="{6F1AC33B-F5A5-474B-B315-1D6CE7837D61}" srcId="{E008E719-8646-4CC5-BC03-F0D03BE1089C}" destId="{C25D8342-11F9-4EC4-B294-0C206F8BF076}" srcOrd="0" destOrd="0" parTransId="{75E3FC33-C48E-4B2D-ADF4-71C140E6F89C}" sibTransId="{F3703EA3-41B5-411D-86B6-DCC668303A06}"/>
    <dgm:cxn modelId="{651F6DD9-E556-4AFC-82DC-DBA6C2519DA5}" srcId="{2C3DBAE4-DE85-481C-8EF4-810DE7EF9A5F}" destId="{03EE4EC3-563B-4F85-89ED-7BDAE612D9A9}" srcOrd="2" destOrd="0" parTransId="{D4800398-AC7C-4FCE-81D3-F67FED9F9822}" sibTransId="{591DDA75-0A54-4C6E-8CCC-2CDBE493C4D0}"/>
    <dgm:cxn modelId="{3AEACC57-F319-4008-B33E-77BF39DD35DB}" srcId="{C25D8342-11F9-4EC4-B294-0C206F8BF076}" destId="{5DE22ACF-DCB3-464A-9F5F-DFF1A5CC4A6F}" srcOrd="0" destOrd="0" parTransId="{2DD36C26-2B43-435E-8F08-334F4F35B019}" sibTransId="{8184A1EE-4368-458B-94D5-643DF1E759D2}"/>
    <dgm:cxn modelId="{7536C198-E146-4CDB-910C-3E3DCC2D8825}" srcId="{C25D8342-11F9-4EC4-B294-0C206F8BF076}" destId="{392C5FB3-CFE5-4222-AEC8-994E728EE99F}" srcOrd="4" destOrd="0" parTransId="{FE101523-2E2B-49AE-BC39-3A0CC5BFFA4C}" sibTransId="{0AA94130-5745-47FB-8B47-C81A871BF596}"/>
    <dgm:cxn modelId="{76038CB0-3617-4B2D-BD01-7BCC3DA231BB}" type="presOf" srcId="{5DE22ACF-DCB3-464A-9F5F-DFF1A5CC4A6F}" destId="{4395142B-7EE9-45EE-828C-DEF441AC486C}" srcOrd="0" destOrd="0" presId="urn:microsoft.com/office/officeart/2005/8/layout/hierarchy4"/>
    <dgm:cxn modelId="{71F2B387-1E49-4F06-991D-3FFFDE96E39E}" type="presOf" srcId="{65BA26EA-008D-4651-8052-95273A23343A}" destId="{63BBF34A-2215-4CD2-8B7B-10A2729586DA}" srcOrd="0" destOrd="0" presId="urn:microsoft.com/office/officeart/2005/8/layout/hierarchy4"/>
    <dgm:cxn modelId="{6CC7BFA6-AF9C-4474-9F42-68236617BA3D}" srcId="{2C3DBAE4-DE85-481C-8EF4-810DE7EF9A5F}" destId="{DFF8B41B-0CE9-4616-97E6-8EB361A08F4A}" srcOrd="3" destOrd="0" parTransId="{B915C857-A409-4B6F-BAFE-ACCCDCEF34FC}" sibTransId="{B55DA257-E179-46EE-A2E1-49645F46D552}"/>
    <dgm:cxn modelId="{42DF7F8C-68AB-4CBD-9C02-1A082999CA1C}" type="presOf" srcId="{03EE4EC3-563B-4F85-89ED-7BDAE612D9A9}" destId="{F6F0101B-E3D4-44C0-AAC2-AC0C8CC58B20}" srcOrd="0" destOrd="0" presId="urn:microsoft.com/office/officeart/2005/8/layout/hierarchy4"/>
    <dgm:cxn modelId="{8C7D814E-08D0-41BA-A809-6F58E5F7B90F}" type="presOf" srcId="{C25D8342-11F9-4EC4-B294-0C206F8BF076}" destId="{E8A54220-A614-49E9-855C-76C7EB2DBBAA}" srcOrd="0" destOrd="0" presId="urn:microsoft.com/office/officeart/2005/8/layout/hierarchy4"/>
    <dgm:cxn modelId="{5E159163-533E-42EB-ABD2-B200A8EFACEA}" type="presOf" srcId="{D89FB3B3-A51C-450F-9E83-78FEB73BC915}" destId="{57745DAA-CDA0-438F-B0CF-6CCAFCDC7971}" srcOrd="0" destOrd="0" presId="urn:microsoft.com/office/officeart/2005/8/layout/hierarchy4"/>
    <dgm:cxn modelId="{9939B505-FF21-44B7-91C0-A88358A91DA3}" type="presOf" srcId="{A3C57A35-376B-4441-B051-155E518F9354}" destId="{221D6D42-C5C3-4247-80DF-79202B8CD008}" srcOrd="0" destOrd="0" presId="urn:microsoft.com/office/officeart/2005/8/layout/hierarchy4"/>
    <dgm:cxn modelId="{5758079C-D37E-45F9-B559-353F7EA12BB5}" srcId="{A3C57A35-376B-4441-B051-155E518F9354}" destId="{E008E719-8646-4CC5-BC03-F0D03BE1089C}" srcOrd="0" destOrd="0" parTransId="{A173A0B7-7DAA-4076-8548-8CB25AFB35B3}" sibTransId="{9AD97000-B830-41A8-9926-0870F92A1152}"/>
    <dgm:cxn modelId="{349AD6A4-D2A6-4134-AD36-6B66FC0F76B4}" srcId="{C25D8342-11F9-4EC4-B294-0C206F8BF076}" destId="{D89FB3B3-A51C-450F-9E83-78FEB73BC915}" srcOrd="3" destOrd="0" parTransId="{7EDAB44A-BF6D-4AE1-A5B8-2BE7CDBFC554}" sibTransId="{C5E4814A-187D-4612-B9F2-3983D3E2F255}"/>
    <dgm:cxn modelId="{783E0C3D-BBCB-472A-A4C1-12A4601220E0}" srcId="{2C3DBAE4-DE85-481C-8EF4-810DE7EF9A5F}" destId="{56FB740B-DCC2-4CEA-8356-C35B2C68DDDB}" srcOrd="1" destOrd="0" parTransId="{26A7BFAC-0306-4039-8892-927A2E906F98}" sibTransId="{798B5D22-FF0E-4E70-B6B2-94FAC2E8CC0E}"/>
    <dgm:cxn modelId="{23906552-74CF-446F-89B4-33DB8B51D7DB}" srcId="{C25D8342-11F9-4EC4-B294-0C206F8BF076}" destId="{65BA26EA-008D-4651-8052-95273A23343A}" srcOrd="5" destOrd="0" parTransId="{B2E57D63-A9E6-41CB-8073-2F7730EC679D}" sibTransId="{8304EC5C-CDC1-46CD-B95F-12953B22A517}"/>
    <dgm:cxn modelId="{C21E84B6-B039-4F78-8359-FFFC2C7358C3}" type="presOf" srcId="{392C5FB3-CFE5-4222-AEC8-994E728EE99F}" destId="{89F06F90-B082-4468-9326-C0F29F268127}" srcOrd="0" destOrd="0" presId="urn:microsoft.com/office/officeart/2005/8/layout/hierarchy4"/>
    <dgm:cxn modelId="{5DC90495-9EF3-457C-A2D4-FEEA79D1DDB5}" type="presOf" srcId="{56FB740B-DCC2-4CEA-8356-C35B2C68DDDB}" destId="{5A3F2CFE-7FD3-4234-B480-900085488F83}" srcOrd="0" destOrd="0" presId="urn:microsoft.com/office/officeart/2005/8/layout/hierarchy4"/>
    <dgm:cxn modelId="{BCEC5E6C-9DC6-4A2B-9BE2-5A9CB5077DEE}" type="presOf" srcId="{E1F5A34F-7F24-4406-93D2-B3AE492F75B1}" destId="{F0257380-DCC3-4FA3-8CF6-909541BCA5B1}" srcOrd="0" destOrd="0" presId="urn:microsoft.com/office/officeart/2005/8/layout/hierarchy4"/>
    <dgm:cxn modelId="{53081CCB-E4CF-4B50-8664-F12674E9B5FD}" type="presOf" srcId="{DFF8B41B-0CE9-4616-97E6-8EB361A08F4A}" destId="{493D7F74-EFC3-4BEC-8A2D-968433D0FF8D}" srcOrd="0" destOrd="0" presId="urn:microsoft.com/office/officeart/2005/8/layout/hierarchy4"/>
    <dgm:cxn modelId="{A1D5ED7C-2057-4138-90AA-C6876DC6DA1A}" type="presOf" srcId="{9F0F45E6-A6BC-42F3-B6FC-B6B7BF58E3CC}" destId="{26601167-8E5D-4F18-94A8-8DD147E0E766}" srcOrd="0" destOrd="0" presId="urn:microsoft.com/office/officeart/2005/8/layout/hierarchy4"/>
    <dgm:cxn modelId="{F03C82D9-D079-427F-96FD-3125E00B05EA}" srcId="{E008E719-8646-4CC5-BC03-F0D03BE1089C}" destId="{2C3DBAE4-DE85-481C-8EF4-810DE7EF9A5F}" srcOrd="1" destOrd="0" parTransId="{009D8A68-C25F-4DCE-ACB2-1D62BDA9BF48}" sibTransId="{19334247-B44B-4FEC-9874-912F2D7A11A9}"/>
    <dgm:cxn modelId="{ED1737B6-0040-4FC2-8E19-446DB6D506EC}" srcId="{C25D8342-11F9-4EC4-B294-0C206F8BF076}" destId="{8F63027C-2CA6-4688-AA39-934466B18084}" srcOrd="2" destOrd="0" parTransId="{520FB1D7-4389-4B09-8BD3-E04719660594}" sibTransId="{D424BD1C-2850-4D7B-946E-5BBAE56F10E6}"/>
    <dgm:cxn modelId="{E7B07EA4-7AC0-4626-8BDE-221367606FDB}" type="presParOf" srcId="{221D6D42-C5C3-4247-80DF-79202B8CD008}" destId="{E663876D-0C73-4936-9FC8-0E0408718CF3}" srcOrd="0" destOrd="0" presId="urn:microsoft.com/office/officeart/2005/8/layout/hierarchy4"/>
    <dgm:cxn modelId="{40E394C0-E3B1-4A8C-81D9-2A77655DBD1B}" type="presParOf" srcId="{E663876D-0C73-4936-9FC8-0E0408718CF3}" destId="{0BA48498-1B30-4AC6-98E4-95AEC2E4F0BF}" srcOrd="0" destOrd="0" presId="urn:microsoft.com/office/officeart/2005/8/layout/hierarchy4"/>
    <dgm:cxn modelId="{220AF461-59FD-4A1B-B762-AE6C8798B938}" type="presParOf" srcId="{E663876D-0C73-4936-9FC8-0E0408718CF3}" destId="{90590B13-9F37-4E22-9E7B-D36F72CAD811}" srcOrd="1" destOrd="0" presId="urn:microsoft.com/office/officeart/2005/8/layout/hierarchy4"/>
    <dgm:cxn modelId="{D0584F41-491B-4D24-8225-D6DEE7E77E50}" type="presParOf" srcId="{E663876D-0C73-4936-9FC8-0E0408718CF3}" destId="{55633C0F-C1BA-4F34-9AA1-2C0198E271A0}" srcOrd="2" destOrd="0" presId="urn:microsoft.com/office/officeart/2005/8/layout/hierarchy4"/>
    <dgm:cxn modelId="{CAF5740B-77F1-49E9-8235-D4122291D036}" type="presParOf" srcId="{55633C0F-C1BA-4F34-9AA1-2C0198E271A0}" destId="{CE8B1F08-68A2-489F-92C1-81C24C67709B}" srcOrd="0" destOrd="0" presId="urn:microsoft.com/office/officeart/2005/8/layout/hierarchy4"/>
    <dgm:cxn modelId="{CF675A8A-612B-4AF9-A753-B028AB991F5B}" type="presParOf" srcId="{CE8B1F08-68A2-489F-92C1-81C24C67709B}" destId="{E8A54220-A614-49E9-855C-76C7EB2DBBAA}" srcOrd="0" destOrd="0" presId="urn:microsoft.com/office/officeart/2005/8/layout/hierarchy4"/>
    <dgm:cxn modelId="{21C2F3FE-C2B2-47F8-AE95-775EEF61A511}" type="presParOf" srcId="{CE8B1F08-68A2-489F-92C1-81C24C67709B}" destId="{E44A3533-3707-4884-A4EC-51D237D83FAF}" srcOrd="1" destOrd="0" presId="urn:microsoft.com/office/officeart/2005/8/layout/hierarchy4"/>
    <dgm:cxn modelId="{4B2C62A8-8F82-4AF8-95E2-696A0EB14F39}" type="presParOf" srcId="{CE8B1F08-68A2-489F-92C1-81C24C67709B}" destId="{33045579-BF67-4028-BA53-0C2E6A83A2EC}" srcOrd="2" destOrd="0" presId="urn:microsoft.com/office/officeart/2005/8/layout/hierarchy4"/>
    <dgm:cxn modelId="{80D4D08B-4D99-4104-B678-58303786F475}" type="presParOf" srcId="{33045579-BF67-4028-BA53-0C2E6A83A2EC}" destId="{928FB50F-A5B2-4A99-9DB3-3CEF8C6889C3}" srcOrd="0" destOrd="0" presId="urn:microsoft.com/office/officeart/2005/8/layout/hierarchy4"/>
    <dgm:cxn modelId="{B85A9530-31CD-418C-9E3F-88D39DC4BFEF}" type="presParOf" srcId="{928FB50F-A5B2-4A99-9DB3-3CEF8C6889C3}" destId="{4395142B-7EE9-45EE-828C-DEF441AC486C}" srcOrd="0" destOrd="0" presId="urn:microsoft.com/office/officeart/2005/8/layout/hierarchy4"/>
    <dgm:cxn modelId="{40E71C56-FEF8-4C9D-A12B-231356A43833}" type="presParOf" srcId="{928FB50F-A5B2-4A99-9DB3-3CEF8C6889C3}" destId="{ACB39473-A8B5-43FA-A4F9-6ECAC83EC84C}" srcOrd="1" destOrd="0" presId="urn:microsoft.com/office/officeart/2005/8/layout/hierarchy4"/>
    <dgm:cxn modelId="{985818C7-3E03-41A0-A726-5088F11E78AA}" type="presParOf" srcId="{33045579-BF67-4028-BA53-0C2E6A83A2EC}" destId="{525E61FE-8C03-47F0-8297-89F428C266F8}" srcOrd="1" destOrd="0" presId="urn:microsoft.com/office/officeart/2005/8/layout/hierarchy4"/>
    <dgm:cxn modelId="{4DF91E18-7F43-449F-851C-0052AD59EB67}" type="presParOf" srcId="{33045579-BF67-4028-BA53-0C2E6A83A2EC}" destId="{9E35D5E9-C3C8-4F35-8EF4-401FD2B0EE23}" srcOrd="2" destOrd="0" presId="urn:microsoft.com/office/officeart/2005/8/layout/hierarchy4"/>
    <dgm:cxn modelId="{F31F1397-1B19-4899-A8E8-7656C0530E37}" type="presParOf" srcId="{9E35D5E9-C3C8-4F35-8EF4-401FD2B0EE23}" destId="{F0257380-DCC3-4FA3-8CF6-909541BCA5B1}" srcOrd="0" destOrd="0" presId="urn:microsoft.com/office/officeart/2005/8/layout/hierarchy4"/>
    <dgm:cxn modelId="{390B3F72-0E4F-4FF4-B934-4B4421B2F592}" type="presParOf" srcId="{9E35D5E9-C3C8-4F35-8EF4-401FD2B0EE23}" destId="{045EAFC6-20E8-4034-AFC0-8AE4577A1A5B}" srcOrd="1" destOrd="0" presId="urn:microsoft.com/office/officeart/2005/8/layout/hierarchy4"/>
    <dgm:cxn modelId="{5B80F77E-E728-4E09-989D-AC38A5ED7EF3}" type="presParOf" srcId="{33045579-BF67-4028-BA53-0C2E6A83A2EC}" destId="{81A46A31-CF8C-44DB-A529-759D9B3EE7B3}" srcOrd="3" destOrd="0" presId="urn:microsoft.com/office/officeart/2005/8/layout/hierarchy4"/>
    <dgm:cxn modelId="{CD9BE713-063B-40A9-9793-2CDAD012EC9B}" type="presParOf" srcId="{33045579-BF67-4028-BA53-0C2E6A83A2EC}" destId="{24E6E244-26B6-4E66-B9C0-498D5ECB63D4}" srcOrd="4" destOrd="0" presId="urn:microsoft.com/office/officeart/2005/8/layout/hierarchy4"/>
    <dgm:cxn modelId="{C624574F-D91E-4C7C-A105-6A318CEAE329}" type="presParOf" srcId="{24E6E244-26B6-4E66-B9C0-498D5ECB63D4}" destId="{0A11B689-9B3F-4839-866A-1BA694FE9F7F}" srcOrd="0" destOrd="0" presId="urn:microsoft.com/office/officeart/2005/8/layout/hierarchy4"/>
    <dgm:cxn modelId="{BF0D461F-2F2A-4FAB-A53D-C3188D0A1E94}" type="presParOf" srcId="{24E6E244-26B6-4E66-B9C0-498D5ECB63D4}" destId="{C6733442-013A-4B93-9970-3CBEA022DDA9}" srcOrd="1" destOrd="0" presId="urn:microsoft.com/office/officeart/2005/8/layout/hierarchy4"/>
    <dgm:cxn modelId="{A4C52CCB-4BEC-4FD8-B4EF-25492354BE41}" type="presParOf" srcId="{33045579-BF67-4028-BA53-0C2E6A83A2EC}" destId="{C6E42547-5E54-48B3-B7BD-8DB1D93BEF5A}" srcOrd="5" destOrd="0" presId="urn:microsoft.com/office/officeart/2005/8/layout/hierarchy4"/>
    <dgm:cxn modelId="{AED12404-1A95-4EE0-9344-A6DE22206855}" type="presParOf" srcId="{33045579-BF67-4028-BA53-0C2E6A83A2EC}" destId="{5F9EE71F-34D8-4EA3-9BA0-F3CD82EB74D0}" srcOrd="6" destOrd="0" presId="urn:microsoft.com/office/officeart/2005/8/layout/hierarchy4"/>
    <dgm:cxn modelId="{6E61E1C6-CE57-4EC6-ADD4-082B71F56905}" type="presParOf" srcId="{5F9EE71F-34D8-4EA3-9BA0-F3CD82EB74D0}" destId="{57745DAA-CDA0-438F-B0CF-6CCAFCDC7971}" srcOrd="0" destOrd="0" presId="urn:microsoft.com/office/officeart/2005/8/layout/hierarchy4"/>
    <dgm:cxn modelId="{972B703C-1C4B-43C4-AFC1-6BEE195D1561}" type="presParOf" srcId="{5F9EE71F-34D8-4EA3-9BA0-F3CD82EB74D0}" destId="{50B67831-C872-45D3-9DF0-F607BB665219}" srcOrd="1" destOrd="0" presId="urn:microsoft.com/office/officeart/2005/8/layout/hierarchy4"/>
    <dgm:cxn modelId="{CB6EAE4E-EF27-491A-A820-3CC5682AE96D}" type="presParOf" srcId="{33045579-BF67-4028-BA53-0C2E6A83A2EC}" destId="{815B2FE3-4883-412B-88DA-0056F6D7C053}" srcOrd="7" destOrd="0" presId="urn:microsoft.com/office/officeart/2005/8/layout/hierarchy4"/>
    <dgm:cxn modelId="{D7BCF7C5-104F-4EA5-83CE-FF0004BF3C4B}" type="presParOf" srcId="{33045579-BF67-4028-BA53-0C2E6A83A2EC}" destId="{076B653C-F0E0-4256-BE41-8C987582DE50}" srcOrd="8" destOrd="0" presId="urn:microsoft.com/office/officeart/2005/8/layout/hierarchy4"/>
    <dgm:cxn modelId="{1A51EC5D-BEBC-47CB-BA47-36A8388623BA}" type="presParOf" srcId="{076B653C-F0E0-4256-BE41-8C987582DE50}" destId="{89F06F90-B082-4468-9326-C0F29F268127}" srcOrd="0" destOrd="0" presId="urn:microsoft.com/office/officeart/2005/8/layout/hierarchy4"/>
    <dgm:cxn modelId="{CA1895E0-9C39-43E6-8DF9-679C32B5FC70}" type="presParOf" srcId="{076B653C-F0E0-4256-BE41-8C987582DE50}" destId="{4635EF09-441A-4751-80C9-CB40181A92C0}" srcOrd="1" destOrd="0" presId="urn:microsoft.com/office/officeart/2005/8/layout/hierarchy4"/>
    <dgm:cxn modelId="{28D21BE1-F7C6-40B7-9DB9-1B12A51DDA38}" type="presParOf" srcId="{33045579-BF67-4028-BA53-0C2E6A83A2EC}" destId="{B0DA191D-77EC-4F8D-882A-BC96491FF20F}" srcOrd="9" destOrd="0" presId="urn:microsoft.com/office/officeart/2005/8/layout/hierarchy4"/>
    <dgm:cxn modelId="{4816ABC1-F9FE-46ED-B948-1BA178CA25B7}" type="presParOf" srcId="{33045579-BF67-4028-BA53-0C2E6A83A2EC}" destId="{19DE3C37-75B9-42C9-8420-1D2F60B0921D}" srcOrd="10" destOrd="0" presId="urn:microsoft.com/office/officeart/2005/8/layout/hierarchy4"/>
    <dgm:cxn modelId="{3D4AD875-9D86-4B98-905A-0D46F37E2916}" type="presParOf" srcId="{19DE3C37-75B9-42C9-8420-1D2F60B0921D}" destId="{63BBF34A-2215-4CD2-8B7B-10A2729586DA}" srcOrd="0" destOrd="0" presId="urn:microsoft.com/office/officeart/2005/8/layout/hierarchy4"/>
    <dgm:cxn modelId="{0758AC52-99AE-4F87-AFDA-3B68E9C72ADD}" type="presParOf" srcId="{19DE3C37-75B9-42C9-8420-1D2F60B0921D}" destId="{E64FC855-37AD-4612-9955-EF231EAB2597}" srcOrd="1" destOrd="0" presId="urn:microsoft.com/office/officeart/2005/8/layout/hierarchy4"/>
    <dgm:cxn modelId="{E332925D-C768-44D5-96AE-751322552FA6}" type="presParOf" srcId="{55633C0F-C1BA-4F34-9AA1-2C0198E271A0}" destId="{E642F1C8-A288-4271-A93F-E8F854D2237B}" srcOrd="1" destOrd="0" presId="urn:microsoft.com/office/officeart/2005/8/layout/hierarchy4"/>
    <dgm:cxn modelId="{F8295FFF-E117-4C18-BB68-E1D78D2FB0FA}" type="presParOf" srcId="{55633C0F-C1BA-4F34-9AA1-2C0198E271A0}" destId="{01BA509D-29AF-484B-BF48-900643E06830}" srcOrd="2" destOrd="0" presId="urn:microsoft.com/office/officeart/2005/8/layout/hierarchy4"/>
    <dgm:cxn modelId="{CAEF6A72-D7AA-4C5A-9BCB-01E9D81ED90F}" type="presParOf" srcId="{01BA509D-29AF-484B-BF48-900643E06830}" destId="{EE6AB4D1-78EA-47A4-92BE-7486984CA31C}" srcOrd="0" destOrd="0" presId="urn:microsoft.com/office/officeart/2005/8/layout/hierarchy4"/>
    <dgm:cxn modelId="{B9CD311A-D8C1-472E-9BA6-D38047A9E478}" type="presParOf" srcId="{01BA509D-29AF-484B-BF48-900643E06830}" destId="{9F1AE311-11A7-46C0-8E9A-6D7300579173}" srcOrd="1" destOrd="0" presId="urn:microsoft.com/office/officeart/2005/8/layout/hierarchy4"/>
    <dgm:cxn modelId="{977DD844-0218-4CDA-AD60-244E2C684DBC}" type="presParOf" srcId="{01BA509D-29AF-484B-BF48-900643E06830}" destId="{C325A305-4435-41D9-A6C8-A39E1D996630}" srcOrd="2" destOrd="0" presId="urn:microsoft.com/office/officeart/2005/8/layout/hierarchy4"/>
    <dgm:cxn modelId="{3C12ABE8-70CA-40D8-8582-BCBCA93B72F5}" type="presParOf" srcId="{C325A305-4435-41D9-A6C8-A39E1D996630}" destId="{05FF6CB0-A1F4-43F2-855D-9C8B9C862A71}" srcOrd="0" destOrd="0" presId="urn:microsoft.com/office/officeart/2005/8/layout/hierarchy4"/>
    <dgm:cxn modelId="{EC0746A7-2E51-4B0B-912F-EF10DC110933}" type="presParOf" srcId="{05FF6CB0-A1F4-43F2-855D-9C8B9C862A71}" destId="{3925EE8E-CB80-4924-B613-17A08D1F0FA2}" srcOrd="0" destOrd="0" presId="urn:microsoft.com/office/officeart/2005/8/layout/hierarchy4"/>
    <dgm:cxn modelId="{CF75CAA5-4154-402A-BDF1-368F409B2084}" type="presParOf" srcId="{05FF6CB0-A1F4-43F2-855D-9C8B9C862A71}" destId="{EAF2DD08-A110-4679-B40B-475FBEA56899}" srcOrd="1" destOrd="0" presId="urn:microsoft.com/office/officeart/2005/8/layout/hierarchy4"/>
    <dgm:cxn modelId="{BA6EC7C9-1922-4059-B343-89FCF198F7DB}" type="presParOf" srcId="{C325A305-4435-41D9-A6C8-A39E1D996630}" destId="{866E45F7-FADD-4FE2-A3DF-E0D3C263ED2D}" srcOrd="1" destOrd="0" presId="urn:microsoft.com/office/officeart/2005/8/layout/hierarchy4"/>
    <dgm:cxn modelId="{C3193EE2-7F1B-4E5F-8CE2-2EC00DC35020}" type="presParOf" srcId="{C325A305-4435-41D9-A6C8-A39E1D996630}" destId="{AD521D2A-2B34-45DB-9503-B8BEE375C95C}" srcOrd="2" destOrd="0" presId="urn:microsoft.com/office/officeart/2005/8/layout/hierarchy4"/>
    <dgm:cxn modelId="{27F545BE-2FD6-47AC-8C26-F54F8B92F4FA}" type="presParOf" srcId="{AD521D2A-2B34-45DB-9503-B8BEE375C95C}" destId="{5A3F2CFE-7FD3-4234-B480-900085488F83}" srcOrd="0" destOrd="0" presId="urn:microsoft.com/office/officeart/2005/8/layout/hierarchy4"/>
    <dgm:cxn modelId="{178A5883-9350-460B-A1B8-3723C79AE2B9}" type="presParOf" srcId="{AD521D2A-2B34-45DB-9503-B8BEE375C95C}" destId="{407EC889-B822-450B-8612-E540DCAF8FB6}" srcOrd="1" destOrd="0" presId="urn:microsoft.com/office/officeart/2005/8/layout/hierarchy4"/>
    <dgm:cxn modelId="{4457F18F-6B4C-4340-9351-1D050C94415C}" type="presParOf" srcId="{C325A305-4435-41D9-A6C8-A39E1D996630}" destId="{AD812F23-1782-4016-B286-CEAF433975FA}" srcOrd="3" destOrd="0" presId="urn:microsoft.com/office/officeart/2005/8/layout/hierarchy4"/>
    <dgm:cxn modelId="{BE780FC2-9E7E-42A2-B8A3-8DD80E9F66B7}" type="presParOf" srcId="{C325A305-4435-41D9-A6C8-A39E1D996630}" destId="{88B0B78C-F27F-431D-A646-56B3D14BAE61}" srcOrd="4" destOrd="0" presId="urn:microsoft.com/office/officeart/2005/8/layout/hierarchy4"/>
    <dgm:cxn modelId="{73C80A86-54D8-4847-8031-3684CEC1D35F}" type="presParOf" srcId="{88B0B78C-F27F-431D-A646-56B3D14BAE61}" destId="{F6F0101B-E3D4-44C0-AAC2-AC0C8CC58B20}" srcOrd="0" destOrd="0" presId="urn:microsoft.com/office/officeart/2005/8/layout/hierarchy4"/>
    <dgm:cxn modelId="{6A3FE10B-82BD-479D-AE14-CA84DD2A7536}" type="presParOf" srcId="{88B0B78C-F27F-431D-A646-56B3D14BAE61}" destId="{90983C23-FD16-411A-8898-14ACE75EEC4B}" srcOrd="1" destOrd="0" presId="urn:microsoft.com/office/officeart/2005/8/layout/hierarchy4"/>
    <dgm:cxn modelId="{A2402D9B-A94A-4B4C-B44E-AB72C89F88F8}" type="presParOf" srcId="{C325A305-4435-41D9-A6C8-A39E1D996630}" destId="{D4E9EDEF-0C04-436D-A924-6D7FA8AB358E}" srcOrd="5" destOrd="0" presId="urn:microsoft.com/office/officeart/2005/8/layout/hierarchy4"/>
    <dgm:cxn modelId="{7896BE6A-0BB2-4D8E-AE51-33AF609042E5}" type="presParOf" srcId="{C325A305-4435-41D9-A6C8-A39E1D996630}" destId="{461D843F-4F82-4C73-AF6C-ECEEEC57E479}" srcOrd="6" destOrd="0" presId="urn:microsoft.com/office/officeart/2005/8/layout/hierarchy4"/>
    <dgm:cxn modelId="{8B43C99E-0FDD-439A-85C8-3FFC6C85F8AA}" type="presParOf" srcId="{461D843F-4F82-4C73-AF6C-ECEEEC57E479}" destId="{493D7F74-EFC3-4BEC-8A2D-968433D0FF8D}" srcOrd="0" destOrd="0" presId="urn:microsoft.com/office/officeart/2005/8/layout/hierarchy4"/>
    <dgm:cxn modelId="{12BD0330-C8BB-47DD-9E00-04675577F584}" type="presParOf" srcId="{461D843F-4F82-4C73-AF6C-ECEEEC57E479}" destId="{5E5B82E1-77EC-455E-BAD2-F42F880ECC73}" srcOrd="1" destOrd="0" presId="urn:microsoft.com/office/officeart/2005/8/layout/hierarchy4"/>
    <dgm:cxn modelId="{A6B5B754-2918-4831-A70F-7A79F534A7F3}" type="presParOf" srcId="{C325A305-4435-41D9-A6C8-A39E1D996630}" destId="{505B1EE5-2EB2-4216-A934-781F585C32A0}" srcOrd="7" destOrd="0" presId="urn:microsoft.com/office/officeart/2005/8/layout/hierarchy4"/>
    <dgm:cxn modelId="{0B00BFD7-A0FA-4001-9EE1-DCA250DB3815}" type="presParOf" srcId="{C325A305-4435-41D9-A6C8-A39E1D996630}" destId="{CD772CC6-9867-42B3-82C1-5A4291BA3594}" srcOrd="8" destOrd="0" presId="urn:microsoft.com/office/officeart/2005/8/layout/hierarchy4"/>
    <dgm:cxn modelId="{1BF2159F-F593-4693-9F90-A86886E066B6}" type="presParOf" srcId="{CD772CC6-9867-42B3-82C1-5A4291BA3594}" destId="{26601167-8E5D-4F18-94A8-8DD147E0E766}" srcOrd="0" destOrd="0" presId="urn:microsoft.com/office/officeart/2005/8/layout/hierarchy4"/>
    <dgm:cxn modelId="{40D8DC58-4AB4-470E-A565-3614377E1408}" type="presParOf" srcId="{CD772CC6-9867-42B3-82C1-5A4291BA3594}" destId="{3FAAB114-CD93-4CD4-A572-93BA591E1E4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55EDFC-6D5B-4EAB-A4AB-86A57F3B3FFE}" type="doc">
      <dgm:prSet loTypeId="urn:microsoft.com/office/officeart/2005/8/layout/hierarchy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1E54433-C4D1-42B0-99BB-5ECEB5A0BA6C}">
      <dgm:prSet phldrT="[Текст]"/>
      <dgm:spPr/>
      <dgm:t>
        <a:bodyPr/>
        <a:lstStyle/>
        <a:p>
          <a:r>
            <a:rPr lang="ru-RU" dirty="0" smtClean="0"/>
            <a:t>Осевые</a:t>
          </a:r>
          <a:endParaRPr lang="ru-RU" dirty="0"/>
        </a:p>
      </dgm:t>
    </dgm:pt>
    <dgm:pt modelId="{FA0F26F1-A349-4E0C-9BF8-7AE32E574A7A}" type="parTrans" cxnId="{2F846EAD-7BED-4B8A-A7EE-6A4FB885284B}">
      <dgm:prSet/>
      <dgm:spPr/>
      <dgm:t>
        <a:bodyPr/>
        <a:lstStyle/>
        <a:p>
          <a:endParaRPr lang="ru-RU"/>
        </a:p>
      </dgm:t>
    </dgm:pt>
    <dgm:pt modelId="{752FA37E-CE89-49A8-B23D-E4311EDEEF8A}" type="sibTrans" cxnId="{2F846EAD-7BED-4B8A-A7EE-6A4FB885284B}">
      <dgm:prSet/>
      <dgm:spPr/>
      <dgm:t>
        <a:bodyPr/>
        <a:lstStyle/>
        <a:p>
          <a:endParaRPr lang="ru-RU"/>
        </a:p>
      </dgm:t>
    </dgm:pt>
    <dgm:pt modelId="{60166305-1B7D-4AD8-B78A-F965BD36F64D}">
      <dgm:prSet phldrT="[Текст]"/>
      <dgm:spPr/>
      <dgm:t>
        <a:bodyPr/>
        <a:lstStyle/>
        <a:p>
          <a:r>
            <a:rPr lang="ru-RU" dirty="0" smtClean="0"/>
            <a:t>Достоинства</a:t>
          </a:r>
          <a:endParaRPr lang="ru-RU" dirty="0"/>
        </a:p>
      </dgm:t>
    </dgm:pt>
    <dgm:pt modelId="{4D1CC2F7-16E4-41EB-813C-545E14F6804C}" type="parTrans" cxnId="{AF02A4A6-37AE-4E77-8369-E0DB631C7F6F}">
      <dgm:prSet/>
      <dgm:spPr/>
      <dgm:t>
        <a:bodyPr/>
        <a:lstStyle/>
        <a:p>
          <a:endParaRPr lang="ru-RU"/>
        </a:p>
      </dgm:t>
    </dgm:pt>
    <dgm:pt modelId="{826DC4C9-C830-4C56-AC70-9658BFD77ABD}" type="sibTrans" cxnId="{AF02A4A6-37AE-4E77-8369-E0DB631C7F6F}">
      <dgm:prSet/>
      <dgm:spPr/>
      <dgm:t>
        <a:bodyPr/>
        <a:lstStyle/>
        <a:p>
          <a:endParaRPr lang="ru-RU"/>
        </a:p>
      </dgm:t>
    </dgm:pt>
    <dgm:pt modelId="{A388CEE1-2084-48BB-9E9D-4DF5ED75A234}">
      <dgm:prSet phldrT="[Текст]"/>
      <dgm:spPr/>
      <dgm:t>
        <a:bodyPr/>
        <a:lstStyle/>
        <a:p>
          <a:r>
            <a:rPr lang="ru-RU" dirty="0" smtClean="0"/>
            <a:t>Большие производительности</a:t>
          </a:r>
          <a:endParaRPr lang="ru-RU" dirty="0"/>
        </a:p>
      </dgm:t>
    </dgm:pt>
    <dgm:pt modelId="{10ABE28C-A3D8-4E09-86FC-C0F799719427}" type="parTrans" cxnId="{C9E77404-9E54-4C57-B2DE-D723400B8CA0}">
      <dgm:prSet/>
      <dgm:spPr/>
      <dgm:t>
        <a:bodyPr/>
        <a:lstStyle/>
        <a:p>
          <a:endParaRPr lang="ru-RU"/>
        </a:p>
      </dgm:t>
    </dgm:pt>
    <dgm:pt modelId="{E01F01D4-BEE5-48DC-A5F8-3F0D156F9BAB}" type="sibTrans" cxnId="{C9E77404-9E54-4C57-B2DE-D723400B8CA0}">
      <dgm:prSet/>
      <dgm:spPr/>
      <dgm:t>
        <a:bodyPr/>
        <a:lstStyle/>
        <a:p>
          <a:endParaRPr lang="ru-RU"/>
        </a:p>
      </dgm:t>
    </dgm:pt>
    <dgm:pt modelId="{BE148742-DD0E-43CD-BD51-433E636979A9}">
      <dgm:prSet phldrT="[Текст]"/>
      <dgm:spPr/>
      <dgm:t>
        <a:bodyPr/>
        <a:lstStyle/>
        <a:p>
          <a:r>
            <a:rPr lang="ru-RU" dirty="0" smtClean="0"/>
            <a:t>Недостатки</a:t>
          </a:r>
          <a:endParaRPr lang="ru-RU" dirty="0"/>
        </a:p>
      </dgm:t>
    </dgm:pt>
    <dgm:pt modelId="{5E95F772-046E-4411-B8E5-1771C5B479E4}" type="parTrans" cxnId="{EEF0698F-A069-4AF7-9CD0-B7D85988B9A9}">
      <dgm:prSet/>
      <dgm:spPr/>
      <dgm:t>
        <a:bodyPr/>
        <a:lstStyle/>
        <a:p>
          <a:endParaRPr lang="ru-RU"/>
        </a:p>
      </dgm:t>
    </dgm:pt>
    <dgm:pt modelId="{57BD51E4-59A7-46E8-9196-539A912EAFF7}" type="sibTrans" cxnId="{EEF0698F-A069-4AF7-9CD0-B7D85988B9A9}">
      <dgm:prSet/>
      <dgm:spPr/>
      <dgm:t>
        <a:bodyPr/>
        <a:lstStyle/>
        <a:p>
          <a:endParaRPr lang="ru-RU"/>
        </a:p>
      </dgm:t>
    </dgm:pt>
    <dgm:pt modelId="{E2DCC790-21FF-46E7-8259-3C30A4029913}">
      <dgm:prSet phldrT="[Текст]"/>
      <dgm:spPr/>
      <dgm:t>
        <a:bodyPr/>
        <a:lstStyle/>
        <a:p>
          <a:r>
            <a:rPr lang="ru-RU" dirty="0" smtClean="0"/>
            <a:t>Малые напоры</a:t>
          </a:r>
          <a:endParaRPr lang="ru-RU" dirty="0"/>
        </a:p>
      </dgm:t>
    </dgm:pt>
    <dgm:pt modelId="{96259FCE-A261-456F-A7C2-C0C190319A8F}" type="parTrans" cxnId="{1972D3BB-6544-4314-A16E-E26DEC7E3AA5}">
      <dgm:prSet/>
      <dgm:spPr/>
      <dgm:t>
        <a:bodyPr/>
        <a:lstStyle/>
        <a:p>
          <a:endParaRPr lang="ru-RU"/>
        </a:p>
      </dgm:t>
    </dgm:pt>
    <dgm:pt modelId="{4C63A61A-4465-4458-A54F-8B70B03FFA1F}" type="sibTrans" cxnId="{1972D3BB-6544-4314-A16E-E26DEC7E3AA5}">
      <dgm:prSet/>
      <dgm:spPr/>
      <dgm:t>
        <a:bodyPr/>
        <a:lstStyle/>
        <a:p>
          <a:endParaRPr lang="ru-RU"/>
        </a:p>
      </dgm:t>
    </dgm:pt>
    <dgm:pt modelId="{C0B173DD-7821-4F7D-A0F5-BF22CC054563}">
      <dgm:prSet phldrT="[Текст]"/>
      <dgm:spPr/>
      <dgm:t>
        <a:bodyPr/>
        <a:lstStyle/>
        <a:p>
          <a:r>
            <a:rPr lang="ru-RU" dirty="0" smtClean="0"/>
            <a:t>Смешение перекачиваемой жидкости с рабочей</a:t>
          </a:r>
          <a:endParaRPr lang="ru-RU" dirty="0"/>
        </a:p>
      </dgm:t>
    </dgm:pt>
    <dgm:pt modelId="{EB2776FC-E05B-4787-9213-2E244592D187}" type="parTrans" cxnId="{DC2144D1-C037-4C8D-989C-05D1C41D195C}">
      <dgm:prSet/>
      <dgm:spPr/>
      <dgm:t>
        <a:bodyPr/>
        <a:lstStyle/>
        <a:p>
          <a:endParaRPr lang="ru-RU"/>
        </a:p>
      </dgm:t>
    </dgm:pt>
    <dgm:pt modelId="{29302CA1-661B-4DC2-977E-3D0FE7EE874F}" type="sibTrans" cxnId="{DC2144D1-C037-4C8D-989C-05D1C41D195C}">
      <dgm:prSet/>
      <dgm:spPr/>
      <dgm:t>
        <a:bodyPr/>
        <a:lstStyle/>
        <a:p>
          <a:endParaRPr lang="ru-RU"/>
        </a:p>
      </dgm:t>
    </dgm:pt>
    <dgm:pt modelId="{99D90659-8782-420B-8B0A-83A9EB372E58}">
      <dgm:prSet phldrT="[Текст]"/>
      <dgm:spPr/>
      <dgm:t>
        <a:bodyPr/>
        <a:lstStyle/>
        <a:p>
          <a:r>
            <a:rPr lang="ru-RU" dirty="0" smtClean="0"/>
            <a:t>Струйные</a:t>
          </a:r>
          <a:endParaRPr lang="ru-RU" dirty="0"/>
        </a:p>
      </dgm:t>
    </dgm:pt>
    <dgm:pt modelId="{AD9D81C3-1F64-4D7C-9C2F-E33FC4993C46}" type="parTrans" cxnId="{194A0A10-C4A0-4D9C-A4F1-95504F309AAA}">
      <dgm:prSet/>
      <dgm:spPr/>
      <dgm:t>
        <a:bodyPr/>
        <a:lstStyle/>
        <a:p>
          <a:endParaRPr lang="ru-RU"/>
        </a:p>
      </dgm:t>
    </dgm:pt>
    <dgm:pt modelId="{9396CF8D-5A45-4F75-AA78-3AC1ED60D501}" type="sibTrans" cxnId="{194A0A10-C4A0-4D9C-A4F1-95504F309AAA}">
      <dgm:prSet/>
      <dgm:spPr/>
      <dgm:t>
        <a:bodyPr/>
        <a:lstStyle/>
        <a:p>
          <a:endParaRPr lang="ru-RU"/>
        </a:p>
      </dgm:t>
    </dgm:pt>
    <dgm:pt modelId="{A036BD3A-88C5-4EED-8783-54F8E9D7442D}">
      <dgm:prSet phldrT="[Текст]"/>
      <dgm:spPr/>
      <dgm:t>
        <a:bodyPr/>
        <a:lstStyle/>
        <a:p>
          <a:r>
            <a:rPr lang="ru-RU" dirty="0" smtClean="0"/>
            <a:t>Достоинства</a:t>
          </a:r>
          <a:endParaRPr lang="ru-RU" dirty="0"/>
        </a:p>
      </dgm:t>
    </dgm:pt>
    <dgm:pt modelId="{27516521-2EF1-4D23-9B1B-0625F209D0E2}" type="parTrans" cxnId="{8EF5AC13-D210-4933-92B0-1BC54000A1F8}">
      <dgm:prSet/>
      <dgm:spPr/>
      <dgm:t>
        <a:bodyPr/>
        <a:lstStyle/>
        <a:p>
          <a:endParaRPr lang="ru-RU"/>
        </a:p>
      </dgm:t>
    </dgm:pt>
    <dgm:pt modelId="{5B3A47F5-CDA6-4107-8525-7945A8791D59}" type="sibTrans" cxnId="{8EF5AC13-D210-4933-92B0-1BC54000A1F8}">
      <dgm:prSet/>
      <dgm:spPr/>
      <dgm:t>
        <a:bodyPr/>
        <a:lstStyle/>
        <a:p>
          <a:endParaRPr lang="ru-RU"/>
        </a:p>
      </dgm:t>
    </dgm:pt>
    <dgm:pt modelId="{696A85D4-9EF4-4124-ACB9-A0378479A885}">
      <dgm:prSet phldrT="[Текст]"/>
      <dgm:spPr/>
      <dgm:t>
        <a:bodyPr/>
        <a:lstStyle/>
        <a:p>
          <a:r>
            <a:rPr lang="ru-RU" dirty="0" smtClean="0"/>
            <a:t>Простота устройства</a:t>
          </a:r>
          <a:endParaRPr lang="ru-RU" dirty="0"/>
        </a:p>
      </dgm:t>
    </dgm:pt>
    <dgm:pt modelId="{D5B9D2D6-AD1E-4C14-B0E7-0D4577FC3258}" type="parTrans" cxnId="{6F5C0D6D-406D-4B20-AFA4-208483F41D04}">
      <dgm:prSet/>
      <dgm:spPr/>
      <dgm:t>
        <a:bodyPr/>
        <a:lstStyle/>
        <a:p>
          <a:endParaRPr lang="ru-RU"/>
        </a:p>
      </dgm:t>
    </dgm:pt>
    <dgm:pt modelId="{FCF1F6C7-3F1D-4A2D-9A35-A24F083A0A0F}" type="sibTrans" cxnId="{6F5C0D6D-406D-4B20-AFA4-208483F41D04}">
      <dgm:prSet/>
      <dgm:spPr/>
      <dgm:t>
        <a:bodyPr/>
        <a:lstStyle/>
        <a:p>
          <a:endParaRPr lang="ru-RU"/>
        </a:p>
      </dgm:t>
    </dgm:pt>
    <dgm:pt modelId="{A2176C4B-1E28-48E6-9B72-4CCEC76E2395}">
      <dgm:prSet phldrT="[Текст]"/>
      <dgm:spPr/>
      <dgm:t>
        <a:bodyPr/>
        <a:lstStyle/>
        <a:p>
          <a:r>
            <a:rPr lang="ru-RU" dirty="0" smtClean="0"/>
            <a:t>Недостатки</a:t>
          </a:r>
          <a:endParaRPr lang="ru-RU" dirty="0"/>
        </a:p>
      </dgm:t>
    </dgm:pt>
    <dgm:pt modelId="{D6692EE6-B6B2-4F19-9BF5-ECCCAECC9A11}" type="parTrans" cxnId="{A1DCBBF3-57DD-40F6-88E0-F826689851E2}">
      <dgm:prSet/>
      <dgm:spPr/>
      <dgm:t>
        <a:bodyPr/>
        <a:lstStyle/>
        <a:p>
          <a:endParaRPr lang="ru-RU"/>
        </a:p>
      </dgm:t>
    </dgm:pt>
    <dgm:pt modelId="{55E9878F-28C4-4239-AF30-BB622C84EFC6}" type="sibTrans" cxnId="{A1DCBBF3-57DD-40F6-88E0-F826689851E2}">
      <dgm:prSet/>
      <dgm:spPr/>
      <dgm:t>
        <a:bodyPr/>
        <a:lstStyle/>
        <a:p>
          <a:endParaRPr lang="ru-RU"/>
        </a:p>
      </dgm:t>
    </dgm:pt>
    <dgm:pt modelId="{5DA8C96D-8B06-4A1B-91B9-1782C439823A}">
      <dgm:prSet/>
      <dgm:spPr/>
      <dgm:t>
        <a:bodyPr/>
        <a:lstStyle/>
        <a:p>
          <a:r>
            <a:rPr lang="ru-RU" smtClean="0"/>
            <a:t>Возможность перекачки жидкостей, содержащих мелкие твердые частицы</a:t>
          </a:r>
          <a:endParaRPr lang="ru-RU"/>
        </a:p>
      </dgm:t>
    </dgm:pt>
    <dgm:pt modelId="{3A0F0702-7951-4FE3-A0AA-7E7BFEC03FC0}" type="parTrans" cxnId="{072D3817-4F2F-47CE-879B-F21402413555}">
      <dgm:prSet/>
      <dgm:spPr/>
      <dgm:t>
        <a:bodyPr/>
        <a:lstStyle/>
        <a:p>
          <a:endParaRPr lang="ru-RU"/>
        </a:p>
      </dgm:t>
    </dgm:pt>
    <dgm:pt modelId="{C5E9FBC0-80A1-4B4C-B168-0BFAB191BEBE}" type="sibTrans" cxnId="{072D3817-4F2F-47CE-879B-F21402413555}">
      <dgm:prSet/>
      <dgm:spPr/>
      <dgm:t>
        <a:bodyPr/>
        <a:lstStyle/>
        <a:p>
          <a:endParaRPr lang="ru-RU"/>
        </a:p>
      </dgm:t>
    </dgm:pt>
    <dgm:pt modelId="{3D66D75A-4B84-472A-815A-2BC8CF4D02B9}" type="pres">
      <dgm:prSet presAssocID="{CF55EDFC-6D5B-4EAB-A4AB-86A57F3B3FF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764D06-C2C0-486B-A540-5FE373ADE2AF}" type="pres">
      <dgm:prSet presAssocID="{F1E54433-C4D1-42B0-99BB-5ECEB5A0BA6C}" presName="vertOne" presStyleCnt="0"/>
      <dgm:spPr/>
    </dgm:pt>
    <dgm:pt modelId="{9983A5C5-767E-4A37-B7C5-5762E1E2CD88}" type="pres">
      <dgm:prSet presAssocID="{F1E54433-C4D1-42B0-99BB-5ECEB5A0BA6C}" presName="txOne" presStyleLbl="node0" presStyleIdx="0" presStyleCnt="2" custScaleY="500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8ED82E-D9D3-4B53-B664-3637C420264F}" type="pres">
      <dgm:prSet presAssocID="{F1E54433-C4D1-42B0-99BB-5ECEB5A0BA6C}" presName="parTransOne" presStyleCnt="0"/>
      <dgm:spPr/>
    </dgm:pt>
    <dgm:pt modelId="{5AC55C97-DD32-4947-8F71-08B3ED8BD53D}" type="pres">
      <dgm:prSet presAssocID="{F1E54433-C4D1-42B0-99BB-5ECEB5A0BA6C}" presName="horzOne" presStyleCnt="0"/>
      <dgm:spPr/>
    </dgm:pt>
    <dgm:pt modelId="{72FB2931-0491-4328-90D6-00C6F2F3536B}" type="pres">
      <dgm:prSet presAssocID="{60166305-1B7D-4AD8-B78A-F965BD36F64D}" presName="vertTwo" presStyleCnt="0"/>
      <dgm:spPr/>
    </dgm:pt>
    <dgm:pt modelId="{A375D5A8-ECB4-4D3B-B70A-D8E0E328DA33}" type="pres">
      <dgm:prSet presAssocID="{60166305-1B7D-4AD8-B78A-F965BD36F64D}" presName="txTwo" presStyleLbl="node2" presStyleIdx="0" presStyleCnt="4" custScaleY="531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DFA41A-750A-43A6-A477-95BB8264A364}" type="pres">
      <dgm:prSet presAssocID="{60166305-1B7D-4AD8-B78A-F965BD36F64D}" presName="parTransTwo" presStyleCnt="0"/>
      <dgm:spPr/>
    </dgm:pt>
    <dgm:pt modelId="{C7EA2C42-4EAA-4713-8DB8-3FD8B91A0FD4}" type="pres">
      <dgm:prSet presAssocID="{60166305-1B7D-4AD8-B78A-F965BD36F64D}" presName="horzTwo" presStyleCnt="0"/>
      <dgm:spPr/>
    </dgm:pt>
    <dgm:pt modelId="{B3F8DB81-1B5B-4FA8-AA49-68AE78819B61}" type="pres">
      <dgm:prSet presAssocID="{A388CEE1-2084-48BB-9E9D-4DF5ED75A234}" presName="vertThree" presStyleCnt="0"/>
      <dgm:spPr/>
    </dgm:pt>
    <dgm:pt modelId="{12432FE7-A506-4093-8CE3-976386C6AB0D}" type="pres">
      <dgm:prSet presAssocID="{A388CEE1-2084-48BB-9E9D-4DF5ED75A234}" presName="txThre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5CA133-8A08-4A9E-AEC5-D0F474864D80}" type="pres">
      <dgm:prSet presAssocID="{A388CEE1-2084-48BB-9E9D-4DF5ED75A234}" presName="horzThree" presStyleCnt="0"/>
      <dgm:spPr/>
    </dgm:pt>
    <dgm:pt modelId="{06B874E8-45FE-4DA2-BFE0-F2ADC706753C}" type="pres">
      <dgm:prSet presAssocID="{826DC4C9-C830-4C56-AC70-9658BFD77ABD}" presName="sibSpaceTwo" presStyleCnt="0"/>
      <dgm:spPr/>
    </dgm:pt>
    <dgm:pt modelId="{868E90C1-B893-47ED-A669-47DFE4ED3766}" type="pres">
      <dgm:prSet presAssocID="{BE148742-DD0E-43CD-BD51-433E636979A9}" presName="vertTwo" presStyleCnt="0"/>
      <dgm:spPr/>
    </dgm:pt>
    <dgm:pt modelId="{44334A14-EDB6-45E1-8126-E10E12964676}" type="pres">
      <dgm:prSet presAssocID="{BE148742-DD0E-43CD-BD51-433E636979A9}" presName="txTwo" presStyleLbl="node2" presStyleIdx="1" presStyleCnt="4" custScaleY="497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634F77-B0B8-4E4B-A555-BABC3035B44F}" type="pres">
      <dgm:prSet presAssocID="{BE148742-DD0E-43CD-BD51-433E636979A9}" presName="parTransTwo" presStyleCnt="0"/>
      <dgm:spPr/>
    </dgm:pt>
    <dgm:pt modelId="{953F9165-AC58-4AD0-AC7D-7D0B942E4141}" type="pres">
      <dgm:prSet presAssocID="{BE148742-DD0E-43CD-BD51-433E636979A9}" presName="horzTwo" presStyleCnt="0"/>
      <dgm:spPr/>
    </dgm:pt>
    <dgm:pt modelId="{56F46DA4-EFC0-4A6C-919F-CEAD62364F51}" type="pres">
      <dgm:prSet presAssocID="{E2DCC790-21FF-46E7-8259-3C30A4029913}" presName="vertThree" presStyleCnt="0"/>
      <dgm:spPr/>
    </dgm:pt>
    <dgm:pt modelId="{6B5EA4B9-A215-4258-B361-7361B736F3B3}" type="pres">
      <dgm:prSet presAssocID="{E2DCC790-21FF-46E7-8259-3C30A4029913}" presName="txThre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81311B-F7BF-44CD-B816-54EA6E5C93CE}" type="pres">
      <dgm:prSet presAssocID="{E2DCC790-21FF-46E7-8259-3C30A4029913}" presName="horzThree" presStyleCnt="0"/>
      <dgm:spPr/>
    </dgm:pt>
    <dgm:pt modelId="{2908C72E-1810-4607-AD31-87499D7BA6B5}" type="pres">
      <dgm:prSet presAssocID="{752FA37E-CE89-49A8-B23D-E4311EDEEF8A}" presName="sibSpaceOne" presStyleCnt="0"/>
      <dgm:spPr/>
    </dgm:pt>
    <dgm:pt modelId="{F695FDD6-5B18-4FB1-BA0F-8CD04D6F76CA}" type="pres">
      <dgm:prSet presAssocID="{99D90659-8782-420B-8B0A-83A9EB372E58}" presName="vertOne" presStyleCnt="0"/>
      <dgm:spPr/>
    </dgm:pt>
    <dgm:pt modelId="{31106F4F-5BE2-4C80-B95D-62FDF510B180}" type="pres">
      <dgm:prSet presAssocID="{99D90659-8782-420B-8B0A-83A9EB372E58}" presName="txOne" presStyleLbl="node0" presStyleIdx="1" presStyleCnt="2" custScaleY="49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100C93-602E-469C-9DE5-57633FE1DD7D}" type="pres">
      <dgm:prSet presAssocID="{99D90659-8782-420B-8B0A-83A9EB372E58}" presName="parTransOne" presStyleCnt="0"/>
      <dgm:spPr/>
    </dgm:pt>
    <dgm:pt modelId="{FDAE335D-A98B-48E9-A476-901F4818C3A3}" type="pres">
      <dgm:prSet presAssocID="{99D90659-8782-420B-8B0A-83A9EB372E58}" presName="horzOne" presStyleCnt="0"/>
      <dgm:spPr/>
    </dgm:pt>
    <dgm:pt modelId="{5C26EB1C-8229-493F-A505-E0D8A179CEE0}" type="pres">
      <dgm:prSet presAssocID="{A036BD3A-88C5-4EED-8783-54F8E9D7442D}" presName="vertTwo" presStyleCnt="0"/>
      <dgm:spPr/>
    </dgm:pt>
    <dgm:pt modelId="{8BDC8460-5E2C-493A-8D93-BD13FDB355A9}" type="pres">
      <dgm:prSet presAssocID="{A036BD3A-88C5-4EED-8783-54F8E9D7442D}" presName="txTwo" presStyleLbl="node2" presStyleIdx="2" presStyleCnt="4" custScaleY="47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C44371-BE2E-442C-834B-166D04578933}" type="pres">
      <dgm:prSet presAssocID="{A036BD3A-88C5-4EED-8783-54F8E9D7442D}" presName="parTransTwo" presStyleCnt="0"/>
      <dgm:spPr/>
    </dgm:pt>
    <dgm:pt modelId="{D2928CE9-82CE-4345-B88E-D9190DD074D5}" type="pres">
      <dgm:prSet presAssocID="{A036BD3A-88C5-4EED-8783-54F8E9D7442D}" presName="horzTwo" presStyleCnt="0"/>
      <dgm:spPr/>
    </dgm:pt>
    <dgm:pt modelId="{DE941FCF-3F20-4ADC-955F-177C544DFA01}" type="pres">
      <dgm:prSet presAssocID="{696A85D4-9EF4-4124-ACB9-A0378479A885}" presName="vertThree" presStyleCnt="0"/>
      <dgm:spPr/>
    </dgm:pt>
    <dgm:pt modelId="{6705306C-723F-434E-83F2-951284083471}" type="pres">
      <dgm:prSet presAssocID="{696A85D4-9EF4-4124-ACB9-A0378479A885}" presName="txThre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AC19ED-F9EE-47CE-811D-F72A9DF1EDD7}" type="pres">
      <dgm:prSet presAssocID="{696A85D4-9EF4-4124-ACB9-A0378479A885}" presName="horzThree" presStyleCnt="0"/>
      <dgm:spPr/>
    </dgm:pt>
    <dgm:pt modelId="{FE9B9E60-8808-44AF-B8F8-741374FB25C3}" type="pres">
      <dgm:prSet presAssocID="{FCF1F6C7-3F1D-4A2D-9A35-A24F083A0A0F}" presName="sibSpaceThree" presStyleCnt="0"/>
      <dgm:spPr/>
    </dgm:pt>
    <dgm:pt modelId="{2A5554DE-DB08-407F-921C-43581134EFB1}" type="pres">
      <dgm:prSet presAssocID="{5DA8C96D-8B06-4A1B-91B9-1782C439823A}" presName="vertThree" presStyleCnt="0"/>
      <dgm:spPr/>
    </dgm:pt>
    <dgm:pt modelId="{67A55A98-7E40-42B7-A7DD-EC6568DA0850}" type="pres">
      <dgm:prSet presAssocID="{5DA8C96D-8B06-4A1B-91B9-1782C439823A}" presName="txThre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9A9977-E726-4C05-ADAB-EBF3BDDC5239}" type="pres">
      <dgm:prSet presAssocID="{5DA8C96D-8B06-4A1B-91B9-1782C439823A}" presName="horzThree" presStyleCnt="0"/>
      <dgm:spPr/>
    </dgm:pt>
    <dgm:pt modelId="{09E76713-C372-41B9-82D8-06B0631131CF}" type="pres">
      <dgm:prSet presAssocID="{5B3A47F5-CDA6-4107-8525-7945A8791D59}" presName="sibSpaceTwo" presStyleCnt="0"/>
      <dgm:spPr/>
    </dgm:pt>
    <dgm:pt modelId="{542C867B-04D0-4A17-AF48-9F0221CA2C66}" type="pres">
      <dgm:prSet presAssocID="{A2176C4B-1E28-48E6-9B72-4CCEC76E2395}" presName="vertTwo" presStyleCnt="0"/>
      <dgm:spPr/>
    </dgm:pt>
    <dgm:pt modelId="{BC3B8570-46AE-4BAB-8E5A-E06668504DF4}" type="pres">
      <dgm:prSet presAssocID="{A2176C4B-1E28-48E6-9B72-4CCEC76E2395}" presName="txTwo" presStyleLbl="node2" presStyleIdx="3" presStyleCnt="4" custScaleY="448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7DADD8-3438-48CB-B59F-202AC1A3009F}" type="pres">
      <dgm:prSet presAssocID="{A2176C4B-1E28-48E6-9B72-4CCEC76E2395}" presName="parTransTwo" presStyleCnt="0"/>
      <dgm:spPr/>
    </dgm:pt>
    <dgm:pt modelId="{D72DD08D-1899-4423-8C91-C919AB57F1AB}" type="pres">
      <dgm:prSet presAssocID="{A2176C4B-1E28-48E6-9B72-4CCEC76E2395}" presName="horzTwo" presStyleCnt="0"/>
      <dgm:spPr/>
    </dgm:pt>
    <dgm:pt modelId="{17656887-B2BF-4075-BE16-0FD6D503B166}" type="pres">
      <dgm:prSet presAssocID="{C0B173DD-7821-4F7D-A0F5-BF22CC054563}" presName="vertThree" presStyleCnt="0"/>
      <dgm:spPr/>
    </dgm:pt>
    <dgm:pt modelId="{DB99C1D6-0F7F-49E2-8052-3086DAF12CD2}" type="pres">
      <dgm:prSet presAssocID="{C0B173DD-7821-4F7D-A0F5-BF22CC054563}" presName="txThre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1A3A4F-6D92-4B65-9D64-25A615ECF6CF}" type="pres">
      <dgm:prSet presAssocID="{C0B173DD-7821-4F7D-A0F5-BF22CC054563}" presName="horzThree" presStyleCnt="0"/>
      <dgm:spPr/>
    </dgm:pt>
  </dgm:ptLst>
  <dgm:cxnLst>
    <dgm:cxn modelId="{DC3548A5-73EC-451B-BDCE-5788FF469F3A}" type="presOf" srcId="{99D90659-8782-420B-8B0A-83A9EB372E58}" destId="{31106F4F-5BE2-4C80-B95D-62FDF510B180}" srcOrd="0" destOrd="0" presId="urn:microsoft.com/office/officeart/2005/8/layout/hierarchy4"/>
    <dgm:cxn modelId="{EEF0698F-A069-4AF7-9CD0-B7D85988B9A9}" srcId="{F1E54433-C4D1-42B0-99BB-5ECEB5A0BA6C}" destId="{BE148742-DD0E-43CD-BD51-433E636979A9}" srcOrd="1" destOrd="0" parTransId="{5E95F772-046E-4411-B8E5-1771C5B479E4}" sibTransId="{57BD51E4-59A7-46E8-9196-539A912EAFF7}"/>
    <dgm:cxn modelId="{8E9BB235-4822-4501-90CD-B6F719696507}" type="presOf" srcId="{696A85D4-9EF4-4124-ACB9-A0378479A885}" destId="{6705306C-723F-434E-83F2-951284083471}" srcOrd="0" destOrd="0" presId="urn:microsoft.com/office/officeart/2005/8/layout/hierarchy4"/>
    <dgm:cxn modelId="{00F7DF3B-0645-4256-877A-939F1FF4A2B1}" type="presOf" srcId="{BE148742-DD0E-43CD-BD51-433E636979A9}" destId="{44334A14-EDB6-45E1-8126-E10E12964676}" srcOrd="0" destOrd="0" presId="urn:microsoft.com/office/officeart/2005/8/layout/hierarchy4"/>
    <dgm:cxn modelId="{DC2144D1-C037-4C8D-989C-05D1C41D195C}" srcId="{A2176C4B-1E28-48E6-9B72-4CCEC76E2395}" destId="{C0B173DD-7821-4F7D-A0F5-BF22CC054563}" srcOrd="0" destOrd="0" parTransId="{EB2776FC-E05B-4787-9213-2E244592D187}" sibTransId="{29302CA1-661B-4DC2-977E-3D0FE7EE874F}"/>
    <dgm:cxn modelId="{8EF5AC13-D210-4933-92B0-1BC54000A1F8}" srcId="{99D90659-8782-420B-8B0A-83A9EB372E58}" destId="{A036BD3A-88C5-4EED-8783-54F8E9D7442D}" srcOrd="0" destOrd="0" parTransId="{27516521-2EF1-4D23-9B1B-0625F209D0E2}" sibTransId="{5B3A47F5-CDA6-4107-8525-7945A8791D59}"/>
    <dgm:cxn modelId="{57D56520-1925-4F8C-A635-18E897F27766}" type="presOf" srcId="{A036BD3A-88C5-4EED-8783-54F8E9D7442D}" destId="{8BDC8460-5E2C-493A-8D93-BD13FDB355A9}" srcOrd="0" destOrd="0" presId="urn:microsoft.com/office/officeart/2005/8/layout/hierarchy4"/>
    <dgm:cxn modelId="{1972D3BB-6544-4314-A16E-E26DEC7E3AA5}" srcId="{BE148742-DD0E-43CD-BD51-433E636979A9}" destId="{E2DCC790-21FF-46E7-8259-3C30A4029913}" srcOrd="0" destOrd="0" parTransId="{96259FCE-A261-456F-A7C2-C0C190319A8F}" sibTransId="{4C63A61A-4465-4458-A54F-8B70B03FFA1F}"/>
    <dgm:cxn modelId="{2F846EAD-7BED-4B8A-A7EE-6A4FB885284B}" srcId="{CF55EDFC-6D5B-4EAB-A4AB-86A57F3B3FFE}" destId="{F1E54433-C4D1-42B0-99BB-5ECEB5A0BA6C}" srcOrd="0" destOrd="0" parTransId="{FA0F26F1-A349-4E0C-9BF8-7AE32E574A7A}" sibTransId="{752FA37E-CE89-49A8-B23D-E4311EDEEF8A}"/>
    <dgm:cxn modelId="{49ADA604-8B29-4CE3-80F6-08B922F8F3E0}" type="presOf" srcId="{E2DCC790-21FF-46E7-8259-3C30A4029913}" destId="{6B5EA4B9-A215-4258-B361-7361B736F3B3}" srcOrd="0" destOrd="0" presId="urn:microsoft.com/office/officeart/2005/8/layout/hierarchy4"/>
    <dgm:cxn modelId="{194A0A10-C4A0-4D9C-A4F1-95504F309AAA}" srcId="{CF55EDFC-6D5B-4EAB-A4AB-86A57F3B3FFE}" destId="{99D90659-8782-420B-8B0A-83A9EB372E58}" srcOrd="1" destOrd="0" parTransId="{AD9D81C3-1F64-4D7C-9C2F-E33FC4993C46}" sibTransId="{9396CF8D-5A45-4F75-AA78-3AC1ED60D501}"/>
    <dgm:cxn modelId="{0DAF554C-C606-4D76-951E-B107B77024E7}" type="presOf" srcId="{C0B173DD-7821-4F7D-A0F5-BF22CC054563}" destId="{DB99C1D6-0F7F-49E2-8052-3086DAF12CD2}" srcOrd="0" destOrd="0" presId="urn:microsoft.com/office/officeart/2005/8/layout/hierarchy4"/>
    <dgm:cxn modelId="{6F5C0D6D-406D-4B20-AFA4-208483F41D04}" srcId="{A036BD3A-88C5-4EED-8783-54F8E9D7442D}" destId="{696A85D4-9EF4-4124-ACB9-A0378479A885}" srcOrd="0" destOrd="0" parTransId="{D5B9D2D6-AD1E-4C14-B0E7-0D4577FC3258}" sibTransId="{FCF1F6C7-3F1D-4A2D-9A35-A24F083A0A0F}"/>
    <dgm:cxn modelId="{D94299E2-7EB6-47D8-B64F-A1D31429954E}" type="presOf" srcId="{A388CEE1-2084-48BB-9E9D-4DF5ED75A234}" destId="{12432FE7-A506-4093-8CE3-976386C6AB0D}" srcOrd="0" destOrd="0" presId="urn:microsoft.com/office/officeart/2005/8/layout/hierarchy4"/>
    <dgm:cxn modelId="{C9E77404-9E54-4C57-B2DE-D723400B8CA0}" srcId="{60166305-1B7D-4AD8-B78A-F965BD36F64D}" destId="{A388CEE1-2084-48BB-9E9D-4DF5ED75A234}" srcOrd="0" destOrd="0" parTransId="{10ABE28C-A3D8-4E09-86FC-C0F799719427}" sibTransId="{E01F01D4-BEE5-48DC-A5F8-3F0D156F9BAB}"/>
    <dgm:cxn modelId="{2B1E8F7F-5B33-48CB-AC09-8A5ADB8890BF}" type="presOf" srcId="{60166305-1B7D-4AD8-B78A-F965BD36F64D}" destId="{A375D5A8-ECB4-4D3B-B70A-D8E0E328DA33}" srcOrd="0" destOrd="0" presId="urn:microsoft.com/office/officeart/2005/8/layout/hierarchy4"/>
    <dgm:cxn modelId="{A99ACCEA-890C-48E4-B2F3-F1923DC6D501}" type="presOf" srcId="{A2176C4B-1E28-48E6-9B72-4CCEC76E2395}" destId="{BC3B8570-46AE-4BAB-8E5A-E06668504DF4}" srcOrd="0" destOrd="0" presId="urn:microsoft.com/office/officeart/2005/8/layout/hierarchy4"/>
    <dgm:cxn modelId="{8EE3C401-2472-4E45-AA37-F13392DE4391}" type="presOf" srcId="{CF55EDFC-6D5B-4EAB-A4AB-86A57F3B3FFE}" destId="{3D66D75A-4B84-472A-815A-2BC8CF4D02B9}" srcOrd="0" destOrd="0" presId="urn:microsoft.com/office/officeart/2005/8/layout/hierarchy4"/>
    <dgm:cxn modelId="{BFBF1DD5-4213-47CE-A169-B1C5D65774C7}" type="presOf" srcId="{F1E54433-C4D1-42B0-99BB-5ECEB5A0BA6C}" destId="{9983A5C5-767E-4A37-B7C5-5762E1E2CD88}" srcOrd="0" destOrd="0" presId="urn:microsoft.com/office/officeart/2005/8/layout/hierarchy4"/>
    <dgm:cxn modelId="{A1DCBBF3-57DD-40F6-88E0-F826689851E2}" srcId="{99D90659-8782-420B-8B0A-83A9EB372E58}" destId="{A2176C4B-1E28-48E6-9B72-4CCEC76E2395}" srcOrd="1" destOrd="0" parTransId="{D6692EE6-B6B2-4F19-9BF5-ECCCAECC9A11}" sibTransId="{55E9878F-28C4-4239-AF30-BB622C84EFC6}"/>
    <dgm:cxn modelId="{AF02A4A6-37AE-4E77-8369-E0DB631C7F6F}" srcId="{F1E54433-C4D1-42B0-99BB-5ECEB5A0BA6C}" destId="{60166305-1B7D-4AD8-B78A-F965BD36F64D}" srcOrd="0" destOrd="0" parTransId="{4D1CC2F7-16E4-41EB-813C-545E14F6804C}" sibTransId="{826DC4C9-C830-4C56-AC70-9658BFD77ABD}"/>
    <dgm:cxn modelId="{072D3817-4F2F-47CE-879B-F21402413555}" srcId="{A036BD3A-88C5-4EED-8783-54F8E9D7442D}" destId="{5DA8C96D-8B06-4A1B-91B9-1782C439823A}" srcOrd="1" destOrd="0" parTransId="{3A0F0702-7951-4FE3-A0AA-7E7BFEC03FC0}" sibTransId="{C5E9FBC0-80A1-4B4C-B168-0BFAB191BEBE}"/>
    <dgm:cxn modelId="{2022D334-AD8A-46FB-80EA-E369C970F92E}" type="presOf" srcId="{5DA8C96D-8B06-4A1B-91B9-1782C439823A}" destId="{67A55A98-7E40-42B7-A7DD-EC6568DA0850}" srcOrd="0" destOrd="0" presId="urn:microsoft.com/office/officeart/2005/8/layout/hierarchy4"/>
    <dgm:cxn modelId="{BE4B668F-CA4D-4334-BC47-A7BA36FE833F}" type="presParOf" srcId="{3D66D75A-4B84-472A-815A-2BC8CF4D02B9}" destId="{16764D06-C2C0-486B-A540-5FE373ADE2AF}" srcOrd="0" destOrd="0" presId="urn:microsoft.com/office/officeart/2005/8/layout/hierarchy4"/>
    <dgm:cxn modelId="{3930CD4B-2A2A-44AF-B751-EA04634A7875}" type="presParOf" srcId="{16764D06-C2C0-486B-A540-5FE373ADE2AF}" destId="{9983A5C5-767E-4A37-B7C5-5762E1E2CD88}" srcOrd="0" destOrd="0" presId="urn:microsoft.com/office/officeart/2005/8/layout/hierarchy4"/>
    <dgm:cxn modelId="{6EC2240E-DC8F-404E-B291-07F81E772B8F}" type="presParOf" srcId="{16764D06-C2C0-486B-A540-5FE373ADE2AF}" destId="{208ED82E-D9D3-4B53-B664-3637C420264F}" srcOrd="1" destOrd="0" presId="urn:microsoft.com/office/officeart/2005/8/layout/hierarchy4"/>
    <dgm:cxn modelId="{741DF1B4-2FE4-4857-BD0D-285AAF768E6B}" type="presParOf" srcId="{16764D06-C2C0-486B-A540-5FE373ADE2AF}" destId="{5AC55C97-DD32-4947-8F71-08B3ED8BD53D}" srcOrd="2" destOrd="0" presId="urn:microsoft.com/office/officeart/2005/8/layout/hierarchy4"/>
    <dgm:cxn modelId="{F2DEAABF-DA7E-43FD-9E2E-4609F3019465}" type="presParOf" srcId="{5AC55C97-DD32-4947-8F71-08B3ED8BD53D}" destId="{72FB2931-0491-4328-90D6-00C6F2F3536B}" srcOrd="0" destOrd="0" presId="urn:microsoft.com/office/officeart/2005/8/layout/hierarchy4"/>
    <dgm:cxn modelId="{1B97A7D0-6FD0-4612-8B84-E250AF9E4EC0}" type="presParOf" srcId="{72FB2931-0491-4328-90D6-00C6F2F3536B}" destId="{A375D5A8-ECB4-4D3B-B70A-D8E0E328DA33}" srcOrd="0" destOrd="0" presId="urn:microsoft.com/office/officeart/2005/8/layout/hierarchy4"/>
    <dgm:cxn modelId="{2B796A7B-4D46-4FB8-BC81-26D0D38EF950}" type="presParOf" srcId="{72FB2931-0491-4328-90D6-00C6F2F3536B}" destId="{C0DFA41A-750A-43A6-A477-95BB8264A364}" srcOrd="1" destOrd="0" presId="urn:microsoft.com/office/officeart/2005/8/layout/hierarchy4"/>
    <dgm:cxn modelId="{5692324D-98AB-4765-A681-41EC9A34CE05}" type="presParOf" srcId="{72FB2931-0491-4328-90D6-00C6F2F3536B}" destId="{C7EA2C42-4EAA-4713-8DB8-3FD8B91A0FD4}" srcOrd="2" destOrd="0" presId="urn:microsoft.com/office/officeart/2005/8/layout/hierarchy4"/>
    <dgm:cxn modelId="{C61F4D95-02B6-41B6-8A62-C250BAE2B95C}" type="presParOf" srcId="{C7EA2C42-4EAA-4713-8DB8-3FD8B91A0FD4}" destId="{B3F8DB81-1B5B-4FA8-AA49-68AE78819B61}" srcOrd="0" destOrd="0" presId="urn:microsoft.com/office/officeart/2005/8/layout/hierarchy4"/>
    <dgm:cxn modelId="{27DFA838-BAFC-4037-BFC2-30E8986D52DB}" type="presParOf" srcId="{B3F8DB81-1B5B-4FA8-AA49-68AE78819B61}" destId="{12432FE7-A506-4093-8CE3-976386C6AB0D}" srcOrd="0" destOrd="0" presId="urn:microsoft.com/office/officeart/2005/8/layout/hierarchy4"/>
    <dgm:cxn modelId="{EC76A113-4BB5-4ED4-8DD9-256DBED21DBE}" type="presParOf" srcId="{B3F8DB81-1B5B-4FA8-AA49-68AE78819B61}" destId="{365CA133-8A08-4A9E-AEC5-D0F474864D80}" srcOrd="1" destOrd="0" presId="urn:microsoft.com/office/officeart/2005/8/layout/hierarchy4"/>
    <dgm:cxn modelId="{4E1C6E2F-B89C-43AA-B53F-AA22846A55CA}" type="presParOf" srcId="{5AC55C97-DD32-4947-8F71-08B3ED8BD53D}" destId="{06B874E8-45FE-4DA2-BFE0-F2ADC706753C}" srcOrd="1" destOrd="0" presId="urn:microsoft.com/office/officeart/2005/8/layout/hierarchy4"/>
    <dgm:cxn modelId="{F74B2F44-9697-4226-B8CD-CE7F51C8405D}" type="presParOf" srcId="{5AC55C97-DD32-4947-8F71-08B3ED8BD53D}" destId="{868E90C1-B893-47ED-A669-47DFE4ED3766}" srcOrd="2" destOrd="0" presId="urn:microsoft.com/office/officeart/2005/8/layout/hierarchy4"/>
    <dgm:cxn modelId="{B2976E1E-8363-434D-8EE5-F49B0E0C2F53}" type="presParOf" srcId="{868E90C1-B893-47ED-A669-47DFE4ED3766}" destId="{44334A14-EDB6-45E1-8126-E10E12964676}" srcOrd="0" destOrd="0" presId="urn:microsoft.com/office/officeart/2005/8/layout/hierarchy4"/>
    <dgm:cxn modelId="{634F18A5-9B50-4B89-BAEF-E8F8B0D9A9A8}" type="presParOf" srcId="{868E90C1-B893-47ED-A669-47DFE4ED3766}" destId="{A6634F77-B0B8-4E4B-A555-BABC3035B44F}" srcOrd="1" destOrd="0" presId="urn:microsoft.com/office/officeart/2005/8/layout/hierarchy4"/>
    <dgm:cxn modelId="{4503196A-F255-4094-872F-76CB6AD61046}" type="presParOf" srcId="{868E90C1-B893-47ED-A669-47DFE4ED3766}" destId="{953F9165-AC58-4AD0-AC7D-7D0B942E4141}" srcOrd="2" destOrd="0" presId="urn:microsoft.com/office/officeart/2005/8/layout/hierarchy4"/>
    <dgm:cxn modelId="{4C94E83B-E783-41F7-ACE1-CCB63FE59497}" type="presParOf" srcId="{953F9165-AC58-4AD0-AC7D-7D0B942E4141}" destId="{56F46DA4-EFC0-4A6C-919F-CEAD62364F51}" srcOrd="0" destOrd="0" presId="urn:microsoft.com/office/officeart/2005/8/layout/hierarchy4"/>
    <dgm:cxn modelId="{D173FEE3-3E05-493F-ABDD-C16DB411DA8A}" type="presParOf" srcId="{56F46DA4-EFC0-4A6C-919F-CEAD62364F51}" destId="{6B5EA4B9-A215-4258-B361-7361B736F3B3}" srcOrd="0" destOrd="0" presId="urn:microsoft.com/office/officeart/2005/8/layout/hierarchy4"/>
    <dgm:cxn modelId="{ADAFAA86-00AF-4165-BFE4-E19EFD4F91EA}" type="presParOf" srcId="{56F46DA4-EFC0-4A6C-919F-CEAD62364F51}" destId="{E581311B-F7BF-44CD-B816-54EA6E5C93CE}" srcOrd="1" destOrd="0" presId="urn:microsoft.com/office/officeart/2005/8/layout/hierarchy4"/>
    <dgm:cxn modelId="{852B972F-3825-403E-95E9-DB4307B7CCAD}" type="presParOf" srcId="{3D66D75A-4B84-472A-815A-2BC8CF4D02B9}" destId="{2908C72E-1810-4607-AD31-87499D7BA6B5}" srcOrd="1" destOrd="0" presId="urn:microsoft.com/office/officeart/2005/8/layout/hierarchy4"/>
    <dgm:cxn modelId="{8D00F7A5-9530-4222-962B-21D9FDFAB96F}" type="presParOf" srcId="{3D66D75A-4B84-472A-815A-2BC8CF4D02B9}" destId="{F695FDD6-5B18-4FB1-BA0F-8CD04D6F76CA}" srcOrd="2" destOrd="0" presId="urn:microsoft.com/office/officeart/2005/8/layout/hierarchy4"/>
    <dgm:cxn modelId="{4824DC20-299A-43F3-8DEF-DDCAC2DF7AC2}" type="presParOf" srcId="{F695FDD6-5B18-4FB1-BA0F-8CD04D6F76CA}" destId="{31106F4F-5BE2-4C80-B95D-62FDF510B180}" srcOrd="0" destOrd="0" presId="urn:microsoft.com/office/officeart/2005/8/layout/hierarchy4"/>
    <dgm:cxn modelId="{9EC9669D-D28F-48EC-9554-B32A5A693621}" type="presParOf" srcId="{F695FDD6-5B18-4FB1-BA0F-8CD04D6F76CA}" destId="{F0100C93-602E-469C-9DE5-57633FE1DD7D}" srcOrd="1" destOrd="0" presId="urn:microsoft.com/office/officeart/2005/8/layout/hierarchy4"/>
    <dgm:cxn modelId="{8E7020FD-9BD7-4D76-9F40-5401563D0081}" type="presParOf" srcId="{F695FDD6-5B18-4FB1-BA0F-8CD04D6F76CA}" destId="{FDAE335D-A98B-48E9-A476-901F4818C3A3}" srcOrd="2" destOrd="0" presId="urn:microsoft.com/office/officeart/2005/8/layout/hierarchy4"/>
    <dgm:cxn modelId="{74907112-F099-4E92-8C20-A4035A4B5407}" type="presParOf" srcId="{FDAE335D-A98B-48E9-A476-901F4818C3A3}" destId="{5C26EB1C-8229-493F-A505-E0D8A179CEE0}" srcOrd="0" destOrd="0" presId="urn:microsoft.com/office/officeart/2005/8/layout/hierarchy4"/>
    <dgm:cxn modelId="{07124621-2CB0-4408-B1DB-8DA7B55E7D45}" type="presParOf" srcId="{5C26EB1C-8229-493F-A505-E0D8A179CEE0}" destId="{8BDC8460-5E2C-493A-8D93-BD13FDB355A9}" srcOrd="0" destOrd="0" presId="urn:microsoft.com/office/officeart/2005/8/layout/hierarchy4"/>
    <dgm:cxn modelId="{B2C2B747-649A-430D-8C73-87D75EC0C4E5}" type="presParOf" srcId="{5C26EB1C-8229-493F-A505-E0D8A179CEE0}" destId="{97C44371-BE2E-442C-834B-166D04578933}" srcOrd="1" destOrd="0" presId="urn:microsoft.com/office/officeart/2005/8/layout/hierarchy4"/>
    <dgm:cxn modelId="{F1F6891C-A6FF-4C96-8C1B-B27E72F03952}" type="presParOf" srcId="{5C26EB1C-8229-493F-A505-E0D8A179CEE0}" destId="{D2928CE9-82CE-4345-B88E-D9190DD074D5}" srcOrd="2" destOrd="0" presId="urn:microsoft.com/office/officeart/2005/8/layout/hierarchy4"/>
    <dgm:cxn modelId="{924474E8-4D53-453A-BAF3-0F01F93F61AB}" type="presParOf" srcId="{D2928CE9-82CE-4345-B88E-D9190DD074D5}" destId="{DE941FCF-3F20-4ADC-955F-177C544DFA01}" srcOrd="0" destOrd="0" presId="urn:microsoft.com/office/officeart/2005/8/layout/hierarchy4"/>
    <dgm:cxn modelId="{F2D1BA6B-D1DF-415C-BC27-D1A330BBF7CF}" type="presParOf" srcId="{DE941FCF-3F20-4ADC-955F-177C544DFA01}" destId="{6705306C-723F-434E-83F2-951284083471}" srcOrd="0" destOrd="0" presId="urn:microsoft.com/office/officeart/2005/8/layout/hierarchy4"/>
    <dgm:cxn modelId="{4BD7FF15-EF1C-46FC-9591-FCBFB14370A3}" type="presParOf" srcId="{DE941FCF-3F20-4ADC-955F-177C544DFA01}" destId="{20AC19ED-F9EE-47CE-811D-F72A9DF1EDD7}" srcOrd="1" destOrd="0" presId="urn:microsoft.com/office/officeart/2005/8/layout/hierarchy4"/>
    <dgm:cxn modelId="{829A35DB-298A-4C67-ACBA-705554ABC023}" type="presParOf" srcId="{D2928CE9-82CE-4345-B88E-D9190DD074D5}" destId="{FE9B9E60-8808-44AF-B8F8-741374FB25C3}" srcOrd="1" destOrd="0" presId="urn:microsoft.com/office/officeart/2005/8/layout/hierarchy4"/>
    <dgm:cxn modelId="{0B2E0950-7956-40D8-9C2B-B15783037CA6}" type="presParOf" srcId="{D2928CE9-82CE-4345-B88E-D9190DD074D5}" destId="{2A5554DE-DB08-407F-921C-43581134EFB1}" srcOrd="2" destOrd="0" presId="urn:microsoft.com/office/officeart/2005/8/layout/hierarchy4"/>
    <dgm:cxn modelId="{E018B716-4D25-44DC-BBC2-87C924EF51C9}" type="presParOf" srcId="{2A5554DE-DB08-407F-921C-43581134EFB1}" destId="{67A55A98-7E40-42B7-A7DD-EC6568DA0850}" srcOrd="0" destOrd="0" presId="urn:microsoft.com/office/officeart/2005/8/layout/hierarchy4"/>
    <dgm:cxn modelId="{8D2CF6BF-B0E0-4BE7-8C32-253FFB70FBED}" type="presParOf" srcId="{2A5554DE-DB08-407F-921C-43581134EFB1}" destId="{DB9A9977-E726-4C05-ADAB-EBF3BDDC5239}" srcOrd="1" destOrd="0" presId="urn:microsoft.com/office/officeart/2005/8/layout/hierarchy4"/>
    <dgm:cxn modelId="{0962A7E1-DDCE-412C-AAFA-926D42C89F8D}" type="presParOf" srcId="{FDAE335D-A98B-48E9-A476-901F4818C3A3}" destId="{09E76713-C372-41B9-82D8-06B0631131CF}" srcOrd="1" destOrd="0" presId="urn:microsoft.com/office/officeart/2005/8/layout/hierarchy4"/>
    <dgm:cxn modelId="{7E97CE48-8AF4-4633-972F-757895765F41}" type="presParOf" srcId="{FDAE335D-A98B-48E9-A476-901F4818C3A3}" destId="{542C867B-04D0-4A17-AF48-9F0221CA2C66}" srcOrd="2" destOrd="0" presId="urn:microsoft.com/office/officeart/2005/8/layout/hierarchy4"/>
    <dgm:cxn modelId="{3E303204-16AC-4469-A1E8-E93D0FD70A00}" type="presParOf" srcId="{542C867B-04D0-4A17-AF48-9F0221CA2C66}" destId="{BC3B8570-46AE-4BAB-8E5A-E06668504DF4}" srcOrd="0" destOrd="0" presId="urn:microsoft.com/office/officeart/2005/8/layout/hierarchy4"/>
    <dgm:cxn modelId="{2517DA59-59BC-47B2-BBAC-F0F9BD5B3F18}" type="presParOf" srcId="{542C867B-04D0-4A17-AF48-9F0221CA2C66}" destId="{787DADD8-3438-48CB-B59F-202AC1A3009F}" srcOrd="1" destOrd="0" presId="urn:microsoft.com/office/officeart/2005/8/layout/hierarchy4"/>
    <dgm:cxn modelId="{9E0004A5-A1E6-4D7F-B768-941B4FB2493D}" type="presParOf" srcId="{542C867B-04D0-4A17-AF48-9F0221CA2C66}" destId="{D72DD08D-1899-4423-8C91-C919AB57F1AB}" srcOrd="2" destOrd="0" presId="urn:microsoft.com/office/officeart/2005/8/layout/hierarchy4"/>
    <dgm:cxn modelId="{83370814-9CE5-4143-A531-7E948412EDEF}" type="presParOf" srcId="{D72DD08D-1899-4423-8C91-C919AB57F1AB}" destId="{17656887-B2BF-4075-BE16-0FD6D503B166}" srcOrd="0" destOrd="0" presId="urn:microsoft.com/office/officeart/2005/8/layout/hierarchy4"/>
    <dgm:cxn modelId="{35662900-2E1B-4367-9F61-4258CAB1307F}" type="presParOf" srcId="{17656887-B2BF-4075-BE16-0FD6D503B166}" destId="{DB99C1D6-0F7F-49E2-8052-3086DAF12CD2}" srcOrd="0" destOrd="0" presId="urn:microsoft.com/office/officeart/2005/8/layout/hierarchy4"/>
    <dgm:cxn modelId="{DB15CAE6-0A8F-4310-9FF8-3CD19D9D6750}" type="presParOf" srcId="{17656887-B2BF-4075-BE16-0FD6D503B166}" destId="{701A3A4F-6D92-4B65-9D64-25A615ECF6C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84034A2-5247-4C24-92F8-0DC61E52F24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A7DA79-DD0F-46F9-9385-A390C5BAE277}">
      <dgm:prSet phldrT="[Текст]" custT="1"/>
      <dgm:spPr/>
      <dgm:t>
        <a:bodyPr/>
        <a:lstStyle/>
        <a:p>
          <a:r>
            <a:rPr lang="ru-RU" sz="700" dirty="0" smtClean="0"/>
            <a:t>Классификация компрессорного оборудования</a:t>
          </a:r>
          <a:endParaRPr lang="ru-RU" sz="700" dirty="0"/>
        </a:p>
      </dgm:t>
    </dgm:pt>
    <dgm:pt modelId="{D00B03E0-5538-474D-B46F-E4A719C869AA}" type="parTrans" cxnId="{B58AB2CB-1A01-4D38-8337-3B9B6894EE92}">
      <dgm:prSet/>
      <dgm:spPr/>
      <dgm:t>
        <a:bodyPr/>
        <a:lstStyle/>
        <a:p>
          <a:endParaRPr lang="ru-RU" sz="2000"/>
        </a:p>
      </dgm:t>
    </dgm:pt>
    <dgm:pt modelId="{D299317B-2644-4BC0-8E72-A5EEF001D9A3}" type="sibTrans" cxnId="{B58AB2CB-1A01-4D38-8337-3B9B6894EE92}">
      <dgm:prSet/>
      <dgm:spPr/>
      <dgm:t>
        <a:bodyPr/>
        <a:lstStyle/>
        <a:p>
          <a:endParaRPr lang="ru-RU" sz="2000"/>
        </a:p>
      </dgm:t>
    </dgm:pt>
    <dgm:pt modelId="{99EB77C3-BDE2-4181-8BB0-E76968F52691}">
      <dgm:prSet phldrT="[Текст]" custT="1"/>
      <dgm:spPr/>
      <dgm:t>
        <a:bodyPr/>
        <a:lstStyle/>
        <a:p>
          <a:r>
            <a:rPr lang="ru-RU" sz="700" dirty="0" smtClean="0"/>
            <a:t>По достижимому конечному давлению</a:t>
          </a:r>
          <a:endParaRPr lang="ru-RU" sz="700" dirty="0"/>
        </a:p>
      </dgm:t>
    </dgm:pt>
    <dgm:pt modelId="{E83277FE-60C3-4CB4-9A3D-D5A09D45B430}" type="parTrans" cxnId="{E691F7DE-5F9F-4EC6-BCE2-0DAB02FC1BAE}">
      <dgm:prSet/>
      <dgm:spPr/>
      <dgm:t>
        <a:bodyPr/>
        <a:lstStyle/>
        <a:p>
          <a:endParaRPr lang="ru-RU" sz="2000"/>
        </a:p>
      </dgm:t>
    </dgm:pt>
    <dgm:pt modelId="{D789896C-A913-4990-8461-3A76402081D3}" type="sibTrans" cxnId="{E691F7DE-5F9F-4EC6-BCE2-0DAB02FC1BAE}">
      <dgm:prSet/>
      <dgm:spPr/>
      <dgm:t>
        <a:bodyPr/>
        <a:lstStyle/>
        <a:p>
          <a:endParaRPr lang="ru-RU" sz="2000"/>
        </a:p>
      </dgm:t>
    </dgm:pt>
    <dgm:pt modelId="{28BE5042-0883-4FBD-B819-52D490C4B98C}">
      <dgm:prSet phldrT="[Текст]" custT="1"/>
      <dgm:spPr/>
      <dgm:t>
        <a:bodyPr/>
        <a:lstStyle/>
        <a:p>
          <a:r>
            <a:rPr lang="ru-RU" sz="700" dirty="0" smtClean="0"/>
            <a:t>Компрессоры динамического действия</a:t>
          </a:r>
          <a:endParaRPr lang="ru-RU" sz="700" dirty="0"/>
        </a:p>
      </dgm:t>
    </dgm:pt>
    <dgm:pt modelId="{6A53A357-0347-4C71-810B-D125BEFAC9DB}" type="parTrans" cxnId="{F854A68A-20DE-4F78-B69A-CCC597DA45DC}">
      <dgm:prSet/>
      <dgm:spPr/>
      <dgm:t>
        <a:bodyPr/>
        <a:lstStyle/>
        <a:p>
          <a:endParaRPr lang="ru-RU" sz="2000"/>
        </a:p>
      </dgm:t>
    </dgm:pt>
    <dgm:pt modelId="{4A0A22BB-1E82-4BBB-B61F-363015C101F3}" type="sibTrans" cxnId="{F854A68A-20DE-4F78-B69A-CCC597DA45DC}">
      <dgm:prSet/>
      <dgm:spPr/>
      <dgm:t>
        <a:bodyPr/>
        <a:lstStyle/>
        <a:p>
          <a:endParaRPr lang="ru-RU" sz="2000"/>
        </a:p>
      </dgm:t>
    </dgm:pt>
    <dgm:pt modelId="{753B071C-13F6-4A62-AE26-56606D1218C0}">
      <dgm:prSet phldrT="[Текст]" custT="1"/>
      <dgm:spPr/>
      <dgm:t>
        <a:bodyPr/>
        <a:lstStyle/>
        <a:p>
          <a:r>
            <a:rPr lang="ru-RU" sz="700" dirty="0" smtClean="0"/>
            <a:t>Компрессоры объемного действия</a:t>
          </a:r>
          <a:endParaRPr lang="ru-RU" sz="700" dirty="0"/>
        </a:p>
      </dgm:t>
    </dgm:pt>
    <dgm:pt modelId="{CEB9D3CD-0189-44C1-A501-37607D5DB6E0}" type="parTrans" cxnId="{D7F786E5-FB0F-46F9-BAB3-FB7DDCE08C8F}">
      <dgm:prSet/>
      <dgm:spPr/>
      <dgm:t>
        <a:bodyPr/>
        <a:lstStyle/>
        <a:p>
          <a:endParaRPr lang="ru-RU" sz="2000"/>
        </a:p>
      </dgm:t>
    </dgm:pt>
    <dgm:pt modelId="{9252C9EB-E295-4203-B1F1-CA68AA756C6F}" type="sibTrans" cxnId="{D7F786E5-FB0F-46F9-BAB3-FB7DDCE08C8F}">
      <dgm:prSet/>
      <dgm:spPr/>
      <dgm:t>
        <a:bodyPr/>
        <a:lstStyle/>
        <a:p>
          <a:endParaRPr lang="ru-RU" sz="2000"/>
        </a:p>
      </dgm:t>
    </dgm:pt>
    <dgm:pt modelId="{D0546EDC-E090-4A56-8CB4-988AC9219D9A}">
      <dgm:prSet phldrT="[Текст]" custT="1"/>
      <dgm:spPr/>
      <dgm:t>
        <a:bodyPr/>
        <a:lstStyle/>
        <a:p>
          <a:r>
            <a:rPr lang="ru-RU" sz="700" dirty="0" smtClean="0"/>
            <a:t>Низкого давления – до 1 Мпа</a:t>
          </a:r>
          <a:endParaRPr lang="ru-RU" sz="700" dirty="0"/>
        </a:p>
      </dgm:t>
    </dgm:pt>
    <dgm:pt modelId="{8B5185AE-BCE8-4CDA-8D17-93B30C517865}" type="parTrans" cxnId="{0ECAF2D6-EB49-4296-AEA0-72F18752965D}">
      <dgm:prSet/>
      <dgm:spPr/>
      <dgm:t>
        <a:bodyPr/>
        <a:lstStyle/>
        <a:p>
          <a:endParaRPr lang="ru-RU" sz="2000"/>
        </a:p>
      </dgm:t>
    </dgm:pt>
    <dgm:pt modelId="{8285AEC4-0C8C-4D07-8957-DEF90F5ED016}" type="sibTrans" cxnId="{0ECAF2D6-EB49-4296-AEA0-72F18752965D}">
      <dgm:prSet/>
      <dgm:spPr/>
      <dgm:t>
        <a:bodyPr/>
        <a:lstStyle/>
        <a:p>
          <a:endParaRPr lang="ru-RU" sz="2000"/>
        </a:p>
      </dgm:t>
    </dgm:pt>
    <dgm:pt modelId="{B3462EE1-2581-418B-B8FA-96A2E89DD46B}">
      <dgm:prSet phldrT="[Текст]" custT="1"/>
      <dgm:spPr/>
      <dgm:t>
        <a:bodyPr/>
        <a:lstStyle/>
        <a:p>
          <a:r>
            <a:rPr lang="ru-RU" sz="700" dirty="0" smtClean="0"/>
            <a:t>Среднего – от 1 до 10 Мпа</a:t>
          </a:r>
          <a:endParaRPr lang="ru-RU" sz="700" dirty="0"/>
        </a:p>
      </dgm:t>
    </dgm:pt>
    <dgm:pt modelId="{7AEE15EA-7861-4145-9C05-FCAE83670D4F}" type="parTrans" cxnId="{8E71BC18-ABB9-454A-9965-2F0AFB851442}">
      <dgm:prSet/>
      <dgm:spPr/>
      <dgm:t>
        <a:bodyPr/>
        <a:lstStyle/>
        <a:p>
          <a:endParaRPr lang="ru-RU" sz="2000"/>
        </a:p>
      </dgm:t>
    </dgm:pt>
    <dgm:pt modelId="{78F96688-177D-4A65-9B74-28FA4D480713}" type="sibTrans" cxnId="{8E71BC18-ABB9-454A-9965-2F0AFB851442}">
      <dgm:prSet/>
      <dgm:spPr/>
      <dgm:t>
        <a:bodyPr/>
        <a:lstStyle/>
        <a:p>
          <a:endParaRPr lang="ru-RU" sz="2000"/>
        </a:p>
      </dgm:t>
    </dgm:pt>
    <dgm:pt modelId="{5F8D7925-D8C3-46B9-B2BF-43AF1B766756}">
      <dgm:prSet phldrT="[Текст]" custT="1"/>
      <dgm:spPr/>
      <dgm:t>
        <a:bodyPr/>
        <a:lstStyle/>
        <a:p>
          <a:r>
            <a:rPr lang="ru-RU" sz="700" dirty="0" smtClean="0"/>
            <a:t>Высокого – от 10 до 100 Мпа</a:t>
          </a:r>
          <a:endParaRPr lang="ru-RU" sz="700" dirty="0"/>
        </a:p>
      </dgm:t>
    </dgm:pt>
    <dgm:pt modelId="{274860BE-3310-46ED-80B0-AB9292C39BA2}" type="parTrans" cxnId="{CB581E2D-2E85-4358-8AD6-9669520F30AF}">
      <dgm:prSet/>
      <dgm:spPr/>
      <dgm:t>
        <a:bodyPr/>
        <a:lstStyle/>
        <a:p>
          <a:endParaRPr lang="ru-RU" sz="2000"/>
        </a:p>
      </dgm:t>
    </dgm:pt>
    <dgm:pt modelId="{C6F65207-34BC-4AA6-BAF3-C0625688960F}" type="sibTrans" cxnId="{CB581E2D-2E85-4358-8AD6-9669520F30AF}">
      <dgm:prSet/>
      <dgm:spPr/>
      <dgm:t>
        <a:bodyPr/>
        <a:lstStyle/>
        <a:p>
          <a:endParaRPr lang="ru-RU" sz="2000"/>
        </a:p>
      </dgm:t>
    </dgm:pt>
    <dgm:pt modelId="{70F40F68-74B6-4688-9B52-2C63D0DCF1BB}">
      <dgm:prSet phldrT="[Текст]" custT="1"/>
      <dgm:spPr/>
      <dgm:t>
        <a:bodyPr/>
        <a:lstStyle/>
        <a:p>
          <a:r>
            <a:rPr lang="ru-RU" sz="700" dirty="0" smtClean="0"/>
            <a:t>Сверхвысокого – свыше 100 МПа</a:t>
          </a:r>
          <a:endParaRPr lang="ru-RU" sz="700" dirty="0"/>
        </a:p>
      </dgm:t>
    </dgm:pt>
    <dgm:pt modelId="{6513BA44-96C0-4A5B-8E82-BF09B23C45D2}" type="parTrans" cxnId="{615A3CA0-DDB9-484D-A368-EC20D7257D7A}">
      <dgm:prSet/>
      <dgm:spPr/>
      <dgm:t>
        <a:bodyPr/>
        <a:lstStyle/>
        <a:p>
          <a:endParaRPr lang="ru-RU" sz="2000"/>
        </a:p>
      </dgm:t>
    </dgm:pt>
    <dgm:pt modelId="{FF39A648-0478-43EC-BE1A-C3FB0C9ECE64}" type="sibTrans" cxnId="{615A3CA0-DDB9-484D-A368-EC20D7257D7A}">
      <dgm:prSet/>
      <dgm:spPr/>
      <dgm:t>
        <a:bodyPr/>
        <a:lstStyle/>
        <a:p>
          <a:endParaRPr lang="ru-RU" sz="2000"/>
        </a:p>
      </dgm:t>
    </dgm:pt>
    <dgm:pt modelId="{664C1750-7D70-4A52-9EAE-1BA95DB673D5}">
      <dgm:prSet phldrT="[Текст]" custT="1"/>
      <dgm:spPr/>
      <dgm:t>
        <a:bodyPr/>
        <a:lstStyle/>
        <a:p>
          <a:r>
            <a:rPr lang="ru-RU" sz="700" dirty="0" smtClean="0"/>
            <a:t>Поршневой</a:t>
          </a:r>
          <a:endParaRPr lang="ru-RU" sz="700" dirty="0"/>
        </a:p>
      </dgm:t>
    </dgm:pt>
    <dgm:pt modelId="{A6E276C2-E7C3-44AE-AE8E-EC48990E6525}" type="parTrans" cxnId="{1FF306EF-311D-4CBC-BB85-042ADE96BF6D}">
      <dgm:prSet/>
      <dgm:spPr/>
      <dgm:t>
        <a:bodyPr/>
        <a:lstStyle/>
        <a:p>
          <a:endParaRPr lang="ru-RU" sz="2000"/>
        </a:p>
      </dgm:t>
    </dgm:pt>
    <dgm:pt modelId="{B60E2BDF-3FA5-4256-ACBD-7EDD3BD3A8F0}" type="sibTrans" cxnId="{1FF306EF-311D-4CBC-BB85-042ADE96BF6D}">
      <dgm:prSet/>
      <dgm:spPr/>
      <dgm:t>
        <a:bodyPr/>
        <a:lstStyle/>
        <a:p>
          <a:endParaRPr lang="ru-RU" sz="2000"/>
        </a:p>
      </dgm:t>
    </dgm:pt>
    <dgm:pt modelId="{8647CBEC-E460-4E47-8E3D-6C425AF5BC3A}">
      <dgm:prSet phldrT="[Текст]" custT="1"/>
      <dgm:spPr/>
      <dgm:t>
        <a:bodyPr/>
        <a:lstStyle/>
        <a:p>
          <a:r>
            <a:rPr lang="ru-RU" sz="700" dirty="0" smtClean="0"/>
            <a:t>Мембранный</a:t>
          </a:r>
          <a:endParaRPr lang="ru-RU" sz="700" dirty="0"/>
        </a:p>
      </dgm:t>
    </dgm:pt>
    <dgm:pt modelId="{237A7614-16B0-4A50-B91B-D6CA8B7898FC}" type="parTrans" cxnId="{5C08857B-0DF3-4811-B634-988A0A2BCAF4}">
      <dgm:prSet/>
      <dgm:spPr/>
      <dgm:t>
        <a:bodyPr/>
        <a:lstStyle/>
        <a:p>
          <a:endParaRPr lang="ru-RU" sz="2000"/>
        </a:p>
      </dgm:t>
    </dgm:pt>
    <dgm:pt modelId="{5554A573-1E05-4214-AD92-EE32E2352F7B}" type="sibTrans" cxnId="{5C08857B-0DF3-4811-B634-988A0A2BCAF4}">
      <dgm:prSet/>
      <dgm:spPr/>
      <dgm:t>
        <a:bodyPr/>
        <a:lstStyle/>
        <a:p>
          <a:endParaRPr lang="ru-RU" sz="2000"/>
        </a:p>
      </dgm:t>
    </dgm:pt>
    <dgm:pt modelId="{564E2D51-A0C8-46F1-9222-A02DDC409ACC}">
      <dgm:prSet phldrT="[Текст]" custT="1"/>
      <dgm:spPr/>
      <dgm:t>
        <a:bodyPr/>
        <a:lstStyle/>
        <a:p>
          <a:r>
            <a:rPr lang="ru-RU" sz="700" dirty="0" smtClean="0"/>
            <a:t>Роторный</a:t>
          </a:r>
          <a:endParaRPr lang="ru-RU" sz="700" dirty="0"/>
        </a:p>
      </dgm:t>
    </dgm:pt>
    <dgm:pt modelId="{68AE81E2-0CC3-4981-B8BD-32F350B488FB}" type="parTrans" cxnId="{B19DB004-1601-469E-9C28-0719526AF413}">
      <dgm:prSet/>
      <dgm:spPr/>
      <dgm:t>
        <a:bodyPr/>
        <a:lstStyle/>
        <a:p>
          <a:endParaRPr lang="ru-RU" sz="2000"/>
        </a:p>
      </dgm:t>
    </dgm:pt>
    <dgm:pt modelId="{452BEB25-3789-4713-9ABE-385451CDE9A9}" type="sibTrans" cxnId="{B19DB004-1601-469E-9C28-0719526AF413}">
      <dgm:prSet/>
      <dgm:spPr/>
      <dgm:t>
        <a:bodyPr/>
        <a:lstStyle/>
        <a:p>
          <a:endParaRPr lang="ru-RU" sz="2000"/>
        </a:p>
      </dgm:t>
    </dgm:pt>
    <dgm:pt modelId="{F20C5425-C251-420C-AAB6-25F5491DFD36}">
      <dgm:prSet phldrT="[Текст]" custT="1"/>
      <dgm:spPr/>
      <dgm:t>
        <a:bodyPr/>
        <a:lstStyle/>
        <a:p>
          <a:r>
            <a:rPr lang="ru-RU" sz="700" dirty="0" smtClean="0"/>
            <a:t>Пластинчатый</a:t>
          </a:r>
          <a:endParaRPr lang="ru-RU" sz="700" dirty="0"/>
        </a:p>
      </dgm:t>
    </dgm:pt>
    <dgm:pt modelId="{08ED788D-A7B3-4E83-A0DA-CA96C4AD3A15}" type="parTrans" cxnId="{25F64357-4DBF-48AE-8776-793A9A38269F}">
      <dgm:prSet/>
      <dgm:spPr/>
      <dgm:t>
        <a:bodyPr/>
        <a:lstStyle/>
        <a:p>
          <a:endParaRPr lang="ru-RU" sz="2000"/>
        </a:p>
      </dgm:t>
    </dgm:pt>
    <dgm:pt modelId="{6EFB3AAF-D2EF-485D-8F6F-47438D3BC801}" type="sibTrans" cxnId="{25F64357-4DBF-48AE-8776-793A9A38269F}">
      <dgm:prSet/>
      <dgm:spPr/>
      <dgm:t>
        <a:bodyPr/>
        <a:lstStyle/>
        <a:p>
          <a:endParaRPr lang="ru-RU" sz="2000"/>
        </a:p>
      </dgm:t>
    </dgm:pt>
    <dgm:pt modelId="{ABAAEDAB-A753-414A-AD83-082A06E815CD}">
      <dgm:prSet phldrT="[Текст]" custT="1"/>
      <dgm:spPr/>
      <dgm:t>
        <a:bodyPr/>
        <a:lstStyle/>
        <a:p>
          <a:r>
            <a:rPr lang="ru-RU" sz="700" dirty="0" smtClean="0"/>
            <a:t>Свободно-поршневой</a:t>
          </a:r>
          <a:endParaRPr lang="ru-RU" sz="700" dirty="0"/>
        </a:p>
      </dgm:t>
    </dgm:pt>
    <dgm:pt modelId="{5B00F88F-09AA-4D2C-9162-6AFAC1FE0ED1}" type="parTrans" cxnId="{FC063B0F-BDED-48DE-8473-2AE70B799574}">
      <dgm:prSet/>
      <dgm:spPr/>
      <dgm:t>
        <a:bodyPr/>
        <a:lstStyle/>
        <a:p>
          <a:endParaRPr lang="ru-RU" sz="2000"/>
        </a:p>
      </dgm:t>
    </dgm:pt>
    <dgm:pt modelId="{622E2CB5-3D99-4DA6-82AE-92A192205BE2}" type="sibTrans" cxnId="{FC063B0F-BDED-48DE-8473-2AE70B799574}">
      <dgm:prSet/>
      <dgm:spPr/>
      <dgm:t>
        <a:bodyPr/>
        <a:lstStyle/>
        <a:p>
          <a:endParaRPr lang="ru-RU" sz="2000"/>
        </a:p>
      </dgm:t>
    </dgm:pt>
    <dgm:pt modelId="{6E6567E7-A7A3-4E4A-A4BA-1AF9BBCC97CC}">
      <dgm:prSet phldrT="[Текст]" custT="1"/>
      <dgm:spPr/>
      <dgm:t>
        <a:bodyPr/>
        <a:lstStyle/>
        <a:p>
          <a:r>
            <a:rPr lang="ru-RU" sz="700" dirty="0" smtClean="0"/>
            <a:t>С механизмом движения</a:t>
          </a:r>
          <a:endParaRPr lang="ru-RU" sz="700" dirty="0"/>
        </a:p>
      </dgm:t>
    </dgm:pt>
    <dgm:pt modelId="{48094C7A-F032-4C37-BF75-65934C0A564F}" type="parTrans" cxnId="{3DF66492-FF97-44E7-B823-4C03F4F884EE}">
      <dgm:prSet/>
      <dgm:spPr/>
      <dgm:t>
        <a:bodyPr/>
        <a:lstStyle/>
        <a:p>
          <a:endParaRPr lang="ru-RU" sz="2000"/>
        </a:p>
      </dgm:t>
    </dgm:pt>
    <dgm:pt modelId="{517581FD-3D27-4883-8C53-5C27679C134C}" type="sibTrans" cxnId="{3DF66492-FF97-44E7-B823-4C03F4F884EE}">
      <dgm:prSet/>
      <dgm:spPr/>
      <dgm:t>
        <a:bodyPr/>
        <a:lstStyle/>
        <a:p>
          <a:endParaRPr lang="ru-RU" sz="2000"/>
        </a:p>
      </dgm:t>
    </dgm:pt>
    <dgm:pt modelId="{7510F00D-980E-4577-8596-8029AD61245E}">
      <dgm:prSet phldrT="[Текст]" custT="1"/>
      <dgm:spPr/>
      <dgm:t>
        <a:bodyPr/>
        <a:lstStyle/>
        <a:p>
          <a:r>
            <a:rPr lang="ru-RU" sz="700" dirty="0" smtClean="0"/>
            <a:t>Кривошипно-шатунный</a:t>
          </a:r>
          <a:endParaRPr lang="ru-RU" sz="700" dirty="0"/>
        </a:p>
      </dgm:t>
    </dgm:pt>
    <dgm:pt modelId="{478BCE37-C042-4103-932B-0281613ACF72}" type="parTrans" cxnId="{914C6B08-7686-4819-9D3E-4CA823EBA1DD}">
      <dgm:prSet/>
      <dgm:spPr/>
      <dgm:t>
        <a:bodyPr/>
        <a:lstStyle/>
        <a:p>
          <a:endParaRPr lang="ru-RU" sz="2000"/>
        </a:p>
      </dgm:t>
    </dgm:pt>
    <dgm:pt modelId="{AA145CA6-9392-47A7-9274-C2743DB01CE0}" type="sibTrans" cxnId="{914C6B08-7686-4819-9D3E-4CA823EBA1DD}">
      <dgm:prSet/>
      <dgm:spPr/>
      <dgm:t>
        <a:bodyPr/>
        <a:lstStyle/>
        <a:p>
          <a:endParaRPr lang="ru-RU" sz="2000"/>
        </a:p>
      </dgm:t>
    </dgm:pt>
    <dgm:pt modelId="{64D53565-EBB5-4ED7-A955-FF4DE36AE4FD}">
      <dgm:prSet phldrT="[Текст]" custT="1"/>
      <dgm:spPr/>
      <dgm:t>
        <a:bodyPr/>
        <a:lstStyle/>
        <a:p>
          <a:r>
            <a:rPr lang="ru-RU" sz="700" dirty="0" smtClean="0"/>
            <a:t>Кулисный</a:t>
          </a:r>
          <a:endParaRPr lang="ru-RU" sz="700" dirty="0"/>
        </a:p>
      </dgm:t>
    </dgm:pt>
    <dgm:pt modelId="{5F80EA69-0F58-4860-89DA-098BB789C73F}" type="parTrans" cxnId="{AF3B1E70-599B-4D01-A03A-679E62AD2589}">
      <dgm:prSet/>
      <dgm:spPr/>
      <dgm:t>
        <a:bodyPr/>
        <a:lstStyle/>
        <a:p>
          <a:endParaRPr lang="ru-RU" sz="2000"/>
        </a:p>
      </dgm:t>
    </dgm:pt>
    <dgm:pt modelId="{55775553-0228-4656-9B55-2DA1F2F73363}" type="sibTrans" cxnId="{AF3B1E70-599B-4D01-A03A-679E62AD2589}">
      <dgm:prSet/>
      <dgm:spPr/>
      <dgm:t>
        <a:bodyPr/>
        <a:lstStyle/>
        <a:p>
          <a:endParaRPr lang="ru-RU" sz="2000"/>
        </a:p>
      </dgm:t>
    </dgm:pt>
    <dgm:pt modelId="{209EC7E4-D6A1-493B-9FEE-6367AAE7F22B}">
      <dgm:prSet phldrT="[Текст]" custT="1"/>
      <dgm:spPr/>
      <dgm:t>
        <a:bodyPr/>
        <a:lstStyle/>
        <a:p>
          <a:r>
            <a:rPr lang="ru-RU" sz="700" dirty="0" smtClean="0"/>
            <a:t>кулачковый</a:t>
          </a:r>
          <a:endParaRPr lang="ru-RU" sz="700" dirty="0"/>
        </a:p>
      </dgm:t>
    </dgm:pt>
    <dgm:pt modelId="{C0EC88B0-2A94-4D8B-9B90-92DA67451B86}" type="parTrans" cxnId="{74704E8F-AC87-4767-A90E-F2B4D5B21B70}">
      <dgm:prSet/>
      <dgm:spPr/>
      <dgm:t>
        <a:bodyPr/>
        <a:lstStyle/>
        <a:p>
          <a:endParaRPr lang="ru-RU" sz="2000"/>
        </a:p>
      </dgm:t>
    </dgm:pt>
    <dgm:pt modelId="{900EF9C5-F5DB-4A0E-96D8-34876F9E65EE}" type="sibTrans" cxnId="{74704E8F-AC87-4767-A90E-F2B4D5B21B70}">
      <dgm:prSet/>
      <dgm:spPr/>
      <dgm:t>
        <a:bodyPr/>
        <a:lstStyle/>
        <a:p>
          <a:endParaRPr lang="ru-RU" sz="2000"/>
        </a:p>
      </dgm:t>
    </dgm:pt>
    <dgm:pt modelId="{BB5EC4E5-40A7-4A05-BBAE-2A12FE7DAB80}">
      <dgm:prSet phldrT="[Текст]" custT="1"/>
      <dgm:spPr/>
      <dgm:t>
        <a:bodyPr/>
        <a:lstStyle/>
        <a:p>
          <a:r>
            <a:rPr lang="ru-RU" sz="700" dirty="0" smtClean="0"/>
            <a:t>Жидкостно-кольцевой</a:t>
          </a:r>
          <a:endParaRPr lang="ru-RU" sz="700" dirty="0"/>
        </a:p>
      </dgm:t>
    </dgm:pt>
    <dgm:pt modelId="{2EE08552-B113-4F4A-A79A-1F5158776A48}" type="parTrans" cxnId="{F7DEBDD4-2519-49CB-AAFD-E25B74D7E248}">
      <dgm:prSet/>
      <dgm:spPr/>
      <dgm:t>
        <a:bodyPr/>
        <a:lstStyle/>
        <a:p>
          <a:endParaRPr lang="ru-RU" sz="2000"/>
        </a:p>
      </dgm:t>
    </dgm:pt>
    <dgm:pt modelId="{5D8CEB2B-B370-4775-944D-3C5AF040574D}" type="sibTrans" cxnId="{F7DEBDD4-2519-49CB-AAFD-E25B74D7E248}">
      <dgm:prSet/>
      <dgm:spPr/>
      <dgm:t>
        <a:bodyPr/>
        <a:lstStyle/>
        <a:p>
          <a:endParaRPr lang="ru-RU" sz="2000"/>
        </a:p>
      </dgm:t>
    </dgm:pt>
    <dgm:pt modelId="{946A8672-0DCB-4AD1-931F-59811CCE5716}">
      <dgm:prSet phldrT="[Текст]" custT="1"/>
      <dgm:spPr/>
      <dgm:t>
        <a:bodyPr/>
        <a:lstStyle/>
        <a:p>
          <a:r>
            <a:rPr lang="ru-RU" sz="700" dirty="0" smtClean="0"/>
            <a:t>С катящимся ротором</a:t>
          </a:r>
          <a:endParaRPr lang="ru-RU" sz="700" dirty="0"/>
        </a:p>
      </dgm:t>
    </dgm:pt>
    <dgm:pt modelId="{75F6D798-80BB-4603-9F19-96E96217D04F}" type="parTrans" cxnId="{06CE8207-52BD-42C4-95EE-039C657958E2}">
      <dgm:prSet/>
      <dgm:spPr/>
      <dgm:t>
        <a:bodyPr/>
        <a:lstStyle/>
        <a:p>
          <a:endParaRPr lang="ru-RU" sz="2000"/>
        </a:p>
      </dgm:t>
    </dgm:pt>
    <dgm:pt modelId="{E1EFBC3B-B6EE-4413-B4DC-1FEB8230A06D}" type="sibTrans" cxnId="{06CE8207-52BD-42C4-95EE-039C657958E2}">
      <dgm:prSet/>
      <dgm:spPr/>
      <dgm:t>
        <a:bodyPr/>
        <a:lstStyle/>
        <a:p>
          <a:endParaRPr lang="ru-RU" sz="2000"/>
        </a:p>
      </dgm:t>
    </dgm:pt>
    <dgm:pt modelId="{92EDBDD4-51DA-41CF-8ADC-2F6A02592E2F}">
      <dgm:prSet phldrT="[Текст]" custT="1"/>
      <dgm:spPr/>
      <dgm:t>
        <a:bodyPr/>
        <a:lstStyle/>
        <a:p>
          <a:r>
            <a:rPr lang="ru-RU" sz="700" dirty="0" smtClean="0"/>
            <a:t>Винтовой</a:t>
          </a:r>
          <a:endParaRPr lang="ru-RU" sz="700" dirty="0"/>
        </a:p>
      </dgm:t>
    </dgm:pt>
    <dgm:pt modelId="{21DE7E5F-6581-4F9A-B227-231AC1B77631}" type="parTrans" cxnId="{EC147898-09BF-4CBA-8CA3-4DD4D12560E0}">
      <dgm:prSet/>
      <dgm:spPr/>
      <dgm:t>
        <a:bodyPr/>
        <a:lstStyle/>
        <a:p>
          <a:endParaRPr lang="ru-RU" sz="2000"/>
        </a:p>
      </dgm:t>
    </dgm:pt>
    <dgm:pt modelId="{896B3D3D-00EE-4EDE-AB87-3BE2BC1E07F1}" type="sibTrans" cxnId="{EC147898-09BF-4CBA-8CA3-4DD4D12560E0}">
      <dgm:prSet/>
      <dgm:spPr/>
      <dgm:t>
        <a:bodyPr/>
        <a:lstStyle/>
        <a:p>
          <a:endParaRPr lang="ru-RU" sz="2000"/>
        </a:p>
      </dgm:t>
    </dgm:pt>
    <dgm:pt modelId="{A18A725F-283A-4EAB-A02A-A516C9D3B67B}">
      <dgm:prSet phldrT="[Текст]" custT="1"/>
      <dgm:spPr/>
      <dgm:t>
        <a:bodyPr/>
        <a:lstStyle/>
        <a:p>
          <a:r>
            <a:rPr lang="ru-RU" sz="700" dirty="0" smtClean="0"/>
            <a:t>Шестеренчатый</a:t>
          </a:r>
          <a:endParaRPr lang="ru-RU" sz="700" dirty="0"/>
        </a:p>
      </dgm:t>
    </dgm:pt>
    <dgm:pt modelId="{CF3EB6C3-E04B-4C95-A746-7A076BB58219}" type="parTrans" cxnId="{3D84053E-89DC-43CE-AB7C-5A6FE9532A27}">
      <dgm:prSet/>
      <dgm:spPr/>
      <dgm:t>
        <a:bodyPr/>
        <a:lstStyle/>
        <a:p>
          <a:endParaRPr lang="ru-RU" sz="2000"/>
        </a:p>
      </dgm:t>
    </dgm:pt>
    <dgm:pt modelId="{84359DC4-3E09-4C72-A4C4-782FC043B6E9}" type="sibTrans" cxnId="{3D84053E-89DC-43CE-AB7C-5A6FE9532A27}">
      <dgm:prSet/>
      <dgm:spPr/>
      <dgm:t>
        <a:bodyPr/>
        <a:lstStyle/>
        <a:p>
          <a:endParaRPr lang="ru-RU" sz="2000"/>
        </a:p>
      </dgm:t>
    </dgm:pt>
    <dgm:pt modelId="{E8835426-2E00-4B5C-94CD-D3775578CD8E}">
      <dgm:prSet phldrT="[Текст]" custT="1"/>
      <dgm:spPr/>
      <dgm:t>
        <a:bodyPr/>
        <a:lstStyle/>
        <a:p>
          <a:r>
            <a:rPr lang="ru-RU" sz="700" dirty="0" smtClean="0"/>
            <a:t>Роторно-поршневой</a:t>
          </a:r>
          <a:endParaRPr lang="ru-RU" sz="700" dirty="0"/>
        </a:p>
      </dgm:t>
    </dgm:pt>
    <dgm:pt modelId="{84500C8E-4C82-40E8-B1F8-B15EB2B0F6B1}" type="parTrans" cxnId="{1C850D18-98DB-40C3-B702-1C187FB6D588}">
      <dgm:prSet/>
      <dgm:spPr/>
      <dgm:t>
        <a:bodyPr/>
        <a:lstStyle/>
        <a:p>
          <a:endParaRPr lang="ru-RU" sz="2000"/>
        </a:p>
      </dgm:t>
    </dgm:pt>
    <dgm:pt modelId="{A808A658-19DD-4649-B320-F635D63914AE}" type="sibTrans" cxnId="{1C850D18-98DB-40C3-B702-1C187FB6D588}">
      <dgm:prSet/>
      <dgm:spPr/>
      <dgm:t>
        <a:bodyPr/>
        <a:lstStyle/>
        <a:p>
          <a:endParaRPr lang="ru-RU" sz="2000"/>
        </a:p>
      </dgm:t>
    </dgm:pt>
    <dgm:pt modelId="{015CC47F-5C62-44AB-AFB2-96C283344BED}">
      <dgm:prSet phldrT="[Текст]" custT="1"/>
      <dgm:spPr/>
      <dgm:t>
        <a:bodyPr/>
        <a:lstStyle/>
        <a:p>
          <a:r>
            <a:rPr lang="ru-RU" sz="700" dirty="0" smtClean="0"/>
            <a:t>Турбокомпрессор</a:t>
          </a:r>
          <a:endParaRPr lang="ru-RU" sz="700" dirty="0"/>
        </a:p>
      </dgm:t>
    </dgm:pt>
    <dgm:pt modelId="{798498CA-F6E6-4007-82D2-0A29177A5C36}" type="parTrans" cxnId="{9A5D775F-0B89-46EB-B95C-2450111B1683}">
      <dgm:prSet/>
      <dgm:spPr/>
      <dgm:t>
        <a:bodyPr/>
        <a:lstStyle/>
        <a:p>
          <a:endParaRPr lang="ru-RU" sz="2000"/>
        </a:p>
      </dgm:t>
    </dgm:pt>
    <dgm:pt modelId="{75125F53-80FA-4D48-A22F-A7AD1AD5FDFA}" type="sibTrans" cxnId="{9A5D775F-0B89-46EB-B95C-2450111B1683}">
      <dgm:prSet/>
      <dgm:spPr/>
      <dgm:t>
        <a:bodyPr/>
        <a:lstStyle/>
        <a:p>
          <a:endParaRPr lang="ru-RU" sz="2000"/>
        </a:p>
      </dgm:t>
    </dgm:pt>
    <dgm:pt modelId="{92E19E2A-48BC-4C66-8FB9-924DBE67D09D}">
      <dgm:prSet phldrT="[Текст]" custT="1"/>
      <dgm:spPr/>
      <dgm:t>
        <a:bodyPr/>
        <a:lstStyle/>
        <a:p>
          <a:r>
            <a:rPr lang="ru-RU" sz="700" dirty="0" smtClean="0"/>
            <a:t>Струйный </a:t>
          </a:r>
          <a:endParaRPr lang="ru-RU" sz="700" dirty="0"/>
        </a:p>
      </dgm:t>
    </dgm:pt>
    <dgm:pt modelId="{34242599-FC9B-4E69-A68E-2A25E9CB9EC5}" type="parTrans" cxnId="{F715085C-51CA-4924-902F-8AABB52254AB}">
      <dgm:prSet/>
      <dgm:spPr/>
      <dgm:t>
        <a:bodyPr/>
        <a:lstStyle/>
        <a:p>
          <a:endParaRPr lang="ru-RU" sz="2000"/>
        </a:p>
      </dgm:t>
    </dgm:pt>
    <dgm:pt modelId="{2495541A-D68B-4ABD-990B-A34B1E73B612}" type="sibTrans" cxnId="{F715085C-51CA-4924-902F-8AABB52254AB}">
      <dgm:prSet/>
      <dgm:spPr/>
      <dgm:t>
        <a:bodyPr/>
        <a:lstStyle/>
        <a:p>
          <a:endParaRPr lang="ru-RU" sz="2000"/>
        </a:p>
      </dgm:t>
    </dgm:pt>
    <dgm:pt modelId="{D2E93046-D300-4640-B707-4CAAA8A8905E}">
      <dgm:prSet phldrT="[Текст]" custT="1"/>
      <dgm:spPr/>
      <dgm:t>
        <a:bodyPr/>
        <a:lstStyle/>
        <a:p>
          <a:r>
            <a:rPr lang="ru-RU" sz="700" dirty="0" smtClean="0"/>
            <a:t>Радиальный</a:t>
          </a:r>
          <a:endParaRPr lang="ru-RU" sz="700" dirty="0"/>
        </a:p>
      </dgm:t>
    </dgm:pt>
    <dgm:pt modelId="{0855BFA6-671F-4114-A20E-A7DADF6F8C13}" type="parTrans" cxnId="{A5F8CD1C-2DE4-4070-8AA5-E535D263C7F2}">
      <dgm:prSet/>
      <dgm:spPr/>
      <dgm:t>
        <a:bodyPr/>
        <a:lstStyle/>
        <a:p>
          <a:endParaRPr lang="ru-RU" sz="2000"/>
        </a:p>
      </dgm:t>
    </dgm:pt>
    <dgm:pt modelId="{373BC7B5-6CBA-43FB-92D7-F871C873A98D}" type="sibTrans" cxnId="{A5F8CD1C-2DE4-4070-8AA5-E535D263C7F2}">
      <dgm:prSet/>
      <dgm:spPr/>
      <dgm:t>
        <a:bodyPr/>
        <a:lstStyle/>
        <a:p>
          <a:endParaRPr lang="ru-RU" sz="2000"/>
        </a:p>
      </dgm:t>
    </dgm:pt>
    <dgm:pt modelId="{03440A6E-933C-4298-A6BD-B81FB645AE79}">
      <dgm:prSet phldrT="[Текст]" custT="1"/>
      <dgm:spPr/>
      <dgm:t>
        <a:bodyPr/>
        <a:lstStyle/>
        <a:p>
          <a:r>
            <a:rPr lang="ru-RU" sz="700" dirty="0" smtClean="0"/>
            <a:t>Осевой</a:t>
          </a:r>
          <a:endParaRPr lang="ru-RU" sz="700" dirty="0"/>
        </a:p>
      </dgm:t>
    </dgm:pt>
    <dgm:pt modelId="{44A9124E-5EFB-4A17-9CA9-6CFD6EE0677E}" type="parTrans" cxnId="{F6157C8A-BC4F-4B02-9933-E1DAFEF23BCA}">
      <dgm:prSet/>
      <dgm:spPr/>
      <dgm:t>
        <a:bodyPr/>
        <a:lstStyle/>
        <a:p>
          <a:endParaRPr lang="ru-RU" sz="2000"/>
        </a:p>
      </dgm:t>
    </dgm:pt>
    <dgm:pt modelId="{AE2B823C-2562-48D5-A682-3271EA3EEFA8}" type="sibTrans" cxnId="{F6157C8A-BC4F-4B02-9933-E1DAFEF23BCA}">
      <dgm:prSet/>
      <dgm:spPr/>
      <dgm:t>
        <a:bodyPr/>
        <a:lstStyle/>
        <a:p>
          <a:endParaRPr lang="ru-RU" sz="2000"/>
        </a:p>
      </dgm:t>
    </dgm:pt>
    <dgm:pt modelId="{06CBA23F-6F61-4CA9-8621-D6B8CC83EF01}">
      <dgm:prSet phldrT="[Текст]" custT="1"/>
      <dgm:spPr/>
      <dgm:t>
        <a:bodyPr/>
        <a:lstStyle/>
        <a:p>
          <a:r>
            <a:rPr lang="ru-RU" sz="700" dirty="0" smtClean="0"/>
            <a:t>Диагональный</a:t>
          </a:r>
          <a:endParaRPr lang="ru-RU" sz="700" dirty="0"/>
        </a:p>
      </dgm:t>
    </dgm:pt>
    <dgm:pt modelId="{01EA839B-3F4B-4B45-8E33-E4CF1F347738}" type="parTrans" cxnId="{8CF2FD0D-5596-4C40-928D-AB1625DB3649}">
      <dgm:prSet/>
      <dgm:spPr/>
      <dgm:t>
        <a:bodyPr/>
        <a:lstStyle/>
        <a:p>
          <a:endParaRPr lang="ru-RU" sz="2000"/>
        </a:p>
      </dgm:t>
    </dgm:pt>
    <dgm:pt modelId="{EE77C5BD-0265-472A-9922-D1901B4FA330}" type="sibTrans" cxnId="{8CF2FD0D-5596-4C40-928D-AB1625DB3649}">
      <dgm:prSet/>
      <dgm:spPr/>
      <dgm:t>
        <a:bodyPr/>
        <a:lstStyle/>
        <a:p>
          <a:endParaRPr lang="ru-RU" sz="2000"/>
        </a:p>
      </dgm:t>
    </dgm:pt>
    <dgm:pt modelId="{53CE724E-EA64-486F-B841-22734945FD29}">
      <dgm:prSet phldrT="[Текст]" custT="1"/>
      <dgm:spPr/>
      <dgm:t>
        <a:bodyPr/>
        <a:lstStyle/>
        <a:p>
          <a:r>
            <a:rPr lang="ru-RU" sz="700" dirty="0" smtClean="0"/>
            <a:t>Вихревой </a:t>
          </a:r>
          <a:endParaRPr lang="ru-RU" sz="700" dirty="0"/>
        </a:p>
      </dgm:t>
    </dgm:pt>
    <dgm:pt modelId="{2C34E43F-25FD-480F-9F97-883577B65089}" type="parTrans" cxnId="{1AC0997E-496B-4E44-9A6F-64D2993D158C}">
      <dgm:prSet/>
      <dgm:spPr/>
      <dgm:t>
        <a:bodyPr/>
        <a:lstStyle/>
        <a:p>
          <a:endParaRPr lang="ru-RU" sz="2000"/>
        </a:p>
      </dgm:t>
    </dgm:pt>
    <dgm:pt modelId="{DDD52D26-0FDF-420D-AD34-9BCDDD1BBB4F}" type="sibTrans" cxnId="{1AC0997E-496B-4E44-9A6F-64D2993D158C}">
      <dgm:prSet/>
      <dgm:spPr/>
      <dgm:t>
        <a:bodyPr/>
        <a:lstStyle/>
        <a:p>
          <a:endParaRPr lang="ru-RU" sz="2000"/>
        </a:p>
      </dgm:t>
    </dgm:pt>
    <dgm:pt modelId="{934EFB18-EB47-48BA-91D9-8A2DB56D8A3C}">
      <dgm:prSet phldrT="[Текст]" custT="1"/>
      <dgm:spPr/>
      <dgm:t>
        <a:bodyPr/>
        <a:lstStyle/>
        <a:p>
          <a:r>
            <a:rPr lang="ru-RU" sz="700" dirty="0" smtClean="0"/>
            <a:t>Центростремительный</a:t>
          </a:r>
          <a:endParaRPr lang="ru-RU" sz="700" dirty="0"/>
        </a:p>
      </dgm:t>
    </dgm:pt>
    <dgm:pt modelId="{C6E18DF7-CF18-4452-B7D8-DF5B38451471}" type="parTrans" cxnId="{33A70241-9D9B-42B7-86AC-6889C41646BC}">
      <dgm:prSet/>
      <dgm:spPr/>
      <dgm:t>
        <a:bodyPr/>
        <a:lstStyle/>
        <a:p>
          <a:endParaRPr lang="ru-RU" sz="2000"/>
        </a:p>
      </dgm:t>
    </dgm:pt>
    <dgm:pt modelId="{8F1AAFC4-FF36-45D4-A94B-8FD83C722E30}" type="sibTrans" cxnId="{33A70241-9D9B-42B7-86AC-6889C41646BC}">
      <dgm:prSet/>
      <dgm:spPr/>
      <dgm:t>
        <a:bodyPr/>
        <a:lstStyle/>
        <a:p>
          <a:endParaRPr lang="ru-RU" sz="2000"/>
        </a:p>
      </dgm:t>
    </dgm:pt>
    <dgm:pt modelId="{CF325E8B-8615-4E4B-8D4E-10358551E8DB}">
      <dgm:prSet phldrT="[Текст]" custT="1"/>
      <dgm:spPr/>
      <dgm:t>
        <a:bodyPr/>
        <a:lstStyle/>
        <a:p>
          <a:r>
            <a:rPr lang="ru-RU" sz="700" dirty="0" smtClean="0"/>
            <a:t>Центробежный </a:t>
          </a:r>
          <a:endParaRPr lang="ru-RU" sz="700" dirty="0"/>
        </a:p>
      </dgm:t>
    </dgm:pt>
    <dgm:pt modelId="{F19559C0-872C-440F-A695-EA109AC824B0}" type="parTrans" cxnId="{4599179C-17C7-4FAA-8572-558E47C6EC5B}">
      <dgm:prSet/>
      <dgm:spPr/>
      <dgm:t>
        <a:bodyPr/>
        <a:lstStyle/>
        <a:p>
          <a:endParaRPr lang="ru-RU" sz="2000"/>
        </a:p>
      </dgm:t>
    </dgm:pt>
    <dgm:pt modelId="{DD035022-E543-4399-A903-D3BC815E41D7}" type="sibTrans" cxnId="{4599179C-17C7-4FAA-8572-558E47C6EC5B}">
      <dgm:prSet/>
      <dgm:spPr/>
      <dgm:t>
        <a:bodyPr/>
        <a:lstStyle/>
        <a:p>
          <a:endParaRPr lang="ru-RU" sz="2000"/>
        </a:p>
      </dgm:t>
    </dgm:pt>
    <dgm:pt modelId="{0ACE2EAF-F921-4C4D-B051-8E2B5B47DC4C}" type="pres">
      <dgm:prSet presAssocID="{584034A2-5247-4C24-92F8-0DC61E52F24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0B7F310-46C7-47B8-8715-C300E98D8FE8}" type="pres">
      <dgm:prSet presAssocID="{91A7DA79-DD0F-46F9-9385-A390C5BAE277}" presName="hierRoot1" presStyleCnt="0">
        <dgm:presLayoutVars>
          <dgm:hierBranch val="init"/>
        </dgm:presLayoutVars>
      </dgm:prSet>
      <dgm:spPr/>
    </dgm:pt>
    <dgm:pt modelId="{B9BB4C03-1A1C-4E5D-A931-73752013860C}" type="pres">
      <dgm:prSet presAssocID="{91A7DA79-DD0F-46F9-9385-A390C5BAE277}" presName="rootComposite1" presStyleCnt="0"/>
      <dgm:spPr/>
    </dgm:pt>
    <dgm:pt modelId="{74B239C9-B86C-4042-86C9-4E26763161DA}" type="pres">
      <dgm:prSet presAssocID="{91A7DA79-DD0F-46F9-9385-A390C5BAE27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EE7F0E-C441-4DFE-922E-55BCFB1A653C}" type="pres">
      <dgm:prSet presAssocID="{91A7DA79-DD0F-46F9-9385-A390C5BAE27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91833B1-5A85-44D0-A612-320209A03510}" type="pres">
      <dgm:prSet presAssocID="{91A7DA79-DD0F-46F9-9385-A390C5BAE277}" presName="hierChild2" presStyleCnt="0"/>
      <dgm:spPr/>
    </dgm:pt>
    <dgm:pt modelId="{2B3C0D43-5DA5-413D-A37D-F5597917121D}" type="pres">
      <dgm:prSet presAssocID="{E83277FE-60C3-4CB4-9A3D-D5A09D45B43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9C4C55C-0DC7-4A83-875D-1E90EBC4B878}" type="pres">
      <dgm:prSet presAssocID="{99EB77C3-BDE2-4181-8BB0-E76968F52691}" presName="hierRoot2" presStyleCnt="0">
        <dgm:presLayoutVars>
          <dgm:hierBranch val="init"/>
        </dgm:presLayoutVars>
      </dgm:prSet>
      <dgm:spPr/>
    </dgm:pt>
    <dgm:pt modelId="{422FB35E-386F-44BA-817A-1F4FC6427762}" type="pres">
      <dgm:prSet presAssocID="{99EB77C3-BDE2-4181-8BB0-E76968F52691}" presName="rootComposite" presStyleCnt="0"/>
      <dgm:spPr/>
    </dgm:pt>
    <dgm:pt modelId="{1EC0B327-00AF-4FE4-892A-F6B3672E63D9}" type="pres">
      <dgm:prSet presAssocID="{99EB77C3-BDE2-4181-8BB0-E76968F52691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062883-1989-47EA-BF3B-EE20F5319A57}" type="pres">
      <dgm:prSet presAssocID="{99EB77C3-BDE2-4181-8BB0-E76968F52691}" presName="rootConnector" presStyleLbl="node2" presStyleIdx="0" presStyleCnt="3"/>
      <dgm:spPr/>
      <dgm:t>
        <a:bodyPr/>
        <a:lstStyle/>
        <a:p>
          <a:endParaRPr lang="ru-RU"/>
        </a:p>
      </dgm:t>
    </dgm:pt>
    <dgm:pt modelId="{9FEB556D-6CB3-4B39-B432-284D785A0BC9}" type="pres">
      <dgm:prSet presAssocID="{99EB77C3-BDE2-4181-8BB0-E76968F52691}" presName="hierChild4" presStyleCnt="0"/>
      <dgm:spPr/>
    </dgm:pt>
    <dgm:pt modelId="{A7624367-2942-41EA-89D1-8637AEF9988F}" type="pres">
      <dgm:prSet presAssocID="{8B5185AE-BCE8-4CDA-8D17-93B30C517865}" presName="Name37" presStyleLbl="parChTrans1D3" presStyleIdx="0" presStyleCnt="9"/>
      <dgm:spPr/>
      <dgm:t>
        <a:bodyPr/>
        <a:lstStyle/>
        <a:p>
          <a:endParaRPr lang="ru-RU"/>
        </a:p>
      </dgm:t>
    </dgm:pt>
    <dgm:pt modelId="{E9AAFD5B-18D9-49D1-80A4-92E12380411D}" type="pres">
      <dgm:prSet presAssocID="{D0546EDC-E090-4A56-8CB4-988AC9219D9A}" presName="hierRoot2" presStyleCnt="0">
        <dgm:presLayoutVars>
          <dgm:hierBranch val="init"/>
        </dgm:presLayoutVars>
      </dgm:prSet>
      <dgm:spPr/>
    </dgm:pt>
    <dgm:pt modelId="{ACF09B81-F4A9-449B-B5FC-1312B7B90ED6}" type="pres">
      <dgm:prSet presAssocID="{D0546EDC-E090-4A56-8CB4-988AC9219D9A}" presName="rootComposite" presStyleCnt="0"/>
      <dgm:spPr/>
    </dgm:pt>
    <dgm:pt modelId="{2E30A67F-F3A6-43C2-9A01-2C7D7CD966E3}" type="pres">
      <dgm:prSet presAssocID="{D0546EDC-E090-4A56-8CB4-988AC9219D9A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3C8275-4C57-42F1-9EB9-3236EEC3ACF7}" type="pres">
      <dgm:prSet presAssocID="{D0546EDC-E090-4A56-8CB4-988AC9219D9A}" presName="rootConnector" presStyleLbl="node3" presStyleIdx="0" presStyleCnt="9"/>
      <dgm:spPr/>
      <dgm:t>
        <a:bodyPr/>
        <a:lstStyle/>
        <a:p>
          <a:endParaRPr lang="ru-RU"/>
        </a:p>
      </dgm:t>
    </dgm:pt>
    <dgm:pt modelId="{1E8BF0A8-6E88-4AA4-A5FB-FE55A86C4D0E}" type="pres">
      <dgm:prSet presAssocID="{D0546EDC-E090-4A56-8CB4-988AC9219D9A}" presName="hierChild4" presStyleCnt="0"/>
      <dgm:spPr/>
    </dgm:pt>
    <dgm:pt modelId="{5018E12C-BA80-4317-A902-0B00CE3C1086}" type="pres">
      <dgm:prSet presAssocID="{D0546EDC-E090-4A56-8CB4-988AC9219D9A}" presName="hierChild5" presStyleCnt="0"/>
      <dgm:spPr/>
    </dgm:pt>
    <dgm:pt modelId="{50FF5866-960F-4A3E-A826-6E2B9395F119}" type="pres">
      <dgm:prSet presAssocID="{7AEE15EA-7861-4145-9C05-FCAE83670D4F}" presName="Name37" presStyleLbl="parChTrans1D3" presStyleIdx="1" presStyleCnt="9"/>
      <dgm:spPr/>
      <dgm:t>
        <a:bodyPr/>
        <a:lstStyle/>
        <a:p>
          <a:endParaRPr lang="ru-RU"/>
        </a:p>
      </dgm:t>
    </dgm:pt>
    <dgm:pt modelId="{CCD74E7E-6748-48D5-89B8-CBEE2A664A35}" type="pres">
      <dgm:prSet presAssocID="{B3462EE1-2581-418B-B8FA-96A2E89DD46B}" presName="hierRoot2" presStyleCnt="0">
        <dgm:presLayoutVars>
          <dgm:hierBranch val="init"/>
        </dgm:presLayoutVars>
      </dgm:prSet>
      <dgm:spPr/>
    </dgm:pt>
    <dgm:pt modelId="{E769A5FA-7657-4D4D-8C06-84BE073253FB}" type="pres">
      <dgm:prSet presAssocID="{B3462EE1-2581-418B-B8FA-96A2E89DD46B}" presName="rootComposite" presStyleCnt="0"/>
      <dgm:spPr/>
    </dgm:pt>
    <dgm:pt modelId="{A4008FC6-5C6E-4304-85E2-F10CDE6706CD}" type="pres">
      <dgm:prSet presAssocID="{B3462EE1-2581-418B-B8FA-96A2E89DD46B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FB75E8-5B1B-4AF2-BD30-969A03AFE5E0}" type="pres">
      <dgm:prSet presAssocID="{B3462EE1-2581-418B-B8FA-96A2E89DD46B}" presName="rootConnector" presStyleLbl="node3" presStyleIdx="1" presStyleCnt="9"/>
      <dgm:spPr/>
      <dgm:t>
        <a:bodyPr/>
        <a:lstStyle/>
        <a:p>
          <a:endParaRPr lang="ru-RU"/>
        </a:p>
      </dgm:t>
    </dgm:pt>
    <dgm:pt modelId="{08F839B0-74B2-4952-8BC5-90D3367C5F3C}" type="pres">
      <dgm:prSet presAssocID="{B3462EE1-2581-418B-B8FA-96A2E89DD46B}" presName="hierChild4" presStyleCnt="0"/>
      <dgm:spPr/>
    </dgm:pt>
    <dgm:pt modelId="{8BBE2545-2A4B-4599-87B0-20ED0CDF98F4}" type="pres">
      <dgm:prSet presAssocID="{B3462EE1-2581-418B-B8FA-96A2E89DD46B}" presName="hierChild5" presStyleCnt="0"/>
      <dgm:spPr/>
    </dgm:pt>
    <dgm:pt modelId="{952C2DFB-3C2B-4DBD-8C88-052545ED8DBC}" type="pres">
      <dgm:prSet presAssocID="{274860BE-3310-46ED-80B0-AB9292C39BA2}" presName="Name37" presStyleLbl="parChTrans1D3" presStyleIdx="2" presStyleCnt="9"/>
      <dgm:spPr/>
      <dgm:t>
        <a:bodyPr/>
        <a:lstStyle/>
        <a:p>
          <a:endParaRPr lang="ru-RU"/>
        </a:p>
      </dgm:t>
    </dgm:pt>
    <dgm:pt modelId="{AC2577D1-8C31-4339-AEE4-18C555F2CED7}" type="pres">
      <dgm:prSet presAssocID="{5F8D7925-D8C3-46B9-B2BF-43AF1B766756}" presName="hierRoot2" presStyleCnt="0">
        <dgm:presLayoutVars>
          <dgm:hierBranch val="init"/>
        </dgm:presLayoutVars>
      </dgm:prSet>
      <dgm:spPr/>
    </dgm:pt>
    <dgm:pt modelId="{CE16BE2A-55BA-4E01-8DB0-933156E0EE0C}" type="pres">
      <dgm:prSet presAssocID="{5F8D7925-D8C3-46B9-B2BF-43AF1B766756}" presName="rootComposite" presStyleCnt="0"/>
      <dgm:spPr/>
    </dgm:pt>
    <dgm:pt modelId="{95FD627A-7278-4483-A7B6-A47043419ADB}" type="pres">
      <dgm:prSet presAssocID="{5F8D7925-D8C3-46B9-B2BF-43AF1B766756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8446AF-D230-484E-8BDA-241357EF2A5A}" type="pres">
      <dgm:prSet presAssocID="{5F8D7925-D8C3-46B9-B2BF-43AF1B766756}" presName="rootConnector" presStyleLbl="node3" presStyleIdx="2" presStyleCnt="9"/>
      <dgm:spPr/>
      <dgm:t>
        <a:bodyPr/>
        <a:lstStyle/>
        <a:p>
          <a:endParaRPr lang="ru-RU"/>
        </a:p>
      </dgm:t>
    </dgm:pt>
    <dgm:pt modelId="{38F69D40-9CA9-4F74-AC36-0F9CF2C3D7F7}" type="pres">
      <dgm:prSet presAssocID="{5F8D7925-D8C3-46B9-B2BF-43AF1B766756}" presName="hierChild4" presStyleCnt="0"/>
      <dgm:spPr/>
    </dgm:pt>
    <dgm:pt modelId="{8483563B-2310-4C24-879B-5291B0D3F055}" type="pres">
      <dgm:prSet presAssocID="{5F8D7925-D8C3-46B9-B2BF-43AF1B766756}" presName="hierChild5" presStyleCnt="0"/>
      <dgm:spPr/>
    </dgm:pt>
    <dgm:pt modelId="{0DA82B98-47CD-4606-8FF4-CC4573996197}" type="pres">
      <dgm:prSet presAssocID="{6513BA44-96C0-4A5B-8E82-BF09B23C45D2}" presName="Name37" presStyleLbl="parChTrans1D3" presStyleIdx="3" presStyleCnt="9"/>
      <dgm:spPr/>
      <dgm:t>
        <a:bodyPr/>
        <a:lstStyle/>
        <a:p>
          <a:endParaRPr lang="ru-RU"/>
        </a:p>
      </dgm:t>
    </dgm:pt>
    <dgm:pt modelId="{87A14246-7B25-45B5-ABC5-E5F44B877A88}" type="pres">
      <dgm:prSet presAssocID="{70F40F68-74B6-4688-9B52-2C63D0DCF1BB}" presName="hierRoot2" presStyleCnt="0">
        <dgm:presLayoutVars>
          <dgm:hierBranch val="init"/>
        </dgm:presLayoutVars>
      </dgm:prSet>
      <dgm:spPr/>
    </dgm:pt>
    <dgm:pt modelId="{DDB9412E-20EE-47AB-B828-1D65C04D65C2}" type="pres">
      <dgm:prSet presAssocID="{70F40F68-74B6-4688-9B52-2C63D0DCF1BB}" presName="rootComposite" presStyleCnt="0"/>
      <dgm:spPr/>
    </dgm:pt>
    <dgm:pt modelId="{4C0FE8C8-80D2-46DB-8854-7A8952231297}" type="pres">
      <dgm:prSet presAssocID="{70F40F68-74B6-4688-9B52-2C63D0DCF1BB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A889CF-C473-4712-9CDB-326E22F299D6}" type="pres">
      <dgm:prSet presAssocID="{70F40F68-74B6-4688-9B52-2C63D0DCF1BB}" presName="rootConnector" presStyleLbl="node3" presStyleIdx="3" presStyleCnt="9"/>
      <dgm:spPr/>
      <dgm:t>
        <a:bodyPr/>
        <a:lstStyle/>
        <a:p>
          <a:endParaRPr lang="ru-RU"/>
        </a:p>
      </dgm:t>
    </dgm:pt>
    <dgm:pt modelId="{C847BB32-C100-448F-95A7-E99D0A9A034E}" type="pres">
      <dgm:prSet presAssocID="{70F40F68-74B6-4688-9B52-2C63D0DCF1BB}" presName="hierChild4" presStyleCnt="0"/>
      <dgm:spPr/>
    </dgm:pt>
    <dgm:pt modelId="{BC1B1392-F3EA-4228-AEF4-9A0596BB9321}" type="pres">
      <dgm:prSet presAssocID="{70F40F68-74B6-4688-9B52-2C63D0DCF1BB}" presName="hierChild5" presStyleCnt="0"/>
      <dgm:spPr/>
    </dgm:pt>
    <dgm:pt modelId="{793995DD-C88F-4814-B514-FCB9F8518434}" type="pres">
      <dgm:prSet presAssocID="{99EB77C3-BDE2-4181-8BB0-E76968F52691}" presName="hierChild5" presStyleCnt="0"/>
      <dgm:spPr/>
    </dgm:pt>
    <dgm:pt modelId="{DD51BDB6-E100-4FD6-B117-65AE4731E430}" type="pres">
      <dgm:prSet presAssocID="{CEB9D3CD-0189-44C1-A501-37607D5DB6E0}" presName="Name37" presStyleLbl="parChTrans1D2" presStyleIdx="1" presStyleCnt="3"/>
      <dgm:spPr/>
      <dgm:t>
        <a:bodyPr/>
        <a:lstStyle/>
        <a:p>
          <a:endParaRPr lang="ru-RU"/>
        </a:p>
      </dgm:t>
    </dgm:pt>
    <dgm:pt modelId="{62978D3F-32D7-4A16-ADC7-822F5A0043D6}" type="pres">
      <dgm:prSet presAssocID="{753B071C-13F6-4A62-AE26-56606D1218C0}" presName="hierRoot2" presStyleCnt="0">
        <dgm:presLayoutVars>
          <dgm:hierBranch val="init"/>
        </dgm:presLayoutVars>
      </dgm:prSet>
      <dgm:spPr/>
    </dgm:pt>
    <dgm:pt modelId="{7C4988EE-9529-4498-B1E0-9ACC36D03506}" type="pres">
      <dgm:prSet presAssocID="{753B071C-13F6-4A62-AE26-56606D1218C0}" presName="rootComposite" presStyleCnt="0"/>
      <dgm:spPr/>
    </dgm:pt>
    <dgm:pt modelId="{427E7D86-618D-4FF9-B066-B291C4F64590}" type="pres">
      <dgm:prSet presAssocID="{753B071C-13F6-4A62-AE26-56606D1218C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733503-4339-4895-A479-CFDD40FC4DB5}" type="pres">
      <dgm:prSet presAssocID="{753B071C-13F6-4A62-AE26-56606D1218C0}" presName="rootConnector" presStyleLbl="node2" presStyleIdx="1" presStyleCnt="3"/>
      <dgm:spPr/>
      <dgm:t>
        <a:bodyPr/>
        <a:lstStyle/>
        <a:p>
          <a:endParaRPr lang="ru-RU"/>
        </a:p>
      </dgm:t>
    </dgm:pt>
    <dgm:pt modelId="{5FA99195-7308-4E23-AE2C-434D772E4318}" type="pres">
      <dgm:prSet presAssocID="{753B071C-13F6-4A62-AE26-56606D1218C0}" presName="hierChild4" presStyleCnt="0"/>
      <dgm:spPr/>
    </dgm:pt>
    <dgm:pt modelId="{C7FAF5E9-ACCA-43DF-B785-4B57C9EF777D}" type="pres">
      <dgm:prSet presAssocID="{A6E276C2-E7C3-44AE-AE8E-EC48990E6525}" presName="Name37" presStyleLbl="parChTrans1D3" presStyleIdx="4" presStyleCnt="9"/>
      <dgm:spPr/>
      <dgm:t>
        <a:bodyPr/>
        <a:lstStyle/>
        <a:p>
          <a:endParaRPr lang="ru-RU"/>
        </a:p>
      </dgm:t>
    </dgm:pt>
    <dgm:pt modelId="{0CB1630E-B0A4-40E9-9736-710077C8E7B1}" type="pres">
      <dgm:prSet presAssocID="{664C1750-7D70-4A52-9EAE-1BA95DB673D5}" presName="hierRoot2" presStyleCnt="0">
        <dgm:presLayoutVars>
          <dgm:hierBranch val="init"/>
        </dgm:presLayoutVars>
      </dgm:prSet>
      <dgm:spPr/>
    </dgm:pt>
    <dgm:pt modelId="{332D3ECA-A40F-43D6-BCBF-E444587B8474}" type="pres">
      <dgm:prSet presAssocID="{664C1750-7D70-4A52-9EAE-1BA95DB673D5}" presName="rootComposite" presStyleCnt="0"/>
      <dgm:spPr/>
    </dgm:pt>
    <dgm:pt modelId="{31376110-A8CB-4EA1-BD59-2FBA9B83470F}" type="pres">
      <dgm:prSet presAssocID="{664C1750-7D70-4A52-9EAE-1BA95DB673D5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B25F5A-023D-4EF1-A39C-C950CB53E27D}" type="pres">
      <dgm:prSet presAssocID="{664C1750-7D70-4A52-9EAE-1BA95DB673D5}" presName="rootConnector" presStyleLbl="node3" presStyleIdx="4" presStyleCnt="9"/>
      <dgm:spPr/>
      <dgm:t>
        <a:bodyPr/>
        <a:lstStyle/>
        <a:p>
          <a:endParaRPr lang="ru-RU"/>
        </a:p>
      </dgm:t>
    </dgm:pt>
    <dgm:pt modelId="{46126104-B845-4A49-B0BF-0920F5439966}" type="pres">
      <dgm:prSet presAssocID="{664C1750-7D70-4A52-9EAE-1BA95DB673D5}" presName="hierChild4" presStyleCnt="0"/>
      <dgm:spPr/>
    </dgm:pt>
    <dgm:pt modelId="{2AF9EACB-35D8-4646-85AA-AAD55C90E294}" type="pres">
      <dgm:prSet presAssocID="{5B00F88F-09AA-4D2C-9162-6AFAC1FE0ED1}" presName="Name37" presStyleLbl="parChTrans1D4" presStyleIdx="0" presStyleCnt="17"/>
      <dgm:spPr/>
      <dgm:t>
        <a:bodyPr/>
        <a:lstStyle/>
        <a:p>
          <a:endParaRPr lang="ru-RU"/>
        </a:p>
      </dgm:t>
    </dgm:pt>
    <dgm:pt modelId="{20A038AF-7417-4BA7-81D1-769992A6E9A1}" type="pres">
      <dgm:prSet presAssocID="{ABAAEDAB-A753-414A-AD83-082A06E815CD}" presName="hierRoot2" presStyleCnt="0">
        <dgm:presLayoutVars>
          <dgm:hierBranch val="init"/>
        </dgm:presLayoutVars>
      </dgm:prSet>
      <dgm:spPr/>
    </dgm:pt>
    <dgm:pt modelId="{724F3E4A-F761-43E4-9EAE-F94A5CB7287A}" type="pres">
      <dgm:prSet presAssocID="{ABAAEDAB-A753-414A-AD83-082A06E815CD}" presName="rootComposite" presStyleCnt="0"/>
      <dgm:spPr/>
    </dgm:pt>
    <dgm:pt modelId="{3622917B-A3AC-4540-899A-D4CCCA91E658}" type="pres">
      <dgm:prSet presAssocID="{ABAAEDAB-A753-414A-AD83-082A06E815CD}" presName="rootText" presStyleLbl="node4" presStyleIdx="0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849828-B34A-4BBD-9112-FAD03FC06775}" type="pres">
      <dgm:prSet presAssocID="{ABAAEDAB-A753-414A-AD83-082A06E815CD}" presName="rootConnector" presStyleLbl="node4" presStyleIdx="0" presStyleCnt="17"/>
      <dgm:spPr/>
      <dgm:t>
        <a:bodyPr/>
        <a:lstStyle/>
        <a:p>
          <a:endParaRPr lang="ru-RU"/>
        </a:p>
      </dgm:t>
    </dgm:pt>
    <dgm:pt modelId="{9FF26E53-50A2-4EF0-8354-5DFEFE40B7A5}" type="pres">
      <dgm:prSet presAssocID="{ABAAEDAB-A753-414A-AD83-082A06E815CD}" presName="hierChild4" presStyleCnt="0"/>
      <dgm:spPr/>
    </dgm:pt>
    <dgm:pt modelId="{D2EDFA4F-D386-4057-8944-B789CBB2C05C}" type="pres">
      <dgm:prSet presAssocID="{ABAAEDAB-A753-414A-AD83-082A06E815CD}" presName="hierChild5" presStyleCnt="0"/>
      <dgm:spPr/>
    </dgm:pt>
    <dgm:pt modelId="{C3505B8F-5CF9-4951-B207-2DF9D3B8909E}" type="pres">
      <dgm:prSet presAssocID="{664C1750-7D70-4A52-9EAE-1BA95DB673D5}" presName="hierChild5" presStyleCnt="0"/>
      <dgm:spPr/>
    </dgm:pt>
    <dgm:pt modelId="{0F35038F-8CC9-46DF-8225-3BBB0061E3C8}" type="pres">
      <dgm:prSet presAssocID="{237A7614-16B0-4A50-B91B-D6CA8B7898FC}" presName="Name37" presStyleLbl="parChTrans1D3" presStyleIdx="5" presStyleCnt="9"/>
      <dgm:spPr/>
      <dgm:t>
        <a:bodyPr/>
        <a:lstStyle/>
        <a:p>
          <a:endParaRPr lang="ru-RU"/>
        </a:p>
      </dgm:t>
    </dgm:pt>
    <dgm:pt modelId="{AD6EA0F7-4DA9-43CA-A91B-79C63CF2B586}" type="pres">
      <dgm:prSet presAssocID="{8647CBEC-E460-4E47-8E3D-6C425AF5BC3A}" presName="hierRoot2" presStyleCnt="0">
        <dgm:presLayoutVars>
          <dgm:hierBranch val="init"/>
        </dgm:presLayoutVars>
      </dgm:prSet>
      <dgm:spPr/>
    </dgm:pt>
    <dgm:pt modelId="{B7BBFAA6-8105-46B1-8BD4-A3E0C149A932}" type="pres">
      <dgm:prSet presAssocID="{8647CBEC-E460-4E47-8E3D-6C425AF5BC3A}" presName="rootComposite" presStyleCnt="0"/>
      <dgm:spPr/>
    </dgm:pt>
    <dgm:pt modelId="{B3A84E3A-3195-420A-9A6A-F320F2FE7D8F}" type="pres">
      <dgm:prSet presAssocID="{8647CBEC-E460-4E47-8E3D-6C425AF5BC3A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E6EC7E-FC03-406F-8595-87AB48822692}" type="pres">
      <dgm:prSet presAssocID="{8647CBEC-E460-4E47-8E3D-6C425AF5BC3A}" presName="rootConnector" presStyleLbl="node3" presStyleIdx="5" presStyleCnt="9"/>
      <dgm:spPr/>
      <dgm:t>
        <a:bodyPr/>
        <a:lstStyle/>
        <a:p>
          <a:endParaRPr lang="ru-RU"/>
        </a:p>
      </dgm:t>
    </dgm:pt>
    <dgm:pt modelId="{E3D86AF6-4BC8-4901-A757-0F8B1E163DA7}" type="pres">
      <dgm:prSet presAssocID="{8647CBEC-E460-4E47-8E3D-6C425AF5BC3A}" presName="hierChild4" presStyleCnt="0"/>
      <dgm:spPr/>
    </dgm:pt>
    <dgm:pt modelId="{8F2A5A5A-DBC7-4728-9C05-38F5C0588DF9}" type="pres">
      <dgm:prSet presAssocID="{48094C7A-F032-4C37-BF75-65934C0A564F}" presName="Name37" presStyleLbl="parChTrans1D4" presStyleIdx="1" presStyleCnt="17"/>
      <dgm:spPr/>
      <dgm:t>
        <a:bodyPr/>
        <a:lstStyle/>
        <a:p>
          <a:endParaRPr lang="ru-RU"/>
        </a:p>
      </dgm:t>
    </dgm:pt>
    <dgm:pt modelId="{845D8EAC-D9D5-4B3B-9C5A-BA2186D08D17}" type="pres">
      <dgm:prSet presAssocID="{6E6567E7-A7A3-4E4A-A4BA-1AF9BBCC97CC}" presName="hierRoot2" presStyleCnt="0">
        <dgm:presLayoutVars>
          <dgm:hierBranch val="init"/>
        </dgm:presLayoutVars>
      </dgm:prSet>
      <dgm:spPr/>
    </dgm:pt>
    <dgm:pt modelId="{559734AF-3346-407C-B5AF-1D1CB6FF8F2B}" type="pres">
      <dgm:prSet presAssocID="{6E6567E7-A7A3-4E4A-A4BA-1AF9BBCC97CC}" presName="rootComposite" presStyleCnt="0"/>
      <dgm:spPr/>
    </dgm:pt>
    <dgm:pt modelId="{2392A079-FA8C-4E41-ACEC-FFF68892C405}" type="pres">
      <dgm:prSet presAssocID="{6E6567E7-A7A3-4E4A-A4BA-1AF9BBCC97CC}" presName="rootText" presStyleLbl="node4" presStyleIdx="1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CC6A67-D4C2-4D3E-B2BD-824EE091E931}" type="pres">
      <dgm:prSet presAssocID="{6E6567E7-A7A3-4E4A-A4BA-1AF9BBCC97CC}" presName="rootConnector" presStyleLbl="node4" presStyleIdx="1" presStyleCnt="17"/>
      <dgm:spPr/>
      <dgm:t>
        <a:bodyPr/>
        <a:lstStyle/>
        <a:p>
          <a:endParaRPr lang="ru-RU"/>
        </a:p>
      </dgm:t>
    </dgm:pt>
    <dgm:pt modelId="{22385995-566D-442C-AC0C-ABED3C677C6E}" type="pres">
      <dgm:prSet presAssocID="{6E6567E7-A7A3-4E4A-A4BA-1AF9BBCC97CC}" presName="hierChild4" presStyleCnt="0"/>
      <dgm:spPr/>
    </dgm:pt>
    <dgm:pt modelId="{87108D47-65CF-41AC-8F76-37EBF2D9D88C}" type="pres">
      <dgm:prSet presAssocID="{478BCE37-C042-4103-932B-0281613ACF72}" presName="Name37" presStyleLbl="parChTrans1D4" presStyleIdx="2" presStyleCnt="17"/>
      <dgm:spPr/>
      <dgm:t>
        <a:bodyPr/>
        <a:lstStyle/>
        <a:p>
          <a:endParaRPr lang="ru-RU"/>
        </a:p>
      </dgm:t>
    </dgm:pt>
    <dgm:pt modelId="{AC918BD4-44DC-440B-8BBE-9B4EB3E2D504}" type="pres">
      <dgm:prSet presAssocID="{7510F00D-980E-4577-8596-8029AD61245E}" presName="hierRoot2" presStyleCnt="0">
        <dgm:presLayoutVars>
          <dgm:hierBranch val="init"/>
        </dgm:presLayoutVars>
      </dgm:prSet>
      <dgm:spPr/>
    </dgm:pt>
    <dgm:pt modelId="{55A638BA-4E74-46AF-9567-4EAFC8F3A3C4}" type="pres">
      <dgm:prSet presAssocID="{7510F00D-980E-4577-8596-8029AD61245E}" presName="rootComposite" presStyleCnt="0"/>
      <dgm:spPr/>
    </dgm:pt>
    <dgm:pt modelId="{225DFB9A-EB07-43B2-81BF-336A5E81568E}" type="pres">
      <dgm:prSet presAssocID="{7510F00D-980E-4577-8596-8029AD61245E}" presName="rootText" presStyleLbl="node4" presStyleIdx="2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708DD3-6E98-44B5-BB6E-138D4B6AAEC9}" type="pres">
      <dgm:prSet presAssocID="{7510F00D-980E-4577-8596-8029AD61245E}" presName="rootConnector" presStyleLbl="node4" presStyleIdx="2" presStyleCnt="17"/>
      <dgm:spPr/>
      <dgm:t>
        <a:bodyPr/>
        <a:lstStyle/>
        <a:p>
          <a:endParaRPr lang="ru-RU"/>
        </a:p>
      </dgm:t>
    </dgm:pt>
    <dgm:pt modelId="{AE928A41-B0FB-46A5-94F9-6D7262B360E4}" type="pres">
      <dgm:prSet presAssocID="{7510F00D-980E-4577-8596-8029AD61245E}" presName="hierChild4" presStyleCnt="0"/>
      <dgm:spPr/>
    </dgm:pt>
    <dgm:pt modelId="{A30F42F3-F7CB-4580-9F1F-66BE62EB9C8A}" type="pres">
      <dgm:prSet presAssocID="{7510F00D-980E-4577-8596-8029AD61245E}" presName="hierChild5" presStyleCnt="0"/>
      <dgm:spPr/>
    </dgm:pt>
    <dgm:pt modelId="{12973161-A6BC-4066-9AC0-F44F8E7EA694}" type="pres">
      <dgm:prSet presAssocID="{5F80EA69-0F58-4860-89DA-098BB789C73F}" presName="Name37" presStyleLbl="parChTrans1D4" presStyleIdx="3" presStyleCnt="17"/>
      <dgm:spPr/>
      <dgm:t>
        <a:bodyPr/>
        <a:lstStyle/>
        <a:p>
          <a:endParaRPr lang="ru-RU"/>
        </a:p>
      </dgm:t>
    </dgm:pt>
    <dgm:pt modelId="{5C73AD34-A914-4D9D-B250-5ACA3C2E9B4A}" type="pres">
      <dgm:prSet presAssocID="{64D53565-EBB5-4ED7-A955-FF4DE36AE4FD}" presName="hierRoot2" presStyleCnt="0">
        <dgm:presLayoutVars>
          <dgm:hierBranch val="init"/>
        </dgm:presLayoutVars>
      </dgm:prSet>
      <dgm:spPr/>
    </dgm:pt>
    <dgm:pt modelId="{F409896A-AFF5-4F8B-9E5C-C6276C4559D6}" type="pres">
      <dgm:prSet presAssocID="{64D53565-EBB5-4ED7-A955-FF4DE36AE4FD}" presName="rootComposite" presStyleCnt="0"/>
      <dgm:spPr/>
    </dgm:pt>
    <dgm:pt modelId="{2EFEC5D7-C49F-4FDF-B347-950F4771D2D4}" type="pres">
      <dgm:prSet presAssocID="{64D53565-EBB5-4ED7-A955-FF4DE36AE4FD}" presName="rootText" presStyleLbl="node4" presStyleIdx="3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AC6BDA-56BC-4A07-B026-6C109F667606}" type="pres">
      <dgm:prSet presAssocID="{64D53565-EBB5-4ED7-A955-FF4DE36AE4FD}" presName="rootConnector" presStyleLbl="node4" presStyleIdx="3" presStyleCnt="17"/>
      <dgm:spPr/>
      <dgm:t>
        <a:bodyPr/>
        <a:lstStyle/>
        <a:p>
          <a:endParaRPr lang="ru-RU"/>
        </a:p>
      </dgm:t>
    </dgm:pt>
    <dgm:pt modelId="{7A775306-1ABF-4726-82A8-80BCCC2215D3}" type="pres">
      <dgm:prSet presAssocID="{64D53565-EBB5-4ED7-A955-FF4DE36AE4FD}" presName="hierChild4" presStyleCnt="0"/>
      <dgm:spPr/>
    </dgm:pt>
    <dgm:pt modelId="{E07628FE-710A-4C5C-91BA-0E1D56B0CB24}" type="pres">
      <dgm:prSet presAssocID="{64D53565-EBB5-4ED7-A955-FF4DE36AE4FD}" presName="hierChild5" presStyleCnt="0"/>
      <dgm:spPr/>
    </dgm:pt>
    <dgm:pt modelId="{9CAD724E-A46E-4803-AF12-7A670DA59729}" type="pres">
      <dgm:prSet presAssocID="{C0EC88B0-2A94-4D8B-9B90-92DA67451B86}" presName="Name37" presStyleLbl="parChTrans1D4" presStyleIdx="4" presStyleCnt="17"/>
      <dgm:spPr/>
      <dgm:t>
        <a:bodyPr/>
        <a:lstStyle/>
        <a:p>
          <a:endParaRPr lang="ru-RU"/>
        </a:p>
      </dgm:t>
    </dgm:pt>
    <dgm:pt modelId="{289A57A3-578D-4EE2-BCEB-3246E6AE8580}" type="pres">
      <dgm:prSet presAssocID="{209EC7E4-D6A1-493B-9FEE-6367AAE7F22B}" presName="hierRoot2" presStyleCnt="0">
        <dgm:presLayoutVars>
          <dgm:hierBranch val="init"/>
        </dgm:presLayoutVars>
      </dgm:prSet>
      <dgm:spPr/>
    </dgm:pt>
    <dgm:pt modelId="{D474B6C6-5CD2-4BA7-A58B-FF17F793BFFA}" type="pres">
      <dgm:prSet presAssocID="{209EC7E4-D6A1-493B-9FEE-6367AAE7F22B}" presName="rootComposite" presStyleCnt="0"/>
      <dgm:spPr/>
    </dgm:pt>
    <dgm:pt modelId="{EC520108-E370-4E5C-995F-72DB1F814A68}" type="pres">
      <dgm:prSet presAssocID="{209EC7E4-D6A1-493B-9FEE-6367AAE7F22B}" presName="rootText" presStyleLbl="node4" presStyleIdx="4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C5CFB1-8527-482F-AB81-8A1E71A156FA}" type="pres">
      <dgm:prSet presAssocID="{209EC7E4-D6A1-493B-9FEE-6367AAE7F22B}" presName="rootConnector" presStyleLbl="node4" presStyleIdx="4" presStyleCnt="17"/>
      <dgm:spPr/>
      <dgm:t>
        <a:bodyPr/>
        <a:lstStyle/>
        <a:p>
          <a:endParaRPr lang="ru-RU"/>
        </a:p>
      </dgm:t>
    </dgm:pt>
    <dgm:pt modelId="{A5E0BE37-9FBA-4B8E-B88A-6C261609480F}" type="pres">
      <dgm:prSet presAssocID="{209EC7E4-D6A1-493B-9FEE-6367AAE7F22B}" presName="hierChild4" presStyleCnt="0"/>
      <dgm:spPr/>
    </dgm:pt>
    <dgm:pt modelId="{5865585E-800F-4B4D-9177-70366F429718}" type="pres">
      <dgm:prSet presAssocID="{209EC7E4-D6A1-493B-9FEE-6367AAE7F22B}" presName="hierChild5" presStyleCnt="0"/>
      <dgm:spPr/>
    </dgm:pt>
    <dgm:pt modelId="{46C4E93D-5761-4D03-9FB1-E8DF61915E16}" type="pres">
      <dgm:prSet presAssocID="{6E6567E7-A7A3-4E4A-A4BA-1AF9BBCC97CC}" presName="hierChild5" presStyleCnt="0"/>
      <dgm:spPr/>
    </dgm:pt>
    <dgm:pt modelId="{FCB3B25D-0C27-4019-9FBA-721439F58B5F}" type="pres">
      <dgm:prSet presAssocID="{8647CBEC-E460-4E47-8E3D-6C425AF5BC3A}" presName="hierChild5" presStyleCnt="0"/>
      <dgm:spPr/>
    </dgm:pt>
    <dgm:pt modelId="{C2DE03BD-4372-477F-9365-1A424A8F6576}" type="pres">
      <dgm:prSet presAssocID="{68AE81E2-0CC3-4981-B8BD-32F350B488FB}" presName="Name37" presStyleLbl="parChTrans1D3" presStyleIdx="6" presStyleCnt="9"/>
      <dgm:spPr/>
      <dgm:t>
        <a:bodyPr/>
        <a:lstStyle/>
        <a:p>
          <a:endParaRPr lang="ru-RU"/>
        </a:p>
      </dgm:t>
    </dgm:pt>
    <dgm:pt modelId="{3D5790EB-386C-4EE6-BE9A-23C814DD1659}" type="pres">
      <dgm:prSet presAssocID="{564E2D51-A0C8-46F1-9222-A02DDC409ACC}" presName="hierRoot2" presStyleCnt="0">
        <dgm:presLayoutVars>
          <dgm:hierBranch val="init"/>
        </dgm:presLayoutVars>
      </dgm:prSet>
      <dgm:spPr/>
    </dgm:pt>
    <dgm:pt modelId="{A6E90AD3-490F-45A9-BCC4-AAECACE5CDA7}" type="pres">
      <dgm:prSet presAssocID="{564E2D51-A0C8-46F1-9222-A02DDC409ACC}" presName="rootComposite" presStyleCnt="0"/>
      <dgm:spPr/>
    </dgm:pt>
    <dgm:pt modelId="{8475769B-E1B0-4D60-9C3C-FE8AD34479BE}" type="pres">
      <dgm:prSet presAssocID="{564E2D51-A0C8-46F1-9222-A02DDC409ACC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A6F032-81D4-4750-8915-A128B87D7138}" type="pres">
      <dgm:prSet presAssocID="{564E2D51-A0C8-46F1-9222-A02DDC409ACC}" presName="rootConnector" presStyleLbl="node3" presStyleIdx="6" presStyleCnt="9"/>
      <dgm:spPr/>
      <dgm:t>
        <a:bodyPr/>
        <a:lstStyle/>
        <a:p>
          <a:endParaRPr lang="ru-RU"/>
        </a:p>
      </dgm:t>
    </dgm:pt>
    <dgm:pt modelId="{589A4E5E-903E-4718-BD6E-691979F5810F}" type="pres">
      <dgm:prSet presAssocID="{564E2D51-A0C8-46F1-9222-A02DDC409ACC}" presName="hierChild4" presStyleCnt="0"/>
      <dgm:spPr/>
    </dgm:pt>
    <dgm:pt modelId="{0F7385D8-F255-425B-B02F-0438423964FD}" type="pres">
      <dgm:prSet presAssocID="{08ED788D-A7B3-4E83-A0DA-CA96C4AD3A15}" presName="Name37" presStyleLbl="parChTrans1D4" presStyleIdx="5" presStyleCnt="17"/>
      <dgm:spPr/>
      <dgm:t>
        <a:bodyPr/>
        <a:lstStyle/>
        <a:p>
          <a:endParaRPr lang="ru-RU"/>
        </a:p>
      </dgm:t>
    </dgm:pt>
    <dgm:pt modelId="{ECC63BA4-5FA2-43E6-BC75-CD1EF7FF7C85}" type="pres">
      <dgm:prSet presAssocID="{F20C5425-C251-420C-AAB6-25F5491DFD36}" presName="hierRoot2" presStyleCnt="0">
        <dgm:presLayoutVars>
          <dgm:hierBranch val="init"/>
        </dgm:presLayoutVars>
      </dgm:prSet>
      <dgm:spPr/>
    </dgm:pt>
    <dgm:pt modelId="{4CCC1A20-B6EE-4345-A4CD-66F99602D5BB}" type="pres">
      <dgm:prSet presAssocID="{F20C5425-C251-420C-AAB6-25F5491DFD36}" presName="rootComposite" presStyleCnt="0"/>
      <dgm:spPr/>
    </dgm:pt>
    <dgm:pt modelId="{4DF919EF-B978-49E7-9E1C-B03C324D726D}" type="pres">
      <dgm:prSet presAssocID="{F20C5425-C251-420C-AAB6-25F5491DFD36}" presName="rootText" presStyleLbl="node4" presStyleIdx="5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62B2CE-F3CC-4684-9469-F2FC8F8EE353}" type="pres">
      <dgm:prSet presAssocID="{F20C5425-C251-420C-AAB6-25F5491DFD36}" presName="rootConnector" presStyleLbl="node4" presStyleIdx="5" presStyleCnt="17"/>
      <dgm:spPr/>
      <dgm:t>
        <a:bodyPr/>
        <a:lstStyle/>
        <a:p>
          <a:endParaRPr lang="ru-RU"/>
        </a:p>
      </dgm:t>
    </dgm:pt>
    <dgm:pt modelId="{4FB071A5-3AA5-4C5D-94AB-F4AD92F2C043}" type="pres">
      <dgm:prSet presAssocID="{F20C5425-C251-420C-AAB6-25F5491DFD36}" presName="hierChild4" presStyleCnt="0"/>
      <dgm:spPr/>
    </dgm:pt>
    <dgm:pt modelId="{4BD50F2E-F2CD-4FF4-B2A6-CDCC6DC9F050}" type="pres">
      <dgm:prSet presAssocID="{F20C5425-C251-420C-AAB6-25F5491DFD36}" presName="hierChild5" presStyleCnt="0"/>
      <dgm:spPr/>
    </dgm:pt>
    <dgm:pt modelId="{53599506-107B-44C8-8E6F-167DA1D474B8}" type="pres">
      <dgm:prSet presAssocID="{2EE08552-B113-4F4A-A79A-1F5158776A48}" presName="Name37" presStyleLbl="parChTrans1D4" presStyleIdx="6" presStyleCnt="17"/>
      <dgm:spPr/>
      <dgm:t>
        <a:bodyPr/>
        <a:lstStyle/>
        <a:p>
          <a:endParaRPr lang="ru-RU"/>
        </a:p>
      </dgm:t>
    </dgm:pt>
    <dgm:pt modelId="{75F59642-69F9-49E9-9597-E414F5CC36B3}" type="pres">
      <dgm:prSet presAssocID="{BB5EC4E5-40A7-4A05-BBAE-2A12FE7DAB80}" presName="hierRoot2" presStyleCnt="0">
        <dgm:presLayoutVars>
          <dgm:hierBranch val="init"/>
        </dgm:presLayoutVars>
      </dgm:prSet>
      <dgm:spPr/>
    </dgm:pt>
    <dgm:pt modelId="{5CFFEAD5-448A-4D9C-BD3E-DDACFD73BF51}" type="pres">
      <dgm:prSet presAssocID="{BB5EC4E5-40A7-4A05-BBAE-2A12FE7DAB80}" presName="rootComposite" presStyleCnt="0"/>
      <dgm:spPr/>
    </dgm:pt>
    <dgm:pt modelId="{87886BB2-67BD-4894-8B72-D52530E52A55}" type="pres">
      <dgm:prSet presAssocID="{BB5EC4E5-40A7-4A05-BBAE-2A12FE7DAB80}" presName="rootText" presStyleLbl="node4" presStyleIdx="6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8CF424-D964-442B-A5BA-29C91B82A3DB}" type="pres">
      <dgm:prSet presAssocID="{BB5EC4E5-40A7-4A05-BBAE-2A12FE7DAB80}" presName="rootConnector" presStyleLbl="node4" presStyleIdx="6" presStyleCnt="17"/>
      <dgm:spPr/>
      <dgm:t>
        <a:bodyPr/>
        <a:lstStyle/>
        <a:p>
          <a:endParaRPr lang="ru-RU"/>
        </a:p>
      </dgm:t>
    </dgm:pt>
    <dgm:pt modelId="{E08CC4AB-1762-4E5D-9C0A-C42273A821A1}" type="pres">
      <dgm:prSet presAssocID="{BB5EC4E5-40A7-4A05-BBAE-2A12FE7DAB80}" presName="hierChild4" presStyleCnt="0"/>
      <dgm:spPr/>
    </dgm:pt>
    <dgm:pt modelId="{50CF3B64-B92E-4E74-A53B-DF226CA53D24}" type="pres">
      <dgm:prSet presAssocID="{BB5EC4E5-40A7-4A05-BBAE-2A12FE7DAB80}" presName="hierChild5" presStyleCnt="0"/>
      <dgm:spPr/>
    </dgm:pt>
    <dgm:pt modelId="{5810AFBB-4035-4A9E-AD34-AC1193B76941}" type="pres">
      <dgm:prSet presAssocID="{75F6D798-80BB-4603-9F19-96E96217D04F}" presName="Name37" presStyleLbl="parChTrans1D4" presStyleIdx="7" presStyleCnt="17"/>
      <dgm:spPr/>
      <dgm:t>
        <a:bodyPr/>
        <a:lstStyle/>
        <a:p>
          <a:endParaRPr lang="ru-RU"/>
        </a:p>
      </dgm:t>
    </dgm:pt>
    <dgm:pt modelId="{E0D77872-A4B8-45E2-B965-7E97DB431B03}" type="pres">
      <dgm:prSet presAssocID="{946A8672-0DCB-4AD1-931F-59811CCE5716}" presName="hierRoot2" presStyleCnt="0">
        <dgm:presLayoutVars>
          <dgm:hierBranch val="init"/>
        </dgm:presLayoutVars>
      </dgm:prSet>
      <dgm:spPr/>
    </dgm:pt>
    <dgm:pt modelId="{5DC60CA1-3999-4A82-A817-F283544C3EA3}" type="pres">
      <dgm:prSet presAssocID="{946A8672-0DCB-4AD1-931F-59811CCE5716}" presName="rootComposite" presStyleCnt="0"/>
      <dgm:spPr/>
    </dgm:pt>
    <dgm:pt modelId="{31FFE4C6-7C76-4228-91C5-C1F1DD433B66}" type="pres">
      <dgm:prSet presAssocID="{946A8672-0DCB-4AD1-931F-59811CCE5716}" presName="rootText" presStyleLbl="node4" presStyleIdx="7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AB8C68-10DB-42E6-8950-A1AF91619F8E}" type="pres">
      <dgm:prSet presAssocID="{946A8672-0DCB-4AD1-931F-59811CCE5716}" presName="rootConnector" presStyleLbl="node4" presStyleIdx="7" presStyleCnt="17"/>
      <dgm:spPr/>
      <dgm:t>
        <a:bodyPr/>
        <a:lstStyle/>
        <a:p>
          <a:endParaRPr lang="ru-RU"/>
        </a:p>
      </dgm:t>
    </dgm:pt>
    <dgm:pt modelId="{94D808D5-5C82-451E-8171-96984EE61A57}" type="pres">
      <dgm:prSet presAssocID="{946A8672-0DCB-4AD1-931F-59811CCE5716}" presName="hierChild4" presStyleCnt="0"/>
      <dgm:spPr/>
    </dgm:pt>
    <dgm:pt modelId="{ADCBA4FC-3ED0-4AEE-9119-D74D84A57F39}" type="pres">
      <dgm:prSet presAssocID="{946A8672-0DCB-4AD1-931F-59811CCE5716}" presName="hierChild5" presStyleCnt="0"/>
      <dgm:spPr/>
    </dgm:pt>
    <dgm:pt modelId="{196B8CDE-F213-480A-BAFB-AD8C83F6098F}" type="pres">
      <dgm:prSet presAssocID="{21DE7E5F-6581-4F9A-B227-231AC1B77631}" presName="Name37" presStyleLbl="parChTrans1D4" presStyleIdx="8" presStyleCnt="17"/>
      <dgm:spPr/>
      <dgm:t>
        <a:bodyPr/>
        <a:lstStyle/>
        <a:p>
          <a:endParaRPr lang="ru-RU"/>
        </a:p>
      </dgm:t>
    </dgm:pt>
    <dgm:pt modelId="{94253621-DA79-4366-9B2E-C9BF336B7587}" type="pres">
      <dgm:prSet presAssocID="{92EDBDD4-51DA-41CF-8ADC-2F6A02592E2F}" presName="hierRoot2" presStyleCnt="0">
        <dgm:presLayoutVars>
          <dgm:hierBranch val="init"/>
        </dgm:presLayoutVars>
      </dgm:prSet>
      <dgm:spPr/>
    </dgm:pt>
    <dgm:pt modelId="{2E59DDF6-4B2C-4AED-83FA-25A9B0D40192}" type="pres">
      <dgm:prSet presAssocID="{92EDBDD4-51DA-41CF-8ADC-2F6A02592E2F}" presName="rootComposite" presStyleCnt="0"/>
      <dgm:spPr/>
    </dgm:pt>
    <dgm:pt modelId="{B76E0D1B-4A09-481F-82E7-9E4734DC4D54}" type="pres">
      <dgm:prSet presAssocID="{92EDBDD4-51DA-41CF-8ADC-2F6A02592E2F}" presName="rootText" presStyleLbl="node4" presStyleIdx="8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EFB5F9-08C2-47A6-B638-905AC198F8DF}" type="pres">
      <dgm:prSet presAssocID="{92EDBDD4-51DA-41CF-8ADC-2F6A02592E2F}" presName="rootConnector" presStyleLbl="node4" presStyleIdx="8" presStyleCnt="17"/>
      <dgm:spPr/>
      <dgm:t>
        <a:bodyPr/>
        <a:lstStyle/>
        <a:p>
          <a:endParaRPr lang="ru-RU"/>
        </a:p>
      </dgm:t>
    </dgm:pt>
    <dgm:pt modelId="{4D2E79F8-6ED3-4F0A-8405-5A0DFEB1720B}" type="pres">
      <dgm:prSet presAssocID="{92EDBDD4-51DA-41CF-8ADC-2F6A02592E2F}" presName="hierChild4" presStyleCnt="0"/>
      <dgm:spPr/>
    </dgm:pt>
    <dgm:pt modelId="{AD9A1FFC-1669-4A84-968E-604836F3611B}" type="pres">
      <dgm:prSet presAssocID="{92EDBDD4-51DA-41CF-8ADC-2F6A02592E2F}" presName="hierChild5" presStyleCnt="0"/>
      <dgm:spPr/>
    </dgm:pt>
    <dgm:pt modelId="{D0A1ACB5-2242-48C2-83EE-AA630A24CF7E}" type="pres">
      <dgm:prSet presAssocID="{CF3EB6C3-E04B-4C95-A746-7A076BB58219}" presName="Name37" presStyleLbl="parChTrans1D4" presStyleIdx="9" presStyleCnt="17"/>
      <dgm:spPr/>
      <dgm:t>
        <a:bodyPr/>
        <a:lstStyle/>
        <a:p>
          <a:endParaRPr lang="ru-RU"/>
        </a:p>
      </dgm:t>
    </dgm:pt>
    <dgm:pt modelId="{2005B2F3-C05B-4F2A-BE3B-2676626C9724}" type="pres">
      <dgm:prSet presAssocID="{A18A725F-283A-4EAB-A02A-A516C9D3B67B}" presName="hierRoot2" presStyleCnt="0">
        <dgm:presLayoutVars>
          <dgm:hierBranch val="init"/>
        </dgm:presLayoutVars>
      </dgm:prSet>
      <dgm:spPr/>
    </dgm:pt>
    <dgm:pt modelId="{49E81D3F-A987-468D-8E2F-C036473B6656}" type="pres">
      <dgm:prSet presAssocID="{A18A725F-283A-4EAB-A02A-A516C9D3B67B}" presName="rootComposite" presStyleCnt="0"/>
      <dgm:spPr/>
    </dgm:pt>
    <dgm:pt modelId="{D7E6EACE-214A-4BC5-932F-E93EE05F8925}" type="pres">
      <dgm:prSet presAssocID="{A18A725F-283A-4EAB-A02A-A516C9D3B67B}" presName="rootText" presStyleLbl="node4" presStyleIdx="9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BC77DA-6A87-4C1B-8565-5B95B91A6E80}" type="pres">
      <dgm:prSet presAssocID="{A18A725F-283A-4EAB-A02A-A516C9D3B67B}" presName="rootConnector" presStyleLbl="node4" presStyleIdx="9" presStyleCnt="17"/>
      <dgm:spPr/>
      <dgm:t>
        <a:bodyPr/>
        <a:lstStyle/>
        <a:p>
          <a:endParaRPr lang="ru-RU"/>
        </a:p>
      </dgm:t>
    </dgm:pt>
    <dgm:pt modelId="{31671AB5-6E41-41AD-B6DC-6E3A139E3288}" type="pres">
      <dgm:prSet presAssocID="{A18A725F-283A-4EAB-A02A-A516C9D3B67B}" presName="hierChild4" presStyleCnt="0"/>
      <dgm:spPr/>
    </dgm:pt>
    <dgm:pt modelId="{143DBDCB-72AC-4F89-85BD-945D96290F9C}" type="pres">
      <dgm:prSet presAssocID="{A18A725F-283A-4EAB-A02A-A516C9D3B67B}" presName="hierChild5" presStyleCnt="0"/>
      <dgm:spPr/>
    </dgm:pt>
    <dgm:pt modelId="{3129B945-8948-4F2B-98EF-26BFFEA29BC1}" type="pres">
      <dgm:prSet presAssocID="{84500C8E-4C82-40E8-B1F8-B15EB2B0F6B1}" presName="Name37" presStyleLbl="parChTrans1D4" presStyleIdx="10" presStyleCnt="17"/>
      <dgm:spPr/>
      <dgm:t>
        <a:bodyPr/>
        <a:lstStyle/>
        <a:p>
          <a:endParaRPr lang="ru-RU"/>
        </a:p>
      </dgm:t>
    </dgm:pt>
    <dgm:pt modelId="{3981418E-29A5-46E9-8E83-1BFEFAAB8B6F}" type="pres">
      <dgm:prSet presAssocID="{E8835426-2E00-4B5C-94CD-D3775578CD8E}" presName="hierRoot2" presStyleCnt="0">
        <dgm:presLayoutVars>
          <dgm:hierBranch val="init"/>
        </dgm:presLayoutVars>
      </dgm:prSet>
      <dgm:spPr/>
    </dgm:pt>
    <dgm:pt modelId="{3F16E44D-9054-4F2E-8453-2040A9BEF45E}" type="pres">
      <dgm:prSet presAssocID="{E8835426-2E00-4B5C-94CD-D3775578CD8E}" presName="rootComposite" presStyleCnt="0"/>
      <dgm:spPr/>
    </dgm:pt>
    <dgm:pt modelId="{FE11C646-1280-4D97-8287-DF8234C736FE}" type="pres">
      <dgm:prSet presAssocID="{E8835426-2E00-4B5C-94CD-D3775578CD8E}" presName="rootText" presStyleLbl="node4" presStyleIdx="10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A23913-3B64-44CB-AA13-F80209A5BD0B}" type="pres">
      <dgm:prSet presAssocID="{E8835426-2E00-4B5C-94CD-D3775578CD8E}" presName="rootConnector" presStyleLbl="node4" presStyleIdx="10" presStyleCnt="17"/>
      <dgm:spPr/>
      <dgm:t>
        <a:bodyPr/>
        <a:lstStyle/>
        <a:p>
          <a:endParaRPr lang="ru-RU"/>
        </a:p>
      </dgm:t>
    </dgm:pt>
    <dgm:pt modelId="{F8286D08-0046-45A7-A55B-8D1E2CC108BB}" type="pres">
      <dgm:prSet presAssocID="{E8835426-2E00-4B5C-94CD-D3775578CD8E}" presName="hierChild4" presStyleCnt="0"/>
      <dgm:spPr/>
    </dgm:pt>
    <dgm:pt modelId="{F0BED03A-8286-4E9B-8BEB-AC6219BFB535}" type="pres">
      <dgm:prSet presAssocID="{E8835426-2E00-4B5C-94CD-D3775578CD8E}" presName="hierChild5" presStyleCnt="0"/>
      <dgm:spPr/>
    </dgm:pt>
    <dgm:pt modelId="{5B7E9705-23FB-4F8D-AC5D-98788F04ACFF}" type="pres">
      <dgm:prSet presAssocID="{564E2D51-A0C8-46F1-9222-A02DDC409ACC}" presName="hierChild5" presStyleCnt="0"/>
      <dgm:spPr/>
    </dgm:pt>
    <dgm:pt modelId="{844EDA46-16CF-488E-8141-B5724D90E5B6}" type="pres">
      <dgm:prSet presAssocID="{753B071C-13F6-4A62-AE26-56606D1218C0}" presName="hierChild5" presStyleCnt="0"/>
      <dgm:spPr/>
    </dgm:pt>
    <dgm:pt modelId="{1539D57D-0668-4793-9059-4CADE4FC3560}" type="pres">
      <dgm:prSet presAssocID="{6A53A357-0347-4C71-810B-D125BEFAC9DB}" presName="Name37" presStyleLbl="parChTrans1D2" presStyleIdx="2" presStyleCnt="3"/>
      <dgm:spPr/>
      <dgm:t>
        <a:bodyPr/>
        <a:lstStyle/>
        <a:p>
          <a:endParaRPr lang="ru-RU"/>
        </a:p>
      </dgm:t>
    </dgm:pt>
    <dgm:pt modelId="{96B543E8-CC13-43D9-A72F-50F9D04794F6}" type="pres">
      <dgm:prSet presAssocID="{28BE5042-0883-4FBD-B819-52D490C4B98C}" presName="hierRoot2" presStyleCnt="0">
        <dgm:presLayoutVars>
          <dgm:hierBranch val="init"/>
        </dgm:presLayoutVars>
      </dgm:prSet>
      <dgm:spPr/>
    </dgm:pt>
    <dgm:pt modelId="{3731C259-7939-41B3-8484-AB556A5907DE}" type="pres">
      <dgm:prSet presAssocID="{28BE5042-0883-4FBD-B819-52D490C4B98C}" presName="rootComposite" presStyleCnt="0"/>
      <dgm:spPr/>
    </dgm:pt>
    <dgm:pt modelId="{93B91ECF-1D8C-4E82-8925-6AD2505E23DD}" type="pres">
      <dgm:prSet presAssocID="{28BE5042-0883-4FBD-B819-52D490C4B98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A511F3-0351-4A6A-AA7C-10D2A2BDA753}" type="pres">
      <dgm:prSet presAssocID="{28BE5042-0883-4FBD-B819-52D490C4B98C}" presName="rootConnector" presStyleLbl="node2" presStyleIdx="2" presStyleCnt="3"/>
      <dgm:spPr/>
      <dgm:t>
        <a:bodyPr/>
        <a:lstStyle/>
        <a:p>
          <a:endParaRPr lang="ru-RU"/>
        </a:p>
      </dgm:t>
    </dgm:pt>
    <dgm:pt modelId="{358AFAD1-0BDD-45D8-8F49-A11117DDCAC1}" type="pres">
      <dgm:prSet presAssocID="{28BE5042-0883-4FBD-B819-52D490C4B98C}" presName="hierChild4" presStyleCnt="0"/>
      <dgm:spPr/>
    </dgm:pt>
    <dgm:pt modelId="{6FB34A38-3858-4406-B0AB-3DE449E26C0F}" type="pres">
      <dgm:prSet presAssocID="{798498CA-F6E6-4007-82D2-0A29177A5C36}" presName="Name37" presStyleLbl="parChTrans1D3" presStyleIdx="7" presStyleCnt="9"/>
      <dgm:spPr/>
      <dgm:t>
        <a:bodyPr/>
        <a:lstStyle/>
        <a:p>
          <a:endParaRPr lang="ru-RU"/>
        </a:p>
      </dgm:t>
    </dgm:pt>
    <dgm:pt modelId="{29639511-D723-425E-9483-1E9310D895B2}" type="pres">
      <dgm:prSet presAssocID="{015CC47F-5C62-44AB-AFB2-96C283344BED}" presName="hierRoot2" presStyleCnt="0">
        <dgm:presLayoutVars>
          <dgm:hierBranch val="init"/>
        </dgm:presLayoutVars>
      </dgm:prSet>
      <dgm:spPr/>
    </dgm:pt>
    <dgm:pt modelId="{7D528FF7-72FE-4A04-A85D-D8E510C0D451}" type="pres">
      <dgm:prSet presAssocID="{015CC47F-5C62-44AB-AFB2-96C283344BED}" presName="rootComposite" presStyleCnt="0"/>
      <dgm:spPr/>
    </dgm:pt>
    <dgm:pt modelId="{825A6EA0-6B50-46D7-94C1-4127F02FE96D}" type="pres">
      <dgm:prSet presAssocID="{015CC47F-5C62-44AB-AFB2-96C283344BED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62D5BA-060D-44EA-ABA8-C4C8A5FD72FD}" type="pres">
      <dgm:prSet presAssocID="{015CC47F-5C62-44AB-AFB2-96C283344BED}" presName="rootConnector" presStyleLbl="node3" presStyleIdx="7" presStyleCnt="9"/>
      <dgm:spPr/>
      <dgm:t>
        <a:bodyPr/>
        <a:lstStyle/>
        <a:p>
          <a:endParaRPr lang="ru-RU"/>
        </a:p>
      </dgm:t>
    </dgm:pt>
    <dgm:pt modelId="{6850C901-6ACD-403B-B058-413C5EF961CA}" type="pres">
      <dgm:prSet presAssocID="{015CC47F-5C62-44AB-AFB2-96C283344BED}" presName="hierChild4" presStyleCnt="0"/>
      <dgm:spPr/>
    </dgm:pt>
    <dgm:pt modelId="{E124CE9C-2799-4F9A-9888-D623A85E99A8}" type="pres">
      <dgm:prSet presAssocID="{0855BFA6-671F-4114-A20E-A7DADF6F8C13}" presName="Name37" presStyleLbl="parChTrans1D4" presStyleIdx="11" presStyleCnt="17"/>
      <dgm:spPr/>
      <dgm:t>
        <a:bodyPr/>
        <a:lstStyle/>
        <a:p>
          <a:endParaRPr lang="ru-RU"/>
        </a:p>
      </dgm:t>
    </dgm:pt>
    <dgm:pt modelId="{944A8D0A-AD71-4231-8F88-12DC08C6A8E8}" type="pres">
      <dgm:prSet presAssocID="{D2E93046-D300-4640-B707-4CAAA8A8905E}" presName="hierRoot2" presStyleCnt="0">
        <dgm:presLayoutVars>
          <dgm:hierBranch val="init"/>
        </dgm:presLayoutVars>
      </dgm:prSet>
      <dgm:spPr/>
    </dgm:pt>
    <dgm:pt modelId="{325F94DD-1DAD-4515-BD72-1ED5810CCBFA}" type="pres">
      <dgm:prSet presAssocID="{D2E93046-D300-4640-B707-4CAAA8A8905E}" presName="rootComposite" presStyleCnt="0"/>
      <dgm:spPr/>
    </dgm:pt>
    <dgm:pt modelId="{83CF32D6-4156-4EF0-B2A6-CD4DD896670C}" type="pres">
      <dgm:prSet presAssocID="{D2E93046-D300-4640-B707-4CAAA8A8905E}" presName="rootText" presStyleLbl="node4" presStyleIdx="11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07D50D-A03A-4FFB-981A-F050BB12CFAD}" type="pres">
      <dgm:prSet presAssocID="{D2E93046-D300-4640-B707-4CAAA8A8905E}" presName="rootConnector" presStyleLbl="node4" presStyleIdx="11" presStyleCnt="17"/>
      <dgm:spPr/>
      <dgm:t>
        <a:bodyPr/>
        <a:lstStyle/>
        <a:p>
          <a:endParaRPr lang="ru-RU"/>
        </a:p>
      </dgm:t>
    </dgm:pt>
    <dgm:pt modelId="{B3643872-4055-4396-9A07-B51B926985E6}" type="pres">
      <dgm:prSet presAssocID="{D2E93046-D300-4640-B707-4CAAA8A8905E}" presName="hierChild4" presStyleCnt="0"/>
      <dgm:spPr/>
    </dgm:pt>
    <dgm:pt modelId="{970C0148-6382-4AD3-88DC-03096AB5896D}" type="pres">
      <dgm:prSet presAssocID="{C6E18DF7-CF18-4452-B7D8-DF5B38451471}" presName="Name37" presStyleLbl="parChTrans1D4" presStyleIdx="12" presStyleCnt="17"/>
      <dgm:spPr/>
      <dgm:t>
        <a:bodyPr/>
        <a:lstStyle/>
        <a:p>
          <a:endParaRPr lang="ru-RU"/>
        </a:p>
      </dgm:t>
    </dgm:pt>
    <dgm:pt modelId="{A8C869D1-7EAC-4DE5-9B50-61BD47F55A83}" type="pres">
      <dgm:prSet presAssocID="{934EFB18-EB47-48BA-91D9-8A2DB56D8A3C}" presName="hierRoot2" presStyleCnt="0">
        <dgm:presLayoutVars>
          <dgm:hierBranch val="init"/>
        </dgm:presLayoutVars>
      </dgm:prSet>
      <dgm:spPr/>
    </dgm:pt>
    <dgm:pt modelId="{060AFE8D-71F6-481A-A704-777BF4AFF810}" type="pres">
      <dgm:prSet presAssocID="{934EFB18-EB47-48BA-91D9-8A2DB56D8A3C}" presName="rootComposite" presStyleCnt="0"/>
      <dgm:spPr/>
    </dgm:pt>
    <dgm:pt modelId="{8361F8F1-103C-4CDC-AD32-0152263E3208}" type="pres">
      <dgm:prSet presAssocID="{934EFB18-EB47-48BA-91D9-8A2DB56D8A3C}" presName="rootText" presStyleLbl="node4" presStyleIdx="12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C003A9-37B1-453C-93FF-24C4A28E9325}" type="pres">
      <dgm:prSet presAssocID="{934EFB18-EB47-48BA-91D9-8A2DB56D8A3C}" presName="rootConnector" presStyleLbl="node4" presStyleIdx="12" presStyleCnt="17"/>
      <dgm:spPr/>
      <dgm:t>
        <a:bodyPr/>
        <a:lstStyle/>
        <a:p>
          <a:endParaRPr lang="ru-RU"/>
        </a:p>
      </dgm:t>
    </dgm:pt>
    <dgm:pt modelId="{074CDA42-74CB-4278-BF29-177D5408DF3D}" type="pres">
      <dgm:prSet presAssocID="{934EFB18-EB47-48BA-91D9-8A2DB56D8A3C}" presName="hierChild4" presStyleCnt="0"/>
      <dgm:spPr/>
    </dgm:pt>
    <dgm:pt modelId="{AD0D131C-A8BA-45D2-BB2F-0D989A6955E7}" type="pres">
      <dgm:prSet presAssocID="{934EFB18-EB47-48BA-91D9-8A2DB56D8A3C}" presName="hierChild5" presStyleCnt="0"/>
      <dgm:spPr/>
    </dgm:pt>
    <dgm:pt modelId="{19B27061-DBED-4906-98F5-55A4BC03D457}" type="pres">
      <dgm:prSet presAssocID="{F19559C0-872C-440F-A695-EA109AC824B0}" presName="Name37" presStyleLbl="parChTrans1D4" presStyleIdx="13" presStyleCnt="17"/>
      <dgm:spPr/>
      <dgm:t>
        <a:bodyPr/>
        <a:lstStyle/>
        <a:p>
          <a:endParaRPr lang="ru-RU"/>
        </a:p>
      </dgm:t>
    </dgm:pt>
    <dgm:pt modelId="{ADCBE1B4-91DB-4EFF-9C24-9E117FDDC326}" type="pres">
      <dgm:prSet presAssocID="{CF325E8B-8615-4E4B-8D4E-10358551E8DB}" presName="hierRoot2" presStyleCnt="0">
        <dgm:presLayoutVars>
          <dgm:hierBranch val="init"/>
        </dgm:presLayoutVars>
      </dgm:prSet>
      <dgm:spPr/>
    </dgm:pt>
    <dgm:pt modelId="{6BC1CE47-F70A-44A6-87E8-D682C30441B0}" type="pres">
      <dgm:prSet presAssocID="{CF325E8B-8615-4E4B-8D4E-10358551E8DB}" presName="rootComposite" presStyleCnt="0"/>
      <dgm:spPr/>
    </dgm:pt>
    <dgm:pt modelId="{53C14E3F-3A12-4E7C-B2E7-79552F10150F}" type="pres">
      <dgm:prSet presAssocID="{CF325E8B-8615-4E4B-8D4E-10358551E8DB}" presName="rootText" presStyleLbl="node4" presStyleIdx="13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F6994D-D693-4D37-A381-BFF4819A2C50}" type="pres">
      <dgm:prSet presAssocID="{CF325E8B-8615-4E4B-8D4E-10358551E8DB}" presName="rootConnector" presStyleLbl="node4" presStyleIdx="13" presStyleCnt="17"/>
      <dgm:spPr/>
      <dgm:t>
        <a:bodyPr/>
        <a:lstStyle/>
        <a:p>
          <a:endParaRPr lang="ru-RU"/>
        </a:p>
      </dgm:t>
    </dgm:pt>
    <dgm:pt modelId="{A3D1512F-17A2-41F0-81BC-78754B146D11}" type="pres">
      <dgm:prSet presAssocID="{CF325E8B-8615-4E4B-8D4E-10358551E8DB}" presName="hierChild4" presStyleCnt="0"/>
      <dgm:spPr/>
    </dgm:pt>
    <dgm:pt modelId="{E8D61AC4-5FEC-458C-BD9E-7A0B08BC2F3F}" type="pres">
      <dgm:prSet presAssocID="{CF325E8B-8615-4E4B-8D4E-10358551E8DB}" presName="hierChild5" presStyleCnt="0"/>
      <dgm:spPr/>
    </dgm:pt>
    <dgm:pt modelId="{BB1CD745-6A05-402F-8B50-E321A379FDB9}" type="pres">
      <dgm:prSet presAssocID="{D2E93046-D300-4640-B707-4CAAA8A8905E}" presName="hierChild5" presStyleCnt="0"/>
      <dgm:spPr/>
    </dgm:pt>
    <dgm:pt modelId="{F1E0CC97-FFFB-4536-9609-CFC8CDEEF3DA}" type="pres">
      <dgm:prSet presAssocID="{44A9124E-5EFB-4A17-9CA9-6CFD6EE0677E}" presName="Name37" presStyleLbl="parChTrans1D4" presStyleIdx="14" presStyleCnt="17"/>
      <dgm:spPr/>
      <dgm:t>
        <a:bodyPr/>
        <a:lstStyle/>
        <a:p>
          <a:endParaRPr lang="ru-RU"/>
        </a:p>
      </dgm:t>
    </dgm:pt>
    <dgm:pt modelId="{2843A20E-39A7-43BD-9393-19E8A506BFD3}" type="pres">
      <dgm:prSet presAssocID="{03440A6E-933C-4298-A6BD-B81FB645AE79}" presName="hierRoot2" presStyleCnt="0">
        <dgm:presLayoutVars>
          <dgm:hierBranch val="init"/>
        </dgm:presLayoutVars>
      </dgm:prSet>
      <dgm:spPr/>
    </dgm:pt>
    <dgm:pt modelId="{C42FCB72-9A3C-47E0-B4CD-0DFE6C616152}" type="pres">
      <dgm:prSet presAssocID="{03440A6E-933C-4298-A6BD-B81FB645AE79}" presName="rootComposite" presStyleCnt="0"/>
      <dgm:spPr/>
    </dgm:pt>
    <dgm:pt modelId="{CFCBA1FE-C0CF-44CB-B8E7-EFAA30D38A71}" type="pres">
      <dgm:prSet presAssocID="{03440A6E-933C-4298-A6BD-B81FB645AE79}" presName="rootText" presStyleLbl="node4" presStyleIdx="14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426DEB-64B5-4132-ACE2-9A68503375BF}" type="pres">
      <dgm:prSet presAssocID="{03440A6E-933C-4298-A6BD-B81FB645AE79}" presName="rootConnector" presStyleLbl="node4" presStyleIdx="14" presStyleCnt="17"/>
      <dgm:spPr/>
      <dgm:t>
        <a:bodyPr/>
        <a:lstStyle/>
        <a:p>
          <a:endParaRPr lang="ru-RU"/>
        </a:p>
      </dgm:t>
    </dgm:pt>
    <dgm:pt modelId="{485F63F4-34E7-4F81-B960-F1BE38EBE5A8}" type="pres">
      <dgm:prSet presAssocID="{03440A6E-933C-4298-A6BD-B81FB645AE79}" presName="hierChild4" presStyleCnt="0"/>
      <dgm:spPr/>
    </dgm:pt>
    <dgm:pt modelId="{FB0C30DF-EF10-43A1-BF4A-F0B2F0EF1A95}" type="pres">
      <dgm:prSet presAssocID="{03440A6E-933C-4298-A6BD-B81FB645AE79}" presName="hierChild5" presStyleCnt="0"/>
      <dgm:spPr/>
    </dgm:pt>
    <dgm:pt modelId="{22C4D4CA-8768-4144-BA69-C7E7357CFDC2}" type="pres">
      <dgm:prSet presAssocID="{01EA839B-3F4B-4B45-8E33-E4CF1F347738}" presName="Name37" presStyleLbl="parChTrans1D4" presStyleIdx="15" presStyleCnt="17"/>
      <dgm:spPr/>
      <dgm:t>
        <a:bodyPr/>
        <a:lstStyle/>
        <a:p>
          <a:endParaRPr lang="ru-RU"/>
        </a:p>
      </dgm:t>
    </dgm:pt>
    <dgm:pt modelId="{5F13973C-7DE6-4108-9533-01466EE09E4D}" type="pres">
      <dgm:prSet presAssocID="{06CBA23F-6F61-4CA9-8621-D6B8CC83EF01}" presName="hierRoot2" presStyleCnt="0">
        <dgm:presLayoutVars>
          <dgm:hierBranch val="init"/>
        </dgm:presLayoutVars>
      </dgm:prSet>
      <dgm:spPr/>
    </dgm:pt>
    <dgm:pt modelId="{EEE9CABD-CC48-405E-8295-758D32E797B4}" type="pres">
      <dgm:prSet presAssocID="{06CBA23F-6F61-4CA9-8621-D6B8CC83EF01}" presName="rootComposite" presStyleCnt="0"/>
      <dgm:spPr/>
    </dgm:pt>
    <dgm:pt modelId="{0D0C5CEE-89AB-4756-95FF-4A539CC0B005}" type="pres">
      <dgm:prSet presAssocID="{06CBA23F-6F61-4CA9-8621-D6B8CC83EF01}" presName="rootText" presStyleLbl="node4" presStyleIdx="15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A6C5CE-3172-4092-B12C-11C7A2328503}" type="pres">
      <dgm:prSet presAssocID="{06CBA23F-6F61-4CA9-8621-D6B8CC83EF01}" presName="rootConnector" presStyleLbl="node4" presStyleIdx="15" presStyleCnt="17"/>
      <dgm:spPr/>
      <dgm:t>
        <a:bodyPr/>
        <a:lstStyle/>
        <a:p>
          <a:endParaRPr lang="ru-RU"/>
        </a:p>
      </dgm:t>
    </dgm:pt>
    <dgm:pt modelId="{1AD3EB86-AA15-4851-8220-5455AD8A7E85}" type="pres">
      <dgm:prSet presAssocID="{06CBA23F-6F61-4CA9-8621-D6B8CC83EF01}" presName="hierChild4" presStyleCnt="0"/>
      <dgm:spPr/>
    </dgm:pt>
    <dgm:pt modelId="{29B82659-6EDA-4F49-A507-CC0AA591DC63}" type="pres">
      <dgm:prSet presAssocID="{06CBA23F-6F61-4CA9-8621-D6B8CC83EF01}" presName="hierChild5" presStyleCnt="0"/>
      <dgm:spPr/>
    </dgm:pt>
    <dgm:pt modelId="{623D37BA-A89D-4038-AE5D-34454AD8D30D}" type="pres">
      <dgm:prSet presAssocID="{2C34E43F-25FD-480F-9F97-883577B65089}" presName="Name37" presStyleLbl="parChTrans1D4" presStyleIdx="16" presStyleCnt="17"/>
      <dgm:spPr/>
      <dgm:t>
        <a:bodyPr/>
        <a:lstStyle/>
        <a:p>
          <a:endParaRPr lang="ru-RU"/>
        </a:p>
      </dgm:t>
    </dgm:pt>
    <dgm:pt modelId="{F708E938-7246-4ADA-B529-72713D57D2F6}" type="pres">
      <dgm:prSet presAssocID="{53CE724E-EA64-486F-B841-22734945FD29}" presName="hierRoot2" presStyleCnt="0">
        <dgm:presLayoutVars>
          <dgm:hierBranch val="init"/>
        </dgm:presLayoutVars>
      </dgm:prSet>
      <dgm:spPr/>
    </dgm:pt>
    <dgm:pt modelId="{DC60B0AB-7DB9-4FC1-BFCB-C655C08B282F}" type="pres">
      <dgm:prSet presAssocID="{53CE724E-EA64-486F-B841-22734945FD29}" presName="rootComposite" presStyleCnt="0"/>
      <dgm:spPr/>
    </dgm:pt>
    <dgm:pt modelId="{40610C0F-87A4-49BE-854C-B10013609889}" type="pres">
      <dgm:prSet presAssocID="{53CE724E-EA64-486F-B841-22734945FD29}" presName="rootText" presStyleLbl="node4" presStyleIdx="16" presStyleCnt="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BF3ECB-D5BA-45A2-9F3C-BA82E1B2AF41}" type="pres">
      <dgm:prSet presAssocID="{53CE724E-EA64-486F-B841-22734945FD29}" presName="rootConnector" presStyleLbl="node4" presStyleIdx="16" presStyleCnt="17"/>
      <dgm:spPr/>
      <dgm:t>
        <a:bodyPr/>
        <a:lstStyle/>
        <a:p>
          <a:endParaRPr lang="ru-RU"/>
        </a:p>
      </dgm:t>
    </dgm:pt>
    <dgm:pt modelId="{60848074-EFAD-4E5D-8A20-A0B57969E429}" type="pres">
      <dgm:prSet presAssocID="{53CE724E-EA64-486F-B841-22734945FD29}" presName="hierChild4" presStyleCnt="0"/>
      <dgm:spPr/>
    </dgm:pt>
    <dgm:pt modelId="{B44354B6-CB77-4521-8A4A-29D399057FA8}" type="pres">
      <dgm:prSet presAssocID="{53CE724E-EA64-486F-B841-22734945FD29}" presName="hierChild5" presStyleCnt="0"/>
      <dgm:spPr/>
    </dgm:pt>
    <dgm:pt modelId="{96E74DEA-1BAA-4486-B14D-90ECF3F539EA}" type="pres">
      <dgm:prSet presAssocID="{015CC47F-5C62-44AB-AFB2-96C283344BED}" presName="hierChild5" presStyleCnt="0"/>
      <dgm:spPr/>
    </dgm:pt>
    <dgm:pt modelId="{81E30322-3872-4868-9BBC-8A8DDD57839A}" type="pres">
      <dgm:prSet presAssocID="{34242599-FC9B-4E69-A68E-2A25E9CB9EC5}" presName="Name37" presStyleLbl="parChTrans1D3" presStyleIdx="8" presStyleCnt="9"/>
      <dgm:spPr/>
      <dgm:t>
        <a:bodyPr/>
        <a:lstStyle/>
        <a:p>
          <a:endParaRPr lang="ru-RU"/>
        </a:p>
      </dgm:t>
    </dgm:pt>
    <dgm:pt modelId="{0328B9DC-342F-4CC4-BBB8-DFB619B45083}" type="pres">
      <dgm:prSet presAssocID="{92E19E2A-48BC-4C66-8FB9-924DBE67D09D}" presName="hierRoot2" presStyleCnt="0">
        <dgm:presLayoutVars>
          <dgm:hierBranch val="init"/>
        </dgm:presLayoutVars>
      </dgm:prSet>
      <dgm:spPr/>
    </dgm:pt>
    <dgm:pt modelId="{DC1D43F9-01AF-4F0D-ADB9-2A8944DD446D}" type="pres">
      <dgm:prSet presAssocID="{92E19E2A-48BC-4C66-8FB9-924DBE67D09D}" presName="rootComposite" presStyleCnt="0"/>
      <dgm:spPr/>
    </dgm:pt>
    <dgm:pt modelId="{EB94E5CF-C75C-431D-A7CA-1A15DC9CFAA6}" type="pres">
      <dgm:prSet presAssocID="{92E19E2A-48BC-4C66-8FB9-924DBE67D09D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0459C6-AC7C-4039-B84F-9D81FFBCCE1D}" type="pres">
      <dgm:prSet presAssocID="{92E19E2A-48BC-4C66-8FB9-924DBE67D09D}" presName="rootConnector" presStyleLbl="node3" presStyleIdx="8" presStyleCnt="9"/>
      <dgm:spPr/>
      <dgm:t>
        <a:bodyPr/>
        <a:lstStyle/>
        <a:p>
          <a:endParaRPr lang="ru-RU"/>
        </a:p>
      </dgm:t>
    </dgm:pt>
    <dgm:pt modelId="{1257556F-A69C-44C8-B1CB-6A1D1D9A31A3}" type="pres">
      <dgm:prSet presAssocID="{92E19E2A-48BC-4C66-8FB9-924DBE67D09D}" presName="hierChild4" presStyleCnt="0"/>
      <dgm:spPr/>
    </dgm:pt>
    <dgm:pt modelId="{FDE17361-A82E-4D95-9C26-1B9D5B19CD6C}" type="pres">
      <dgm:prSet presAssocID="{92E19E2A-48BC-4C66-8FB9-924DBE67D09D}" presName="hierChild5" presStyleCnt="0"/>
      <dgm:spPr/>
    </dgm:pt>
    <dgm:pt modelId="{21B8E452-8A23-42EB-93A2-807DC27367A3}" type="pres">
      <dgm:prSet presAssocID="{28BE5042-0883-4FBD-B819-52D490C4B98C}" presName="hierChild5" presStyleCnt="0"/>
      <dgm:spPr/>
    </dgm:pt>
    <dgm:pt modelId="{7F2FACD4-AB91-4A20-A635-8AE962639341}" type="pres">
      <dgm:prSet presAssocID="{91A7DA79-DD0F-46F9-9385-A390C5BAE277}" presName="hierChild3" presStyleCnt="0"/>
      <dgm:spPr/>
    </dgm:pt>
  </dgm:ptLst>
  <dgm:cxnLst>
    <dgm:cxn modelId="{615A3CA0-DDB9-484D-A368-EC20D7257D7A}" srcId="{99EB77C3-BDE2-4181-8BB0-E76968F52691}" destId="{70F40F68-74B6-4688-9B52-2C63D0DCF1BB}" srcOrd="3" destOrd="0" parTransId="{6513BA44-96C0-4A5B-8E82-BF09B23C45D2}" sibTransId="{FF39A648-0478-43EC-BE1A-C3FB0C9ECE64}"/>
    <dgm:cxn modelId="{F50571AD-1367-43B0-BE40-7A33E33F7EF6}" type="presOf" srcId="{99EB77C3-BDE2-4181-8BB0-E76968F52691}" destId="{FF062883-1989-47EA-BF3B-EE20F5319A57}" srcOrd="1" destOrd="0" presId="urn:microsoft.com/office/officeart/2005/8/layout/orgChart1"/>
    <dgm:cxn modelId="{BEC867F4-9723-48A0-ACAE-A400C9DE9CC1}" type="presOf" srcId="{28BE5042-0883-4FBD-B819-52D490C4B98C}" destId="{CEA511F3-0351-4A6A-AA7C-10D2A2BDA753}" srcOrd="1" destOrd="0" presId="urn:microsoft.com/office/officeart/2005/8/layout/orgChart1"/>
    <dgm:cxn modelId="{7D021492-9BB2-4038-B82F-93FC5E1136D5}" type="presOf" srcId="{64D53565-EBB5-4ED7-A955-FF4DE36AE4FD}" destId="{04AC6BDA-56BC-4A07-B026-6C109F667606}" srcOrd="1" destOrd="0" presId="urn:microsoft.com/office/officeart/2005/8/layout/orgChart1"/>
    <dgm:cxn modelId="{81B3A20F-649A-4C54-93BB-ADB53C6FD810}" type="presOf" srcId="{ABAAEDAB-A753-414A-AD83-082A06E815CD}" destId="{9B849828-B34A-4BBD-9112-FAD03FC06775}" srcOrd="1" destOrd="0" presId="urn:microsoft.com/office/officeart/2005/8/layout/orgChart1"/>
    <dgm:cxn modelId="{14B5C0BD-F08A-4C63-867E-685851F91478}" type="presOf" srcId="{584034A2-5247-4C24-92F8-0DC61E52F245}" destId="{0ACE2EAF-F921-4C4D-B051-8E2B5B47DC4C}" srcOrd="0" destOrd="0" presId="urn:microsoft.com/office/officeart/2005/8/layout/orgChart1"/>
    <dgm:cxn modelId="{097FA27C-31C0-40B5-BCE8-BF54331C1EA6}" type="presOf" srcId="{91A7DA79-DD0F-46F9-9385-A390C5BAE277}" destId="{19EE7F0E-C441-4DFE-922E-55BCFB1A653C}" srcOrd="1" destOrd="0" presId="urn:microsoft.com/office/officeart/2005/8/layout/orgChart1"/>
    <dgm:cxn modelId="{74704E8F-AC87-4767-A90E-F2B4D5B21B70}" srcId="{6E6567E7-A7A3-4E4A-A4BA-1AF9BBCC97CC}" destId="{209EC7E4-D6A1-493B-9FEE-6367AAE7F22B}" srcOrd="2" destOrd="0" parTransId="{C0EC88B0-2A94-4D8B-9B90-92DA67451B86}" sibTransId="{900EF9C5-F5DB-4A0E-96D8-34876F9E65EE}"/>
    <dgm:cxn modelId="{519862A3-FAC3-44ED-A592-C021708DA38A}" type="presOf" srcId="{CF325E8B-8615-4E4B-8D4E-10358551E8DB}" destId="{53C14E3F-3A12-4E7C-B2E7-79552F10150F}" srcOrd="0" destOrd="0" presId="urn:microsoft.com/office/officeart/2005/8/layout/orgChart1"/>
    <dgm:cxn modelId="{8E71BC18-ABB9-454A-9965-2F0AFB851442}" srcId="{99EB77C3-BDE2-4181-8BB0-E76968F52691}" destId="{B3462EE1-2581-418B-B8FA-96A2E89DD46B}" srcOrd="1" destOrd="0" parTransId="{7AEE15EA-7861-4145-9C05-FCAE83670D4F}" sibTransId="{78F96688-177D-4A65-9B74-28FA4D480713}"/>
    <dgm:cxn modelId="{A69D7942-9805-49D2-9D01-3B734E000BA1}" type="presOf" srcId="{8647CBEC-E460-4E47-8E3D-6C425AF5BC3A}" destId="{B3A84E3A-3195-420A-9A6A-F320F2FE7D8F}" srcOrd="0" destOrd="0" presId="urn:microsoft.com/office/officeart/2005/8/layout/orgChart1"/>
    <dgm:cxn modelId="{168A9032-84B9-45E4-97CB-9E0F3478475F}" type="presOf" srcId="{A6E276C2-E7C3-44AE-AE8E-EC48990E6525}" destId="{C7FAF5E9-ACCA-43DF-B785-4B57C9EF777D}" srcOrd="0" destOrd="0" presId="urn:microsoft.com/office/officeart/2005/8/layout/orgChart1"/>
    <dgm:cxn modelId="{FA574F86-8FBD-4508-B459-CD9C2AE6F00A}" type="presOf" srcId="{84500C8E-4C82-40E8-B1F8-B15EB2B0F6B1}" destId="{3129B945-8948-4F2B-98EF-26BFFEA29BC1}" srcOrd="0" destOrd="0" presId="urn:microsoft.com/office/officeart/2005/8/layout/orgChart1"/>
    <dgm:cxn modelId="{D23BAB2C-B40D-4077-A484-DBA546540313}" type="presOf" srcId="{BB5EC4E5-40A7-4A05-BBAE-2A12FE7DAB80}" destId="{87886BB2-67BD-4894-8B72-D52530E52A55}" srcOrd="0" destOrd="0" presId="urn:microsoft.com/office/officeart/2005/8/layout/orgChart1"/>
    <dgm:cxn modelId="{9A5FA79B-125E-4569-AAFC-3B7208CACAB3}" type="presOf" srcId="{70F40F68-74B6-4688-9B52-2C63D0DCF1BB}" destId="{A6A889CF-C473-4712-9CDB-326E22F299D6}" srcOrd="1" destOrd="0" presId="urn:microsoft.com/office/officeart/2005/8/layout/orgChart1"/>
    <dgm:cxn modelId="{656AB921-3D18-41EA-AB1C-A897FDA8D2A3}" type="presOf" srcId="{274860BE-3310-46ED-80B0-AB9292C39BA2}" destId="{952C2DFB-3C2B-4DBD-8C88-052545ED8DBC}" srcOrd="0" destOrd="0" presId="urn:microsoft.com/office/officeart/2005/8/layout/orgChart1"/>
    <dgm:cxn modelId="{DC41D0F4-B9C6-4E94-BA10-238FCDBF18DF}" type="presOf" srcId="{34242599-FC9B-4E69-A68E-2A25E9CB9EC5}" destId="{81E30322-3872-4868-9BBC-8A8DDD57839A}" srcOrd="0" destOrd="0" presId="urn:microsoft.com/office/officeart/2005/8/layout/orgChart1"/>
    <dgm:cxn modelId="{91EAD8B5-FC70-4BDC-BF52-186FA912FC76}" type="presOf" srcId="{946A8672-0DCB-4AD1-931F-59811CCE5716}" destId="{5DAB8C68-10DB-42E6-8950-A1AF91619F8E}" srcOrd="1" destOrd="0" presId="urn:microsoft.com/office/officeart/2005/8/layout/orgChart1"/>
    <dgm:cxn modelId="{8CF2FD0D-5596-4C40-928D-AB1625DB3649}" srcId="{015CC47F-5C62-44AB-AFB2-96C283344BED}" destId="{06CBA23F-6F61-4CA9-8621-D6B8CC83EF01}" srcOrd="2" destOrd="0" parTransId="{01EA839B-3F4B-4B45-8E33-E4CF1F347738}" sibTransId="{EE77C5BD-0265-472A-9922-D1901B4FA330}"/>
    <dgm:cxn modelId="{1FF306EF-311D-4CBC-BB85-042ADE96BF6D}" srcId="{753B071C-13F6-4A62-AE26-56606D1218C0}" destId="{664C1750-7D70-4A52-9EAE-1BA95DB673D5}" srcOrd="0" destOrd="0" parTransId="{A6E276C2-E7C3-44AE-AE8E-EC48990E6525}" sibTransId="{B60E2BDF-3FA5-4256-ACBD-7EDD3BD3A8F0}"/>
    <dgm:cxn modelId="{9544E962-1F3D-42A9-9774-C33134CC93F6}" type="presOf" srcId="{209EC7E4-D6A1-493B-9FEE-6367AAE7F22B}" destId="{C7C5CFB1-8527-482F-AB81-8A1E71A156FA}" srcOrd="1" destOrd="0" presId="urn:microsoft.com/office/officeart/2005/8/layout/orgChart1"/>
    <dgm:cxn modelId="{E509DE05-A444-4B81-BFDF-A32D0EF24F35}" type="presOf" srcId="{237A7614-16B0-4A50-B91B-D6CA8B7898FC}" destId="{0F35038F-8CC9-46DF-8225-3BBB0061E3C8}" srcOrd="0" destOrd="0" presId="urn:microsoft.com/office/officeart/2005/8/layout/orgChart1"/>
    <dgm:cxn modelId="{15F79A66-64EC-4983-9C12-06D54EE9B7E6}" type="presOf" srcId="{A18A725F-283A-4EAB-A02A-A516C9D3B67B}" destId="{D7E6EACE-214A-4BC5-932F-E93EE05F8925}" srcOrd="0" destOrd="0" presId="urn:microsoft.com/office/officeart/2005/8/layout/orgChart1"/>
    <dgm:cxn modelId="{49A5338F-9D9B-4C5C-9158-D4086A875757}" type="presOf" srcId="{92E19E2A-48BC-4C66-8FB9-924DBE67D09D}" destId="{F10459C6-AC7C-4039-B84F-9D81FFBCCE1D}" srcOrd="1" destOrd="0" presId="urn:microsoft.com/office/officeart/2005/8/layout/orgChart1"/>
    <dgm:cxn modelId="{C4570EE5-4EC3-4555-9E31-1A7A1ED73647}" type="presOf" srcId="{5F8D7925-D8C3-46B9-B2BF-43AF1B766756}" destId="{DA8446AF-D230-484E-8BDA-241357EF2A5A}" srcOrd="1" destOrd="0" presId="urn:microsoft.com/office/officeart/2005/8/layout/orgChart1"/>
    <dgm:cxn modelId="{1E780BF0-5AF9-4534-87EB-6D08FAAEA845}" type="presOf" srcId="{01EA839B-3F4B-4B45-8E33-E4CF1F347738}" destId="{22C4D4CA-8768-4144-BA69-C7E7357CFDC2}" srcOrd="0" destOrd="0" presId="urn:microsoft.com/office/officeart/2005/8/layout/orgChart1"/>
    <dgm:cxn modelId="{8162B5EE-F5A8-4DEC-9876-3978A0AB27FF}" type="presOf" srcId="{B3462EE1-2581-418B-B8FA-96A2E89DD46B}" destId="{A4008FC6-5C6E-4304-85E2-F10CDE6706CD}" srcOrd="0" destOrd="0" presId="urn:microsoft.com/office/officeart/2005/8/layout/orgChart1"/>
    <dgm:cxn modelId="{8F967E80-5249-46EE-86A1-34D7A4FEDA28}" type="presOf" srcId="{53CE724E-EA64-486F-B841-22734945FD29}" destId="{40610C0F-87A4-49BE-854C-B10013609889}" srcOrd="0" destOrd="0" presId="urn:microsoft.com/office/officeart/2005/8/layout/orgChart1"/>
    <dgm:cxn modelId="{6D09055A-44AF-4C0D-B4BF-6A231B2243AB}" type="presOf" srcId="{B3462EE1-2581-418B-B8FA-96A2E89DD46B}" destId="{A1FB75E8-5B1B-4AF2-BD30-969A03AFE5E0}" srcOrd="1" destOrd="0" presId="urn:microsoft.com/office/officeart/2005/8/layout/orgChart1"/>
    <dgm:cxn modelId="{C50C400D-FA04-46B6-9C50-FC0100F01138}" type="presOf" srcId="{BB5EC4E5-40A7-4A05-BBAE-2A12FE7DAB80}" destId="{F48CF424-D964-442B-A5BA-29C91B82A3DB}" srcOrd="1" destOrd="0" presId="urn:microsoft.com/office/officeart/2005/8/layout/orgChart1"/>
    <dgm:cxn modelId="{2032D6A2-1F24-47BE-B0DB-A4FD5D89F563}" type="presOf" srcId="{C6E18DF7-CF18-4452-B7D8-DF5B38451471}" destId="{970C0148-6382-4AD3-88DC-03096AB5896D}" srcOrd="0" destOrd="0" presId="urn:microsoft.com/office/officeart/2005/8/layout/orgChart1"/>
    <dgm:cxn modelId="{F652F31F-5015-4401-BEF6-7C57A33ECB60}" type="presOf" srcId="{478BCE37-C042-4103-932B-0281613ACF72}" destId="{87108D47-65CF-41AC-8F76-37EBF2D9D88C}" srcOrd="0" destOrd="0" presId="urn:microsoft.com/office/officeart/2005/8/layout/orgChart1"/>
    <dgm:cxn modelId="{52F2C9A4-6825-4800-841E-F208A036036B}" type="presOf" srcId="{CEB9D3CD-0189-44C1-A501-37607D5DB6E0}" destId="{DD51BDB6-E100-4FD6-B117-65AE4731E430}" srcOrd="0" destOrd="0" presId="urn:microsoft.com/office/officeart/2005/8/layout/orgChart1"/>
    <dgm:cxn modelId="{2B784751-AA7F-445B-9B08-F02720ED9E40}" type="presOf" srcId="{53CE724E-EA64-486F-B841-22734945FD29}" destId="{2CBF3ECB-D5BA-45A2-9F3C-BA82E1B2AF41}" srcOrd="1" destOrd="0" presId="urn:microsoft.com/office/officeart/2005/8/layout/orgChart1"/>
    <dgm:cxn modelId="{B58AB2CB-1A01-4D38-8337-3B9B6894EE92}" srcId="{584034A2-5247-4C24-92F8-0DC61E52F245}" destId="{91A7DA79-DD0F-46F9-9385-A390C5BAE277}" srcOrd="0" destOrd="0" parTransId="{D00B03E0-5538-474D-B46F-E4A719C869AA}" sibTransId="{D299317B-2644-4BC0-8E72-A5EEF001D9A3}"/>
    <dgm:cxn modelId="{56BD34AB-EE28-4E4C-A584-74637B58CA22}" type="presOf" srcId="{A18A725F-283A-4EAB-A02A-A516C9D3B67B}" destId="{8BBC77DA-6A87-4C1B-8565-5B95B91A6E80}" srcOrd="1" destOrd="0" presId="urn:microsoft.com/office/officeart/2005/8/layout/orgChart1"/>
    <dgm:cxn modelId="{FC063B0F-BDED-48DE-8473-2AE70B799574}" srcId="{664C1750-7D70-4A52-9EAE-1BA95DB673D5}" destId="{ABAAEDAB-A753-414A-AD83-082A06E815CD}" srcOrd="0" destOrd="0" parTransId="{5B00F88F-09AA-4D2C-9162-6AFAC1FE0ED1}" sibTransId="{622E2CB5-3D99-4DA6-82AE-92A192205BE2}"/>
    <dgm:cxn modelId="{3DF66492-FF97-44E7-B823-4C03F4F884EE}" srcId="{8647CBEC-E460-4E47-8E3D-6C425AF5BC3A}" destId="{6E6567E7-A7A3-4E4A-A4BA-1AF9BBCC97CC}" srcOrd="0" destOrd="0" parTransId="{48094C7A-F032-4C37-BF75-65934C0A564F}" sibTransId="{517581FD-3D27-4883-8C53-5C27679C134C}"/>
    <dgm:cxn modelId="{EC147898-09BF-4CBA-8CA3-4DD4D12560E0}" srcId="{564E2D51-A0C8-46F1-9222-A02DDC409ACC}" destId="{92EDBDD4-51DA-41CF-8ADC-2F6A02592E2F}" srcOrd="3" destOrd="0" parTransId="{21DE7E5F-6581-4F9A-B227-231AC1B77631}" sibTransId="{896B3D3D-00EE-4EDE-AB87-3BE2BC1E07F1}"/>
    <dgm:cxn modelId="{FDFFF464-24B8-4DA0-BAB4-7B7787444DC1}" type="presOf" srcId="{C0EC88B0-2A94-4D8B-9B90-92DA67451B86}" destId="{9CAD724E-A46E-4803-AF12-7A670DA59729}" srcOrd="0" destOrd="0" presId="urn:microsoft.com/office/officeart/2005/8/layout/orgChart1"/>
    <dgm:cxn modelId="{F715085C-51CA-4924-902F-8AABB52254AB}" srcId="{28BE5042-0883-4FBD-B819-52D490C4B98C}" destId="{92E19E2A-48BC-4C66-8FB9-924DBE67D09D}" srcOrd="1" destOrd="0" parTransId="{34242599-FC9B-4E69-A68E-2A25E9CB9EC5}" sibTransId="{2495541A-D68B-4ABD-990B-A34B1E73B612}"/>
    <dgm:cxn modelId="{E85C9E84-44F0-4782-A40C-C7B8385C7CE2}" type="presOf" srcId="{664C1750-7D70-4A52-9EAE-1BA95DB673D5}" destId="{D9B25F5A-023D-4EF1-A39C-C950CB53E27D}" srcOrd="1" destOrd="0" presId="urn:microsoft.com/office/officeart/2005/8/layout/orgChart1"/>
    <dgm:cxn modelId="{DDB407E3-EE62-46B4-9A0F-E4A4B7542CE2}" type="presOf" srcId="{798498CA-F6E6-4007-82D2-0A29177A5C36}" destId="{6FB34A38-3858-4406-B0AB-3DE449E26C0F}" srcOrd="0" destOrd="0" presId="urn:microsoft.com/office/officeart/2005/8/layout/orgChart1"/>
    <dgm:cxn modelId="{11878564-0762-4351-9D8D-C432696F9C2A}" type="presOf" srcId="{ABAAEDAB-A753-414A-AD83-082A06E815CD}" destId="{3622917B-A3AC-4540-899A-D4CCCA91E658}" srcOrd="0" destOrd="0" presId="urn:microsoft.com/office/officeart/2005/8/layout/orgChart1"/>
    <dgm:cxn modelId="{9230D117-F48E-4C12-99CB-36D60F0FD90B}" type="presOf" srcId="{CF3EB6C3-E04B-4C95-A746-7A076BB58219}" destId="{D0A1ACB5-2242-48C2-83EE-AA630A24CF7E}" srcOrd="0" destOrd="0" presId="urn:microsoft.com/office/officeart/2005/8/layout/orgChart1"/>
    <dgm:cxn modelId="{8EC4A966-B837-42F5-9DFD-47BC5AA9CED2}" type="presOf" srcId="{48094C7A-F032-4C37-BF75-65934C0A564F}" destId="{8F2A5A5A-DBC7-4728-9C05-38F5C0588DF9}" srcOrd="0" destOrd="0" presId="urn:microsoft.com/office/officeart/2005/8/layout/orgChart1"/>
    <dgm:cxn modelId="{D7F786E5-FB0F-46F9-BAB3-FB7DDCE08C8F}" srcId="{91A7DA79-DD0F-46F9-9385-A390C5BAE277}" destId="{753B071C-13F6-4A62-AE26-56606D1218C0}" srcOrd="1" destOrd="0" parTransId="{CEB9D3CD-0189-44C1-A501-37607D5DB6E0}" sibTransId="{9252C9EB-E295-4203-B1F1-CA68AA756C6F}"/>
    <dgm:cxn modelId="{A5F8CD1C-2DE4-4070-8AA5-E535D263C7F2}" srcId="{015CC47F-5C62-44AB-AFB2-96C283344BED}" destId="{D2E93046-D300-4640-B707-4CAAA8A8905E}" srcOrd="0" destOrd="0" parTransId="{0855BFA6-671F-4114-A20E-A7DADF6F8C13}" sibTransId="{373BC7B5-6CBA-43FB-92D7-F871C873A98D}"/>
    <dgm:cxn modelId="{0ECAF2D6-EB49-4296-AEA0-72F18752965D}" srcId="{99EB77C3-BDE2-4181-8BB0-E76968F52691}" destId="{D0546EDC-E090-4A56-8CB4-988AC9219D9A}" srcOrd="0" destOrd="0" parTransId="{8B5185AE-BCE8-4CDA-8D17-93B30C517865}" sibTransId="{8285AEC4-0C8C-4D07-8957-DEF90F5ED016}"/>
    <dgm:cxn modelId="{07E519C5-AA07-4590-A275-0AAE96537129}" type="presOf" srcId="{E83277FE-60C3-4CB4-9A3D-D5A09D45B430}" destId="{2B3C0D43-5DA5-413D-A37D-F5597917121D}" srcOrd="0" destOrd="0" presId="urn:microsoft.com/office/officeart/2005/8/layout/orgChart1"/>
    <dgm:cxn modelId="{C3C25097-95A1-4859-A9CE-6BD05B9434AE}" type="presOf" srcId="{209EC7E4-D6A1-493B-9FEE-6367AAE7F22B}" destId="{EC520108-E370-4E5C-995F-72DB1F814A68}" srcOrd="0" destOrd="0" presId="urn:microsoft.com/office/officeart/2005/8/layout/orgChart1"/>
    <dgm:cxn modelId="{5AEC9B53-CAF1-4F32-A81C-3F74BCE526AE}" type="presOf" srcId="{44A9124E-5EFB-4A17-9CA9-6CFD6EE0677E}" destId="{F1E0CC97-FFFB-4536-9609-CFC8CDEEF3DA}" srcOrd="0" destOrd="0" presId="urn:microsoft.com/office/officeart/2005/8/layout/orgChart1"/>
    <dgm:cxn modelId="{EC0BCBF1-6C9D-46C1-B3A0-EF260D78EF44}" type="presOf" srcId="{70F40F68-74B6-4688-9B52-2C63D0DCF1BB}" destId="{4C0FE8C8-80D2-46DB-8854-7A8952231297}" srcOrd="0" destOrd="0" presId="urn:microsoft.com/office/officeart/2005/8/layout/orgChart1"/>
    <dgm:cxn modelId="{845EF33C-3D93-43CA-9BAA-1FC5BEEC93F5}" type="presOf" srcId="{D2E93046-D300-4640-B707-4CAAA8A8905E}" destId="{83CF32D6-4156-4EF0-B2A6-CD4DD896670C}" srcOrd="0" destOrd="0" presId="urn:microsoft.com/office/officeart/2005/8/layout/orgChart1"/>
    <dgm:cxn modelId="{65A00482-1980-4029-979A-2CC18A192D2D}" type="presOf" srcId="{F20C5425-C251-420C-AAB6-25F5491DFD36}" destId="{D962B2CE-F3CC-4684-9469-F2FC8F8EE353}" srcOrd="1" destOrd="0" presId="urn:microsoft.com/office/officeart/2005/8/layout/orgChart1"/>
    <dgm:cxn modelId="{D003D8E4-A842-40C4-92F0-29CCD4E6B295}" type="presOf" srcId="{5B00F88F-09AA-4D2C-9162-6AFAC1FE0ED1}" destId="{2AF9EACB-35D8-4646-85AA-AAD55C90E294}" srcOrd="0" destOrd="0" presId="urn:microsoft.com/office/officeart/2005/8/layout/orgChart1"/>
    <dgm:cxn modelId="{06CE8207-52BD-42C4-95EE-039C657958E2}" srcId="{564E2D51-A0C8-46F1-9222-A02DDC409ACC}" destId="{946A8672-0DCB-4AD1-931F-59811CCE5716}" srcOrd="2" destOrd="0" parTransId="{75F6D798-80BB-4603-9F19-96E96217D04F}" sibTransId="{E1EFBC3B-B6EE-4413-B4DC-1FEB8230A06D}"/>
    <dgm:cxn modelId="{914C6B08-7686-4819-9D3E-4CA823EBA1DD}" srcId="{6E6567E7-A7A3-4E4A-A4BA-1AF9BBCC97CC}" destId="{7510F00D-980E-4577-8596-8029AD61245E}" srcOrd="0" destOrd="0" parTransId="{478BCE37-C042-4103-932B-0281613ACF72}" sibTransId="{AA145CA6-9392-47A7-9274-C2743DB01CE0}"/>
    <dgm:cxn modelId="{07775336-5A66-49ED-A859-4E38AD884764}" type="presOf" srcId="{91A7DA79-DD0F-46F9-9385-A390C5BAE277}" destId="{74B239C9-B86C-4042-86C9-4E26763161DA}" srcOrd="0" destOrd="0" presId="urn:microsoft.com/office/officeart/2005/8/layout/orgChart1"/>
    <dgm:cxn modelId="{9274A1DE-22A0-4D5A-BB55-D820C0DBAD30}" type="presOf" srcId="{7510F00D-980E-4577-8596-8029AD61245E}" destId="{3B708DD3-6E98-44B5-BB6E-138D4B6AAEC9}" srcOrd="1" destOrd="0" presId="urn:microsoft.com/office/officeart/2005/8/layout/orgChart1"/>
    <dgm:cxn modelId="{B79D8CE4-C03B-4279-BCD7-62DB1C302726}" type="presOf" srcId="{5F8D7925-D8C3-46B9-B2BF-43AF1B766756}" destId="{95FD627A-7278-4483-A7B6-A47043419ADB}" srcOrd="0" destOrd="0" presId="urn:microsoft.com/office/officeart/2005/8/layout/orgChart1"/>
    <dgm:cxn modelId="{843FB819-2888-4726-A361-A4790F53935C}" type="presOf" srcId="{03440A6E-933C-4298-A6BD-B81FB645AE79}" destId="{CFCBA1FE-C0CF-44CB-B8E7-EFAA30D38A71}" srcOrd="0" destOrd="0" presId="urn:microsoft.com/office/officeart/2005/8/layout/orgChart1"/>
    <dgm:cxn modelId="{4F4BC3EF-0553-47B0-8C8C-8F7F0596C209}" type="presOf" srcId="{5F80EA69-0F58-4860-89DA-098BB789C73F}" destId="{12973161-A6BC-4066-9AC0-F44F8E7EA694}" srcOrd="0" destOrd="0" presId="urn:microsoft.com/office/officeart/2005/8/layout/orgChart1"/>
    <dgm:cxn modelId="{B19DB004-1601-469E-9C28-0719526AF413}" srcId="{753B071C-13F6-4A62-AE26-56606D1218C0}" destId="{564E2D51-A0C8-46F1-9222-A02DDC409ACC}" srcOrd="2" destOrd="0" parTransId="{68AE81E2-0CC3-4981-B8BD-32F350B488FB}" sibTransId="{452BEB25-3789-4713-9ABE-385451CDE9A9}"/>
    <dgm:cxn modelId="{1AC0997E-496B-4E44-9A6F-64D2993D158C}" srcId="{015CC47F-5C62-44AB-AFB2-96C283344BED}" destId="{53CE724E-EA64-486F-B841-22734945FD29}" srcOrd="3" destOrd="0" parTransId="{2C34E43F-25FD-480F-9F97-883577B65089}" sibTransId="{DDD52D26-0FDF-420D-AD34-9BCDDD1BBB4F}"/>
    <dgm:cxn modelId="{A03B11B7-DF7B-4874-85B7-5C456052A82D}" type="presOf" srcId="{CF325E8B-8615-4E4B-8D4E-10358551E8DB}" destId="{70F6994D-D693-4D37-A381-BFF4819A2C50}" srcOrd="1" destOrd="0" presId="urn:microsoft.com/office/officeart/2005/8/layout/orgChart1"/>
    <dgm:cxn modelId="{817A4605-DFEA-4F7F-9469-F882E67004A6}" type="presOf" srcId="{564E2D51-A0C8-46F1-9222-A02DDC409ACC}" destId="{57A6F032-81D4-4750-8915-A128B87D7138}" srcOrd="1" destOrd="0" presId="urn:microsoft.com/office/officeart/2005/8/layout/orgChart1"/>
    <dgm:cxn modelId="{663F9438-55A5-48DB-BC51-9FEDBB94553D}" type="presOf" srcId="{E8835426-2E00-4B5C-94CD-D3775578CD8E}" destId="{FE11C646-1280-4D97-8287-DF8234C736FE}" srcOrd="0" destOrd="0" presId="urn:microsoft.com/office/officeart/2005/8/layout/orgChart1"/>
    <dgm:cxn modelId="{EB905D5D-9F5C-4DE8-A2C8-CB16CF109FBD}" type="presOf" srcId="{8B5185AE-BCE8-4CDA-8D17-93B30C517865}" destId="{A7624367-2942-41EA-89D1-8637AEF9988F}" srcOrd="0" destOrd="0" presId="urn:microsoft.com/office/officeart/2005/8/layout/orgChart1"/>
    <dgm:cxn modelId="{1C850D18-98DB-40C3-B702-1C187FB6D588}" srcId="{564E2D51-A0C8-46F1-9222-A02DDC409ACC}" destId="{E8835426-2E00-4B5C-94CD-D3775578CD8E}" srcOrd="5" destOrd="0" parTransId="{84500C8E-4C82-40E8-B1F8-B15EB2B0F6B1}" sibTransId="{A808A658-19DD-4649-B320-F635D63914AE}"/>
    <dgm:cxn modelId="{F6157C8A-BC4F-4B02-9933-E1DAFEF23BCA}" srcId="{015CC47F-5C62-44AB-AFB2-96C283344BED}" destId="{03440A6E-933C-4298-A6BD-B81FB645AE79}" srcOrd="1" destOrd="0" parTransId="{44A9124E-5EFB-4A17-9CA9-6CFD6EE0677E}" sibTransId="{AE2B823C-2562-48D5-A682-3271EA3EEFA8}"/>
    <dgm:cxn modelId="{4642D8DD-0D39-42BB-BEC0-652D12B15011}" type="presOf" srcId="{21DE7E5F-6581-4F9A-B227-231AC1B77631}" destId="{196B8CDE-F213-480A-BAFB-AD8C83F6098F}" srcOrd="0" destOrd="0" presId="urn:microsoft.com/office/officeart/2005/8/layout/orgChart1"/>
    <dgm:cxn modelId="{F854A68A-20DE-4F78-B69A-CCC597DA45DC}" srcId="{91A7DA79-DD0F-46F9-9385-A390C5BAE277}" destId="{28BE5042-0883-4FBD-B819-52D490C4B98C}" srcOrd="2" destOrd="0" parTransId="{6A53A357-0347-4C71-810B-D125BEFAC9DB}" sibTransId="{4A0A22BB-1E82-4BBB-B61F-363015C101F3}"/>
    <dgm:cxn modelId="{EDD87987-793C-4E95-8A4C-78647CB792AB}" type="presOf" srcId="{7510F00D-980E-4577-8596-8029AD61245E}" destId="{225DFB9A-EB07-43B2-81BF-336A5E81568E}" srcOrd="0" destOrd="0" presId="urn:microsoft.com/office/officeart/2005/8/layout/orgChart1"/>
    <dgm:cxn modelId="{7F0D1AE0-0CF5-4442-B196-C246A707DBE4}" type="presOf" srcId="{06CBA23F-6F61-4CA9-8621-D6B8CC83EF01}" destId="{0D0C5CEE-89AB-4756-95FF-4A539CC0B005}" srcOrd="0" destOrd="0" presId="urn:microsoft.com/office/officeart/2005/8/layout/orgChart1"/>
    <dgm:cxn modelId="{4599179C-17C7-4FAA-8572-558E47C6EC5B}" srcId="{D2E93046-D300-4640-B707-4CAAA8A8905E}" destId="{CF325E8B-8615-4E4B-8D4E-10358551E8DB}" srcOrd="1" destOrd="0" parTransId="{F19559C0-872C-440F-A695-EA109AC824B0}" sibTransId="{DD035022-E543-4399-A903-D3BC815E41D7}"/>
    <dgm:cxn modelId="{D4032634-A5C8-4354-B0CC-D79C4E5E7BC0}" type="presOf" srcId="{06CBA23F-6F61-4CA9-8621-D6B8CC83EF01}" destId="{11A6C5CE-3172-4092-B12C-11C7A2328503}" srcOrd="1" destOrd="0" presId="urn:microsoft.com/office/officeart/2005/8/layout/orgChart1"/>
    <dgm:cxn modelId="{E62C2A13-BEAF-457F-B384-4D4365AB23E8}" type="presOf" srcId="{D2E93046-D300-4640-B707-4CAAA8A8905E}" destId="{8107D50D-A03A-4FFB-981A-F050BB12CFAD}" srcOrd="1" destOrd="0" presId="urn:microsoft.com/office/officeart/2005/8/layout/orgChart1"/>
    <dgm:cxn modelId="{93BE71C0-0CBA-4ABC-AB1B-B95DB15B2ACA}" type="presOf" srcId="{015CC47F-5C62-44AB-AFB2-96C283344BED}" destId="{ED62D5BA-060D-44EA-ABA8-C4C8A5FD72FD}" srcOrd="1" destOrd="0" presId="urn:microsoft.com/office/officeart/2005/8/layout/orgChart1"/>
    <dgm:cxn modelId="{AF5D8D9E-38E1-4E03-AD87-D40355BB9687}" type="presOf" srcId="{03440A6E-933C-4298-A6BD-B81FB645AE79}" destId="{38426DEB-64B5-4132-ACE2-9A68503375BF}" srcOrd="1" destOrd="0" presId="urn:microsoft.com/office/officeart/2005/8/layout/orgChart1"/>
    <dgm:cxn modelId="{AA38B521-CBB1-4600-A1A4-11A154D4E7E7}" type="presOf" srcId="{6A53A357-0347-4C71-810B-D125BEFAC9DB}" destId="{1539D57D-0668-4793-9059-4CADE4FC3560}" srcOrd="0" destOrd="0" presId="urn:microsoft.com/office/officeart/2005/8/layout/orgChart1"/>
    <dgm:cxn modelId="{1F75EEA7-B8CB-4EC8-B349-E0FE4148B2B8}" type="presOf" srcId="{68AE81E2-0CC3-4981-B8BD-32F350B488FB}" destId="{C2DE03BD-4372-477F-9365-1A424A8F6576}" srcOrd="0" destOrd="0" presId="urn:microsoft.com/office/officeart/2005/8/layout/orgChart1"/>
    <dgm:cxn modelId="{F7DEBDD4-2519-49CB-AAFD-E25B74D7E248}" srcId="{564E2D51-A0C8-46F1-9222-A02DDC409ACC}" destId="{BB5EC4E5-40A7-4A05-BBAE-2A12FE7DAB80}" srcOrd="1" destOrd="0" parTransId="{2EE08552-B113-4F4A-A79A-1F5158776A48}" sibTransId="{5D8CEB2B-B370-4775-944D-3C5AF040574D}"/>
    <dgm:cxn modelId="{6C1EA888-3EC3-4A33-A7D9-6700CFE99342}" type="presOf" srcId="{92E19E2A-48BC-4C66-8FB9-924DBE67D09D}" destId="{EB94E5CF-C75C-431D-A7CA-1A15DC9CFAA6}" srcOrd="0" destOrd="0" presId="urn:microsoft.com/office/officeart/2005/8/layout/orgChart1"/>
    <dgm:cxn modelId="{89CD7752-009C-4238-8A3D-CC4627483964}" type="presOf" srcId="{0855BFA6-671F-4114-A20E-A7DADF6F8C13}" destId="{E124CE9C-2799-4F9A-9888-D623A85E99A8}" srcOrd="0" destOrd="0" presId="urn:microsoft.com/office/officeart/2005/8/layout/orgChart1"/>
    <dgm:cxn modelId="{3D84053E-89DC-43CE-AB7C-5A6FE9532A27}" srcId="{564E2D51-A0C8-46F1-9222-A02DDC409ACC}" destId="{A18A725F-283A-4EAB-A02A-A516C9D3B67B}" srcOrd="4" destOrd="0" parTransId="{CF3EB6C3-E04B-4C95-A746-7A076BB58219}" sibTransId="{84359DC4-3E09-4C72-A4C4-782FC043B6E9}"/>
    <dgm:cxn modelId="{F1BAFB89-D36D-4CA9-B0C5-6B85ACCA2DC3}" type="presOf" srcId="{7AEE15EA-7861-4145-9C05-FCAE83670D4F}" destId="{50FF5866-960F-4A3E-A826-6E2B9395F119}" srcOrd="0" destOrd="0" presId="urn:microsoft.com/office/officeart/2005/8/layout/orgChart1"/>
    <dgm:cxn modelId="{0AA4271E-CCCB-4B29-B5AC-2D9778D58BBF}" type="presOf" srcId="{92EDBDD4-51DA-41CF-8ADC-2F6A02592E2F}" destId="{B76E0D1B-4A09-481F-82E7-9E4734DC4D54}" srcOrd="0" destOrd="0" presId="urn:microsoft.com/office/officeart/2005/8/layout/orgChart1"/>
    <dgm:cxn modelId="{25F64357-4DBF-48AE-8776-793A9A38269F}" srcId="{564E2D51-A0C8-46F1-9222-A02DDC409ACC}" destId="{F20C5425-C251-420C-AAB6-25F5491DFD36}" srcOrd="0" destOrd="0" parTransId="{08ED788D-A7B3-4E83-A0DA-CA96C4AD3A15}" sibTransId="{6EFB3AAF-D2EF-485D-8F6F-47438D3BC801}"/>
    <dgm:cxn modelId="{33A70241-9D9B-42B7-86AC-6889C41646BC}" srcId="{D2E93046-D300-4640-B707-4CAAA8A8905E}" destId="{934EFB18-EB47-48BA-91D9-8A2DB56D8A3C}" srcOrd="0" destOrd="0" parTransId="{C6E18DF7-CF18-4452-B7D8-DF5B38451471}" sibTransId="{8F1AAFC4-FF36-45D4-A94B-8FD83C722E30}"/>
    <dgm:cxn modelId="{3F347E02-BBC6-4F88-8056-DC796158E6AF}" type="presOf" srcId="{753B071C-13F6-4A62-AE26-56606D1218C0}" destId="{427E7D86-618D-4FF9-B066-B291C4F64590}" srcOrd="0" destOrd="0" presId="urn:microsoft.com/office/officeart/2005/8/layout/orgChart1"/>
    <dgm:cxn modelId="{A68AFC1F-6AF4-4CA9-857E-3A267B4E453C}" type="presOf" srcId="{6513BA44-96C0-4A5B-8E82-BF09B23C45D2}" destId="{0DA82B98-47CD-4606-8FF4-CC4573996197}" srcOrd="0" destOrd="0" presId="urn:microsoft.com/office/officeart/2005/8/layout/orgChart1"/>
    <dgm:cxn modelId="{3CBC602F-9143-41E4-8529-E04B4F46E7AE}" type="presOf" srcId="{D0546EDC-E090-4A56-8CB4-988AC9219D9A}" destId="{2E30A67F-F3A6-43C2-9A01-2C7D7CD966E3}" srcOrd="0" destOrd="0" presId="urn:microsoft.com/office/officeart/2005/8/layout/orgChart1"/>
    <dgm:cxn modelId="{48611A4B-4B34-4477-886C-D1F89EB08881}" type="presOf" srcId="{015CC47F-5C62-44AB-AFB2-96C283344BED}" destId="{825A6EA0-6B50-46D7-94C1-4127F02FE96D}" srcOrd="0" destOrd="0" presId="urn:microsoft.com/office/officeart/2005/8/layout/orgChart1"/>
    <dgm:cxn modelId="{CB581E2D-2E85-4358-8AD6-9669520F30AF}" srcId="{99EB77C3-BDE2-4181-8BB0-E76968F52691}" destId="{5F8D7925-D8C3-46B9-B2BF-43AF1B766756}" srcOrd="2" destOrd="0" parTransId="{274860BE-3310-46ED-80B0-AB9292C39BA2}" sibTransId="{C6F65207-34BC-4AA6-BAF3-C0625688960F}"/>
    <dgm:cxn modelId="{1B36C314-F5F6-4F9E-8339-E2641D5BD718}" type="presOf" srcId="{75F6D798-80BB-4603-9F19-96E96217D04F}" destId="{5810AFBB-4035-4A9E-AD34-AC1193B76941}" srcOrd="0" destOrd="0" presId="urn:microsoft.com/office/officeart/2005/8/layout/orgChart1"/>
    <dgm:cxn modelId="{CE839F80-B44E-4878-8E22-88300B267815}" type="presOf" srcId="{92EDBDD4-51DA-41CF-8ADC-2F6A02592E2F}" destId="{4EEFB5F9-08C2-47A6-B638-905AC198F8DF}" srcOrd="1" destOrd="0" presId="urn:microsoft.com/office/officeart/2005/8/layout/orgChart1"/>
    <dgm:cxn modelId="{70FCF477-0667-43C3-9194-7A58A19C76F3}" type="presOf" srcId="{6E6567E7-A7A3-4E4A-A4BA-1AF9BBCC97CC}" destId="{2392A079-FA8C-4E41-ACEC-FFF68892C405}" srcOrd="0" destOrd="0" presId="urn:microsoft.com/office/officeart/2005/8/layout/orgChart1"/>
    <dgm:cxn modelId="{8CDC8C74-7B27-4E58-9ECF-4084662A06F5}" type="presOf" srcId="{2C34E43F-25FD-480F-9F97-883577B65089}" destId="{623D37BA-A89D-4038-AE5D-34454AD8D30D}" srcOrd="0" destOrd="0" presId="urn:microsoft.com/office/officeart/2005/8/layout/orgChart1"/>
    <dgm:cxn modelId="{7A98E327-96C0-49AF-8548-F144F74B28B1}" type="presOf" srcId="{753B071C-13F6-4A62-AE26-56606D1218C0}" destId="{11733503-4339-4895-A479-CFDD40FC4DB5}" srcOrd="1" destOrd="0" presId="urn:microsoft.com/office/officeart/2005/8/layout/orgChart1"/>
    <dgm:cxn modelId="{6E8A75F3-8E12-467A-8212-20C17B706275}" type="presOf" srcId="{E8835426-2E00-4B5C-94CD-D3775578CD8E}" destId="{2EA23913-3B64-44CB-AA13-F80209A5BD0B}" srcOrd="1" destOrd="0" presId="urn:microsoft.com/office/officeart/2005/8/layout/orgChart1"/>
    <dgm:cxn modelId="{8A8B27E4-858C-401F-9E53-18F885708A17}" type="presOf" srcId="{934EFB18-EB47-48BA-91D9-8A2DB56D8A3C}" destId="{31C003A9-37B1-453C-93FF-24C4A28E9325}" srcOrd="1" destOrd="0" presId="urn:microsoft.com/office/officeart/2005/8/layout/orgChart1"/>
    <dgm:cxn modelId="{D3E348EA-A63A-41DD-82FB-BE4B926C74EA}" type="presOf" srcId="{8647CBEC-E460-4E47-8E3D-6C425AF5BC3A}" destId="{BBE6EC7E-FC03-406F-8595-87AB48822692}" srcOrd="1" destOrd="0" presId="urn:microsoft.com/office/officeart/2005/8/layout/orgChart1"/>
    <dgm:cxn modelId="{5C08857B-0DF3-4811-B634-988A0A2BCAF4}" srcId="{753B071C-13F6-4A62-AE26-56606D1218C0}" destId="{8647CBEC-E460-4E47-8E3D-6C425AF5BC3A}" srcOrd="1" destOrd="0" parTransId="{237A7614-16B0-4A50-B91B-D6CA8B7898FC}" sibTransId="{5554A573-1E05-4214-AD92-EE32E2352F7B}"/>
    <dgm:cxn modelId="{F1AE2DE2-E652-4673-9AF0-41C84FB63DDF}" type="presOf" srcId="{64D53565-EBB5-4ED7-A955-FF4DE36AE4FD}" destId="{2EFEC5D7-C49F-4FDF-B347-950F4771D2D4}" srcOrd="0" destOrd="0" presId="urn:microsoft.com/office/officeart/2005/8/layout/orgChart1"/>
    <dgm:cxn modelId="{6CBDDB4F-4909-4D39-8180-D33B6E63FC80}" type="presOf" srcId="{2EE08552-B113-4F4A-A79A-1F5158776A48}" destId="{53599506-107B-44C8-8E6F-167DA1D474B8}" srcOrd="0" destOrd="0" presId="urn:microsoft.com/office/officeart/2005/8/layout/orgChart1"/>
    <dgm:cxn modelId="{F7256A3D-C9EB-460A-8DAF-81F33FD90BA7}" type="presOf" srcId="{934EFB18-EB47-48BA-91D9-8A2DB56D8A3C}" destId="{8361F8F1-103C-4CDC-AD32-0152263E3208}" srcOrd="0" destOrd="0" presId="urn:microsoft.com/office/officeart/2005/8/layout/orgChart1"/>
    <dgm:cxn modelId="{1F91DC9E-1067-4966-BCA6-E4D0AA249BB1}" type="presOf" srcId="{F19559C0-872C-440F-A695-EA109AC824B0}" destId="{19B27061-DBED-4906-98F5-55A4BC03D457}" srcOrd="0" destOrd="0" presId="urn:microsoft.com/office/officeart/2005/8/layout/orgChart1"/>
    <dgm:cxn modelId="{256FCDDF-7CE7-4C72-9D5A-4DE128A93A6C}" type="presOf" srcId="{664C1750-7D70-4A52-9EAE-1BA95DB673D5}" destId="{31376110-A8CB-4EA1-BD59-2FBA9B83470F}" srcOrd="0" destOrd="0" presId="urn:microsoft.com/office/officeart/2005/8/layout/orgChart1"/>
    <dgm:cxn modelId="{9A5D775F-0B89-46EB-B95C-2450111B1683}" srcId="{28BE5042-0883-4FBD-B819-52D490C4B98C}" destId="{015CC47F-5C62-44AB-AFB2-96C283344BED}" srcOrd="0" destOrd="0" parTransId="{798498CA-F6E6-4007-82D2-0A29177A5C36}" sibTransId="{75125F53-80FA-4D48-A22F-A7AD1AD5FDFA}"/>
    <dgm:cxn modelId="{AF3B1E70-599B-4D01-A03A-679E62AD2589}" srcId="{6E6567E7-A7A3-4E4A-A4BA-1AF9BBCC97CC}" destId="{64D53565-EBB5-4ED7-A955-FF4DE36AE4FD}" srcOrd="1" destOrd="0" parTransId="{5F80EA69-0F58-4860-89DA-098BB789C73F}" sibTransId="{55775553-0228-4656-9B55-2DA1F2F73363}"/>
    <dgm:cxn modelId="{CB3DD956-447A-4FE8-8DD9-C3C1E817AC9F}" type="presOf" srcId="{D0546EDC-E090-4A56-8CB4-988AC9219D9A}" destId="{4B3C8275-4C57-42F1-9EB9-3236EEC3ACF7}" srcOrd="1" destOrd="0" presId="urn:microsoft.com/office/officeart/2005/8/layout/orgChart1"/>
    <dgm:cxn modelId="{6FAAAC9F-4B0C-49BE-BB86-9E581BC054D5}" type="presOf" srcId="{08ED788D-A7B3-4E83-A0DA-CA96C4AD3A15}" destId="{0F7385D8-F255-425B-B02F-0438423964FD}" srcOrd="0" destOrd="0" presId="urn:microsoft.com/office/officeart/2005/8/layout/orgChart1"/>
    <dgm:cxn modelId="{26C2564B-4E6F-4D9D-93EF-729C9BCFBD76}" type="presOf" srcId="{99EB77C3-BDE2-4181-8BB0-E76968F52691}" destId="{1EC0B327-00AF-4FE4-892A-F6B3672E63D9}" srcOrd="0" destOrd="0" presId="urn:microsoft.com/office/officeart/2005/8/layout/orgChart1"/>
    <dgm:cxn modelId="{E691F7DE-5F9F-4EC6-BCE2-0DAB02FC1BAE}" srcId="{91A7DA79-DD0F-46F9-9385-A390C5BAE277}" destId="{99EB77C3-BDE2-4181-8BB0-E76968F52691}" srcOrd="0" destOrd="0" parTransId="{E83277FE-60C3-4CB4-9A3D-D5A09D45B430}" sibTransId="{D789896C-A913-4990-8461-3A76402081D3}"/>
    <dgm:cxn modelId="{12102C18-4BC7-45E7-A4EE-714F0DECEEA8}" type="presOf" srcId="{564E2D51-A0C8-46F1-9222-A02DDC409ACC}" destId="{8475769B-E1B0-4D60-9C3C-FE8AD34479BE}" srcOrd="0" destOrd="0" presId="urn:microsoft.com/office/officeart/2005/8/layout/orgChart1"/>
    <dgm:cxn modelId="{9D6CFDB7-FADC-4FDB-A9DF-AF03485AF955}" type="presOf" srcId="{6E6567E7-A7A3-4E4A-A4BA-1AF9BBCC97CC}" destId="{8CCC6A67-D4C2-4D3E-B2BD-824EE091E931}" srcOrd="1" destOrd="0" presId="urn:microsoft.com/office/officeart/2005/8/layout/orgChart1"/>
    <dgm:cxn modelId="{0F787CA8-E055-4366-A8B8-B617C8D92071}" type="presOf" srcId="{28BE5042-0883-4FBD-B819-52D490C4B98C}" destId="{93B91ECF-1D8C-4E82-8925-6AD2505E23DD}" srcOrd="0" destOrd="0" presId="urn:microsoft.com/office/officeart/2005/8/layout/orgChart1"/>
    <dgm:cxn modelId="{5EB4A4B9-8883-4274-9AE8-E28870E82A68}" type="presOf" srcId="{946A8672-0DCB-4AD1-931F-59811CCE5716}" destId="{31FFE4C6-7C76-4228-91C5-C1F1DD433B66}" srcOrd="0" destOrd="0" presId="urn:microsoft.com/office/officeart/2005/8/layout/orgChart1"/>
    <dgm:cxn modelId="{DC03E9F7-1B6D-49C1-9DA5-E0A79B25CA5D}" type="presOf" srcId="{F20C5425-C251-420C-AAB6-25F5491DFD36}" destId="{4DF919EF-B978-49E7-9E1C-B03C324D726D}" srcOrd="0" destOrd="0" presId="urn:microsoft.com/office/officeart/2005/8/layout/orgChart1"/>
    <dgm:cxn modelId="{6560563B-73B7-47C7-88AF-9DAD843C33B7}" type="presParOf" srcId="{0ACE2EAF-F921-4C4D-B051-8E2B5B47DC4C}" destId="{00B7F310-46C7-47B8-8715-C300E98D8FE8}" srcOrd="0" destOrd="0" presId="urn:microsoft.com/office/officeart/2005/8/layout/orgChart1"/>
    <dgm:cxn modelId="{6691C9AA-4523-4778-8DF1-4DDF055D2022}" type="presParOf" srcId="{00B7F310-46C7-47B8-8715-C300E98D8FE8}" destId="{B9BB4C03-1A1C-4E5D-A931-73752013860C}" srcOrd="0" destOrd="0" presId="urn:microsoft.com/office/officeart/2005/8/layout/orgChart1"/>
    <dgm:cxn modelId="{4079733D-7B92-42E5-A5DC-62336EA59BB3}" type="presParOf" srcId="{B9BB4C03-1A1C-4E5D-A931-73752013860C}" destId="{74B239C9-B86C-4042-86C9-4E26763161DA}" srcOrd="0" destOrd="0" presId="urn:microsoft.com/office/officeart/2005/8/layout/orgChart1"/>
    <dgm:cxn modelId="{03A4DA76-1958-490C-91E6-E7DE4BD50547}" type="presParOf" srcId="{B9BB4C03-1A1C-4E5D-A931-73752013860C}" destId="{19EE7F0E-C441-4DFE-922E-55BCFB1A653C}" srcOrd="1" destOrd="0" presId="urn:microsoft.com/office/officeart/2005/8/layout/orgChart1"/>
    <dgm:cxn modelId="{720DAB00-17B2-4934-B7A8-BE4AE9E3C20B}" type="presParOf" srcId="{00B7F310-46C7-47B8-8715-C300E98D8FE8}" destId="{A91833B1-5A85-44D0-A612-320209A03510}" srcOrd="1" destOrd="0" presId="urn:microsoft.com/office/officeart/2005/8/layout/orgChart1"/>
    <dgm:cxn modelId="{1CA91166-0706-4E53-8100-1F4AEDEC6443}" type="presParOf" srcId="{A91833B1-5A85-44D0-A612-320209A03510}" destId="{2B3C0D43-5DA5-413D-A37D-F5597917121D}" srcOrd="0" destOrd="0" presId="urn:microsoft.com/office/officeart/2005/8/layout/orgChart1"/>
    <dgm:cxn modelId="{A2967868-6030-4106-9B25-44874A117328}" type="presParOf" srcId="{A91833B1-5A85-44D0-A612-320209A03510}" destId="{B9C4C55C-0DC7-4A83-875D-1E90EBC4B878}" srcOrd="1" destOrd="0" presId="urn:microsoft.com/office/officeart/2005/8/layout/orgChart1"/>
    <dgm:cxn modelId="{C4CD9DA3-305A-4EB8-B2CB-E9254C5A9B45}" type="presParOf" srcId="{B9C4C55C-0DC7-4A83-875D-1E90EBC4B878}" destId="{422FB35E-386F-44BA-817A-1F4FC6427762}" srcOrd="0" destOrd="0" presId="urn:microsoft.com/office/officeart/2005/8/layout/orgChart1"/>
    <dgm:cxn modelId="{ED40E754-A582-4C40-A58C-1632744DC15B}" type="presParOf" srcId="{422FB35E-386F-44BA-817A-1F4FC6427762}" destId="{1EC0B327-00AF-4FE4-892A-F6B3672E63D9}" srcOrd="0" destOrd="0" presId="urn:microsoft.com/office/officeart/2005/8/layout/orgChart1"/>
    <dgm:cxn modelId="{8D195961-DD83-479E-8BE6-F9348046CD59}" type="presParOf" srcId="{422FB35E-386F-44BA-817A-1F4FC6427762}" destId="{FF062883-1989-47EA-BF3B-EE20F5319A57}" srcOrd="1" destOrd="0" presId="urn:microsoft.com/office/officeart/2005/8/layout/orgChart1"/>
    <dgm:cxn modelId="{DFB123F1-DD36-4224-AD37-A2C92B2919E7}" type="presParOf" srcId="{B9C4C55C-0DC7-4A83-875D-1E90EBC4B878}" destId="{9FEB556D-6CB3-4B39-B432-284D785A0BC9}" srcOrd="1" destOrd="0" presId="urn:microsoft.com/office/officeart/2005/8/layout/orgChart1"/>
    <dgm:cxn modelId="{FE0053FE-66B0-47A7-A348-5499C077DA1C}" type="presParOf" srcId="{9FEB556D-6CB3-4B39-B432-284D785A0BC9}" destId="{A7624367-2942-41EA-89D1-8637AEF9988F}" srcOrd="0" destOrd="0" presId="urn:microsoft.com/office/officeart/2005/8/layout/orgChart1"/>
    <dgm:cxn modelId="{3640E1E8-B175-4DE1-8B0F-E9C16EA022B1}" type="presParOf" srcId="{9FEB556D-6CB3-4B39-B432-284D785A0BC9}" destId="{E9AAFD5B-18D9-49D1-80A4-92E12380411D}" srcOrd="1" destOrd="0" presId="urn:microsoft.com/office/officeart/2005/8/layout/orgChart1"/>
    <dgm:cxn modelId="{C60F7EE0-133C-4F25-9588-4943AD9301D8}" type="presParOf" srcId="{E9AAFD5B-18D9-49D1-80A4-92E12380411D}" destId="{ACF09B81-F4A9-449B-B5FC-1312B7B90ED6}" srcOrd="0" destOrd="0" presId="urn:microsoft.com/office/officeart/2005/8/layout/orgChart1"/>
    <dgm:cxn modelId="{B8171177-074D-48BB-BB8A-2C5DB4513C8E}" type="presParOf" srcId="{ACF09B81-F4A9-449B-B5FC-1312B7B90ED6}" destId="{2E30A67F-F3A6-43C2-9A01-2C7D7CD966E3}" srcOrd="0" destOrd="0" presId="urn:microsoft.com/office/officeart/2005/8/layout/orgChart1"/>
    <dgm:cxn modelId="{DB32E8AC-466A-41A3-A8DC-366EFA54194A}" type="presParOf" srcId="{ACF09B81-F4A9-449B-B5FC-1312B7B90ED6}" destId="{4B3C8275-4C57-42F1-9EB9-3236EEC3ACF7}" srcOrd="1" destOrd="0" presId="urn:microsoft.com/office/officeart/2005/8/layout/orgChart1"/>
    <dgm:cxn modelId="{BF50016A-6429-4512-8152-5A04AA2B7B88}" type="presParOf" srcId="{E9AAFD5B-18D9-49D1-80A4-92E12380411D}" destId="{1E8BF0A8-6E88-4AA4-A5FB-FE55A86C4D0E}" srcOrd="1" destOrd="0" presId="urn:microsoft.com/office/officeart/2005/8/layout/orgChart1"/>
    <dgm:cxn modelId="{DEB791B5-2805-45AB-A63D-01989D3473A1}" type="presParOf" srcId="{E9AAFD5B-18D9-49D1-80A4-92E12380411D}" destId="{5018E12C-BA80-4317-A902-0B00CE3C1086}" srcOrd="2" destOrd="0" presId="urn:microsoft.com/office/officeart/2005/8/layout/orgChart1"/>
    <dgm:cxn modelId="{BDCA9779-7D91-4D0B-8F4E-511D4A11A1AF}" type="presParOf" srcId="{9FEB556D-6CB3-4B39-B432-284D785A0BC9}" destId="{50FF5866-960F-4A3E-A826-6E2B9395F119}" srcOrd="2" destOrd="0" presId="urn:microsoft.com/office/officeart/2005/8/layout/orgChart1"/>
    <dgm:cxn modelId="{749F6365-82AE-48B6-8644-B3AF5839C1A6}" type="presParOf" srcId="{9FEB556D-6CB3-4B39-B432-284D785A0BC9}" destId="{CCD74E7E-6748-48D5-89B8-CBEE2A664A35}" srcOrd="3" destOrd="0" presId="urn:microsoft.com/office/officeart/2005/8/layout/orgChart1"/>
    <dgm:cxn modelId="{AC26E96E-B405-42E6-858F-DA46AB858C00}" type="presParOf" srcId="{CCD74E7E-6748-48D5-89B8-CBEE2A664A35}" destId="{E769A5FA-7657-4D4D-8C06-84BE073253FB}" srcOrd="0" destOrd="0" presId="urn:microsoft.com/office/officeart/2005/8/layout/orgChart1"/>
    <dgm:cxn modelId="{67E035F2-077F-4595-8641-DF665BFFA662}" type="presParOf" srcId="{E769A5FA-7657-4D4D-8C06-84BE073253FB}" destId="{A4008FC6-5C6E-4304-85E2-F10CDE6706CD}" srcOrd="0" destOrd="0" presId="urn:microsoft.com/office/officeart/2005/8/layout/orgChart1"/>
    <dgm:cxn modelId="{0EDEB69E-105E-4AA4-B976-11EB9FE0B61A}" type="presParOf" srcId="{E769A5FA-7657-4D4D-8C06-84BE073253FB}" destId="{A1FB75E8-5B1B-4AF2-BD30-969A03AFE5E0}" srcOrd="1" destOrd="0" presId="urn:microsoft.com/office/officeart/2005/8/layout/orgChart1"/>
    <dgm:cxn modelId="{A7996EA6-EF14-4C91-994B-9FD49FC0F098}" type="presParOf" srcId="{CCD74E7E-6748-48D5-89B8-CBEE2A664A35}" destId="{08F839B0-74B2-4952-8BC5-90D3367C5F3C}" srcOrd="1" destOrd="0" presId="urn:microsoft.com/office/officeart/2005/8/layout/orgChart1"/>
    <dgm:cxn modelId="{605097F7-2691-410C-97D9-1A55762E6F11}" type="presParOf" srcId="{CCD74E7E-6748-48D5-89B8-CBEE2A664A35}" destId="{8BBE2545-2A4B-4599-87B0-20ED0CDF98F4}" srcOrd="2" destOrd="0" presId="urn:microsoft.com/office/officeart/2005/8/layout/orgChart1"/>
    <dgm:cxn modelId="{1EB9F003-2628-41EC-89B4-2E39825662F6}" type="presParOf" srcId="{9FEB556D-6CB3-4B39-B432-284D785A0BC9}" destId="{952C2DFB-3C2B-4DBD-8C88-052545ED8DBC}" srcOrd="4" destOrd="0" presId="urn:microsoft.com/office/officeart/2005/8/layout/orgChart1"/>
    <dgm:cxn modelId="{F8DED069-4D29-470C-8900-5E184CDFB0C4}" type="presParOf" srcId="{9FEB556D-6CB3-4B39-B432-284D785A0BC9}" destId="{AC2577D1-8C31-4339-AEE4-18C555F2CED7}" srcOrd="5" destOrd="0" presId="urn:microsoft.com/office/officeart/2005/8/layout/orgChart1"/>
    <dgm:cxn modelId="{FD935600-B232-414F-A45E-84E7B76A6FBE}" type="presParOf" srcId="{AC2577D1-8C31-4339-AEE4-18C555F2CED7}" destId="{CE16BE2A-55BA-4E01-8DB0-933156E0EE0C}" srcOrd="0" destOrd="0" presId="urn:microsoft.com/office/officeart/2005/8/layout/orgChart1"/>
    <dgm:cxn modelId="{39DF0687-2656-4911-9D29-955666F96026}" type="presParOf" srcId="{CE16BE2A-55BA-4E01-8DB0-933156E0EE0C}" destId="{95FD627A-7278-4483-A7B6-A47043419ADB}" srcOrd="0" destOrd="0" presId="urn:microsoft.com/office/officeart/2005/8/layout/orgChart1"/>
    <dgm:cxn modelId="{786D1B1B-33E2-479C-BA72-D6CB0C622853}" type="presParOf" srcId="{CE16BE2A-55BA-4E01-8DB0-933156E0EE0C}" destId="{DA8446AF-D230-484E-8BDA-241357EF2A5A}" srcOrd="1" destOrd="0" presId="urn:microsoft.com/office/officeart/2005/8/layout/orgChart1"/>
    <dgm:cxn modelId="{80D5C9AA-3789-4ABE-BA6B-7903AC55D5C7}" type="presParOf" srcId="{AC2577D1-8C31-4339-AEE4-18C555F2CED7}" destId="{38F69D40-9CA9-4F74-AC36-0F9CF2C3D7F7}" srcOrd="1" destOrd="0" presId="urn:microsoft.com/office/officeart/2005/8/layout/orgChart1"/>
    <dgm:cxn modelId="{E5C6DAA0-15F7-4C58-8514-24AA8D7947D1}" type="presParOf" srcId="{AC2577D1-8C31-4339-AEE4-18C555F2CED7}" destId="{8483563B-2310-4C24-879B-5291B0D3F055}" srcOrd="2" destOrd="0" presId="urn:microsoft.com/office/officeart/2005/8/layout/orgChart1"/>
    <dgm:cxn modelId="{72884E3F-AA4B-41ED-A844-4EB3968D5220}" type="presParOf" srcId="{9FEB556D-6CB3-4B39-B432-284D785A0BC9}" destId="{0DA82B98-47CD-4606-8FF4-CC4573996197}" srcOrd="6" destOrd="0" presId="urn:microsoft.com/office/officeart/2005/8/layout/orgChart1"/>
    <dgm:cxn modelId="{ED68757D-4F73-49BA-AC70-019CBB844DA0}" type="presParOf" srcId="{9FEB556D-6CB3-4B39-B432-284D785A0BC9}" destId="{87A14246-7B25-45B5-ABC5-E5F44B877A88}" srcOrd="7" destOrd="0" presId="urn:microsoft.com/office/officeart/2005/8/layout/orgChart1"/>
    <dgm:cxn modelId="{7C688BCA-BD32-4EF9-B4ED-0C6036EEFC00}" type="presParOf" srcId="{87A14246-7B25-45B5-ABC5-E5F44B877A88}" destId="{DDB9412E-20EE-47AB-B828-1D65C04D65C2}" srcOrd="0" destOrd="0" presId="urn:microsoft.com/office/officeart/2005/8/layout/orgChart1"/>
    <dgm:cxn modelId="{7243648D-FD60-4894-95AB-06652300A48B}" type="presParOf" srcId="{DDB9412E-20EE-47AB-B828-1D65C04D65C2}" destId="{4C0FE8C8-80D2-46DB-8854-7A8952231297}" srcOrd="0" destOrd="0" presId="urn:microsoft.com/office/officeart/2005/8/layout/orgChart1"/>
    <dgm:cxn modelId="{148AB9A5-E07E-4685-9D41-5F303F0DE1B5}" type="presParOf" srcId="{DDB9412E-20EE-47AB-B828-1D65C04D65C2}" destId="{A6A889CF-C473-4712-9CDB-326E22F299D6}" srcOrd="1" destOrd="0" presId="urn:microsoft.com/office/officeart/2005/8/layout/orgChart1"/>
    <dgm:cxn modelId="{E68951F1-066E-470E-8087-3218F9477AE3}" type="presParOf" srcId="{87A14246-7B25-45B5-ABC5-E5F44B877A88}" destId="{C847BB32-C100-448F-95A7-E99D0A9A034E}" srcOrd="1" destOrd="0" presId="urn:microsoft.com/office/officeart/2005/8/layout/orgChart1"/>
    <dgm:cxn modelId="{7E39DF5A-F9EA-4C90-B339-0CDEB10FFADD}" type="presParOf" srcId="{87A14246-7B25-45B5-ABC5-E5F44B877A88}" destId="{BC1B1392-F3EA-4228-AEF4-9A0596BB9321}" srcOrd="2" destOrd="0" presId="urn:microsoft.com/office/officeart/2005/8/layout/orgChart1"/>
    <dgm:cxn modelId="{EBCFDCB8-6822-4347-A5A4-3E0237C91B26}" type="presParOf" srcId="{B9C4C55C-0DC7-4A83-875D-1E90EBC4B878}" destId="{793995DD-C88F-4814-B514-FCB9F8518434}" srcOrd="2" destOrd="0" presId="urn:microsoft.com/office/officeart/2005/8/layout/orgChart1"/>
    <dgm:cxn modelId="{993D6413-74C5-48D3-9F40-32635EC4FCF7}" type="presParOf" srcId="{A91833B1-5A85-44D0-A612-320209A03510}" destId="{DD51BDB6-E100-4FD6-B117-65AE4731E430}" srcOrd="2" destOrd="0" presId="urn:microsoft.com/office/officeart/2005/8/layout/orgChart1"/>
    <dgm:cxn modelId="{0707FA4E-7E7D-4511-A835-C662FF07382D}" type="presParOf" srcId="{A91833B1-5A85-44D0-A612-320209A03510}" destId="{62978D3F-32D7-4A16-ADC7-822F5A0043D6}" srcOrd="3" destOrd="0" presId="urn:microsoft.com/office/officeart/2005/8/layout/orgChart1"/>
    <dgm:cxn modelId="{328E1947-5BCC-4388-9714-CC071AB18E1D}" type="presParOf" srcId="{62978D3F-32D7-4A16-ADC7-822F5A0043D6}" destId="{7C4988EE-9529-4498-B1E0-9ACC36D03506}" srcOrd="0" destOrd="0" presId="urn:microsoft.com/office/officeart/2005/8/layout/orgChart1"/>
    <dgm:cxn modelId="{2658C351-FF8A-4D4E-8374-95EA9D92FDD0}" type="presParOf" srcId="{7C4988EE-9529-4498-B1E0-9ACC36D03506}" destId="{427E7D86-618D-4FF9-B066-B291C4F64590}" srcOrd="0" destOrd="0" presId="urn:microsoft.com/office/officeart/2005/8/layout/orgChart1"/>
    <dgm:cxn modelId="{553F0183-9EA4-43F7-8DE7-F2A6C7E732D5}" type="presParOf" srcId="{7C4988EE-9529-4498-B1E0-9ACC36D03506}" destId="{11733503-4339-4895-A479-CFDD40FC4DB5}" srcOrd="1" destOrd="0" presId="urn:microsoft.com/office/officeart/2005/8/layout/orgChart1"/>
    <dgm:cxn modelId="{AA8CCED9-95F3-4427-82DA-B4BAD20F93CA}" type="presParOf" srcId="{62978D3F-32D7-4A16-ADC7-822F5A0043D6}" destId="{5FA99195-7308-4E23-AE2C-434D772E4318}" srcOrd="1" destOrd="0" presId="urn:microsoft.com/office/officeart/2005/8/layout/orgChart1"/>
    <dgm:cxn modelId="{4C37BBC7-5A9B-4894-95CC-150BFF7719DD}" type="presParOf" srcId="{5FA99195-7308-4E23-AE2C-434D772E4318}" destId="{C7FAF5E9-ACCA-43DF-B785-4B57C9EF777D}" srcOrd="0" destOrd="0" presId="urn:microsoft.com/office/officeart/2005/8/layout/orgChart1"/>
    <dgm:cxn modelId="{D1203367-34AD-4433-96D8-7A8C7BFD94D3}" type="presParOf" srcId="{5FA99195-7308-4E23-AE2C-434D772E4318}" destId="{0CB1630E-B0A4-40E9-9736-710077C8E7B1}" srcOrd="1" destOrd="0" presId="urn:microsoft.com/office/officeart/2005/8/layout/orgChart1"/>
    <dgm:cxn modelId="{C5F7A7AB-FA5D-47F7-9050-134F7400DC06}" type="presParOf" srcId="{0CB1630E-B0A4-40E9-9736-710077C8E7B1}" destId="{332D3ECA-A40F-43D6-BCBF-E444587B8474}" srcOrd="0" destOrd="0" presId="urn:microsoft.com/office/officeart/2005/8/layout/orgChart1"/>
    <dgm:cxn modelId="{324F6325-2F67-443D-8245-E141EE9C9276}" type="presParOf" srcId="{332D3ECA-A40F-43D6-BCBF-E444587B8474}" destId="{31376110-A8CB-4EA1-BD59-2FBA9B83470F}" srcOrd="0" destOrd="0" presId="urn:microsoft.com/office/officeart/2005/8/layout/orgChart1"/>
    <dgm:cxn modelId="{8569EC27-A1D5-48FF-B489-082E9CEA58BF}" type="presParOf" srcId="{332D3ECA-A40F-43D6-BCBF-E444587B8474}" destId="{D9B25F5A-023D-4EF1-A39C-C950CB53E27D}" srcOrd="1" destOrd="0" presId="urn:microsoft.com/office/officeart/2005/8/layout/orgChart1"/>
    <dgm:cxn modelId="{37D80CA4-C77F-4302-B603-3A6E1C1FB68F}" type="presParOf" srcId="{0CB1630E-B0A4-40E9-9736-710077C8E7B1}" destId="{46126104-B845-4A49-B0BF-0920F5439966}" srcOrd="1" destOrd="0" presId="urn:microsoft.com/office/officeart/2005/8/layout/orgChart1"/>
    <dgm:cxn modelId="{090835E0-6070-4108-A102-7FBC4A886D93}" type="presParOf" srcId="{46126104-B845-4A49-B0BF-0920F5439966}" destId="{2AF9EACB-35D8-4646-85AA-AAD55C90E294}" srcOrd="0" destOrd="0" presId="urn:microsoft.com/office/officeart/2005/8/layout/orgChart1"/>
    <dgm:cxn modelId="{D34A6F0D-1256-4BD0-9413-651B53B32C44}" type="presParOf" srcId="{46126104-B845-4A49-B0BF-0920F5439966}" destId="{20A038AF-7417-4BA7-81D1-769992A6E9A1}" srcOrd="1" destOrd="0" presId="urn:microsoft.com/office/officeart/2005/8/layout/orgChart1"/>
    <dgm:cxn modelId="{5961FC1D-9EC3-4B5D-AB17-2CF156FD8AAA}" type="presParOf" srcId="{20A038AF-7417-4BA7-81D1-769992A6E9A1}" destId="{724F3E4A-F761-43E4-9EAE-F94A5CB7287A}" srcOrd="0" destOrd="0" presId="urn:microsoft.com/office/officeart/2005/8/layout/orgChart1"/>
    <dgm:cxn modelId="{5BE0D6D1-2BCD-4FE8-A424-A278F23C8124}" type="presParOf" srcId="{724F3E4A-F761-43E4-9EAE-F94A5CB7287A}" destId="{3622917B-A3AC-4540-899A-D4CCCA91E658}" srcOrd="0" destOrd="0" presId="urn:microsoft.com/office/officeart/2005/8/layout/orgChart1"/>
    <dgm:cxn modelId="{5522FC2D-9F9A-48B7-B4B4-54412EB18D26}" type="presParOf" srcId="{724F3E4A-F761-43E4-9EAE-F94A5CB7287A}" destId="{9B849828-B34A-4BBD-9112-FAD03FC06775}" srcOrd="1" destOrd="0" presId="urn:microsoft.com/office/officeart/2005/8/layout/orgChart1"/>
    <dgm:cxn modelId="{745033E5-9117-40A9-9053-741C90591D7A}" type="presParOf" srcId="{20A038AF-7417-4BA7-81D1-769992A6E9A1}" destId="{9FF26E53-50A2-4EF0-8354-5DFEFE40B7A5}" srcOrd="1" destOrd="0" presId="urn:microsoft.com/office/officeart/2005/8/layout/orgChart1"/>
    <dgm:cxn modelId="{47183E72-1E51-4A74-9E0D-3962560A54E6}" type="presParOf" srcId="{20A038AF-7417-4BA7-81D1-769992A6E9A1}" destId="{D2EDFA4F-D386-4057-8944-B789CBB2C05C}" srcOrd="2" destOrd="0" presId="urn:microsoft.com/office/officeart/2005/8/layout/orgChart1"/>
    <dgm:cxn modelId="{DF6690B2-03FD-4D7A-B6D8-9D0990BEC136}" type="presParOf" srcId="{0CB1630E-B0A4-40E9-9736-710077C8E7B1}" destId="{C3505B8F-5CF9-4951-B207-2DF9D3B8909E}" srcOrd="2" destOrd="0" presId="urn:microsoft.com/office/officeart/2005/8/layout/orgChart1"/>
    <dgm:cxn modelId="{CBD84B3E-55CB-40A1-A670-39ECC7830F82}" type="presParOf" srcId="{5FA99195-7308-4E23-AE2C-434D772E4318}" destId="{0F35038F-8CC9-46DF-8225-3BBB0061E3C8}" srcOrd="2" destOrd="0" presId="urn:microsoft.com/office/officeart/2005/8/layout/orgChart1"/>
    <dgm:cxn modelId="{67F5993A-5C93-4B58-B18B-1DC09D9C08B3}" type="presParOf" srcId="{5FA99195-7308-4E23-AE2C-434D772E4318}" destId="{AD6EA0F7-4DA9-43CA-A91B-79C63CF2B586}" srcOrd="3" destOrd="0" presId="urn:microsoft.com/office/officeart/2005/8/layout/orgChart1"/>
    <dgm:cxn modelId="{DE5AA701-1CC6-4ED6-82DA-197D97414285}" type="presParOf" srcId="{AD6EA0F7-4DA9-43CA-A91B-79C63CF2B586}" destId="{B7BBFAA6-8105-46B1-8BD4-A3E0C149A932}" srcOrd="0" destOrd="0" presId="urn:microsoft.com/office/officeart/2005/8/layout/orgChart1"/>
    <dgm:cxn modelId="{71C9434A-5781-4D69-8F4D-6F63D4C08866}" type="presParOf" srcId="{B7BBFAA6-8105-46B1-8BD4-A3E0C149A932}" destId="{B3A84E3A-3195-420A-9A6A-F320F2FE7D8F}" srcOrd="0" destOrd="0" presId="urn:microsoft.com/office/officeart/2005/8/layout/orgChart1"/>
    <dgm:cxn modelId="{22CDFCD5-9C0B-47A3-94E7-2DB7446823AD}" type="presParOf" srcId="{B7BBFAA6-8105-46B1-8BD4-A3E0C149A932}" destId="{BBE6EC7E-FC03-406F-8595-87AB48822692}" srcOrd="1" destOrd="0" presId="urn:microsoft.com/office/officeart/2005/8/layout/orgChart1"/>
    <dgm:cxn modelId="{7E055672-8864-41A5-A766-424E6DA1700C}" type="presParOf" srcId="{AD6EA0F7-4DA9-43CA-A91B-79C63CF2B586}" destId="{E3D86AF6-4BC8-4901-A757-0F8B1E163DA7}" srcOrd="1" destOrd="0" presId="urn:microsoft.com/office/officeart/2005/8/layout/orgChart1"/>
    <dgm:cxn modelId="{F156ECD0-5946-4F50-BD75-BBE6384D5B07}" type="presParOf" srcId="{E3D86AF6-4BC8-4901-A757-0F8B1E163DA7}" destId="{8F2A5A5A-DBC7-4728-9C05-38F5C0588DF9}" srcOrd="0" destOrd="0" presId="urn:microsoft.com/office/officeart/2005/8/layout/orgChart1"/>
    <dgm:cxn modelId="{D9BB5944-3C2F-427D-98CE-A8B45633DADA}" type="presParOf" srcId="{E3D86AF6-4BC8-4901-A757-0F8B1E163DA7}" destId="{845D8EAC-D9D5-4B3B-9C5A-BA2186D08D17}" srcOrd="1" destOrd="0" presId="urn:microsoft.com/office/officeart/2005/8/layout/orgChart1"/>
    <dgm:cxn modelId="{BA127AE2-298D-40F5-BDB8-E7FC72816C23}" type="presParOf" srcId="{845D8EAC-D9D5-4B3B-9C5A-BA2186D08D17}" destId="{559734AF-3346-407C-B5AF-1D1CB6FF8F2B}" srcOrd="0" destOrd="0" presId="urn:microsoft.com/office/officeart/2005/8/layout/orgChart1"/>
    <dgm:cxn modelId="{FE8207C6-F4D7-492A-8E81-1374701F9BC1}" type="presParOf" srcId="{559734AF-3346-407C-B5AF-1D1CB6FF8F2B}" destId="{2392A079-FA8C-4E41-ACEC-FFF68892C405}" srcOrd="0" destOrd="0" presId="urn:microsoft.com/office/officeart/2005/8/layout/orgChart1"/>
    <dgm:cxn modelId="{C8764B09-AC13-429C-938A-A18C7F8E8503}" type="presParOf" srcId="{559734AF-3346-407C-B5AF-1D1CB6FF8F2B}" destId="{8CCC6A67-D4C2-4D3E-B2BD-824EE091E931}" srcOrd="1" destOrd="0" presId="urn:microsoft.com/office/officeart/2005/8/layout/orgChart1"/>
    <dgm:cxn modelId="{597A104B-70F2-4597-B352-2853BCB4F0F4}" type="presParOf" srcId="{845D8EAC-D9D5-4B3B-9C5A-BA2186D08D17}" destId="{22385995-566D-442C-AC0C-ABED3C677C6E}" srcOrd="1" destOrd="0" presId="urn:microsoft.com/office/officeart/2005/8/layout/orgChart1"/>
    <dgm:cxn modelId="{0507BFF8-91C5-448C-8828-85930465BEAA}" type="presParOf" srcId="{22385995-566D-442C-AC0C-ABED3C677C6E}" destId="{87108D47-65CF-41AC-8F76-37EBF2D9D88C}" srcOrd="0" destOrd="0" presId="urn:microsoft.com/office/officeart/2005/8/layout/orgChart1"/>
    <dgm:cxn modelId="{A39B7CED-CA7F-43AA-B6ED-76B842B99BF6}" type="presParOf" srcId="{22385995-566D-442C-AC0C-ABED3C677C6E}" destId="{AC918BD4-44DC-440B-8BBE-9B4EB3E2D504}" srcOrd="1" destOrd="0" presId="urn:microsoft.com/office/officeart/2005/8/layout/orgChart1"/>
    <dgm:cxn modelId="{96153675-01AA-4CBA-B59B-0EC102ADFF98}" type="presParOf" srcId="{AC918BD4-44DC-440B-8BBE-9B4EB3E2D504}" destId="{55A638BA-4E74-46AF-9567-4EAFC8F3A3C4}" srcOrd="0" destOrd="0" presId="urn:microsoft.com/office/officeart/2005/8/layout/orgChart1"/>
    <dgm:cxn modelId="{AFB33AA0-5713-4802-8019-64F7E8E5CD50}" type="presParOf" srcId="{55A638BA-4E74-46AF-9567-4EAFC8F3A3C4}" destId="{225DFB9A-EB07-43B2-81BF-336A5E81568E}" srcOrd="0" destOrd="0" presId="urn:microsoft.com/office/officeart/2005/8/layout/orgChart1"/>
    <dgm:cxn modelId="{274B08FC-49EC-47CA-96C6-3F9DEDC92339}" type="presParOf" srcId="{55A638BA-4E74-46AF-9567-4EAFC8F3A3C4}" destId="{3B708DD3-6E98-44B5-BB6E-138D4B6AAEC9}" srcOrd="1" destOrd="0" presId="urn:microsoft.com/office/officeart/2005/8/layout/orgChart1"/>
    <dgm:cxn modelId="{F3CEF4AD-54E1-467E-A499-25D735048C5C}" type="presParOf" srcId="{AC918BD4-44DC-440B-8BBE-9B4EB3E2D504}" destId="{AE928A41-B0FB-46A5-94F9-6D7262B360E4}" srcOrd="1" destOrd="0" presId="urn:microsoft.com/office/officeart/2005/8/layout/orgChart1"/>
    <dgm:cxn modelId="{C44211DE-C703-48EE-ABAD-22F7DAC58371}" type="presParOf" srcId="{AC918BD4-44DC-440B-8BBE-9B4EB3E2D504}" destId="{A30F42F3-F7CB-4580-9F1F-66BE62EB9C8A}" srcOrd="2" destOrd="0" presId="urn:microsoft.com/office/officeart/2005/8/layout/orgChart1"/>
    <dgm:cxn modelId="{12A8B2EC-2148-4E91-B089-79805F378863}" type="presParOf" srcId="{22385995-566D-442C-AC0C-ABED3C677C6E}" destId="{12973161-A6BC-4066-9AC0-F44F8E7EA694}" srcOrd="2" destOrd="0" presId="urn:microsoft.com/office/officeart/2005/8/layout/orgChart1"/>
    <dgm:cxn modelId="{9DFBE243-3EAE-4808-9B68-E24D86B1ED38}" type="presParOf" srcId="{22385995-566D-442C-AC0C-ABED3C677C6E}" destId="{5C73AD34-A914-4D9D-B250-5ACA3C2E9B4A}" srcOrd="3" destOrd="0" presId="urn:microsoft.com/office/officeart/2005/8/layout/orgChart1"/>
    <dgm:cxn modelId="{550C8D35-D1B9-46D3-89F2-AACD91B84EE2}" type="presParOf" srcId="{5C73AD34-A914-4D9D-B250-5ACA3C2E9B4A}" destId="{F409896A-AFF5-4F8B-9E5C-C6276C4559D6}" srcOrd="0" destOrd="0" presId="urn:microsoft.com/office/officeart/2005/8/layout/orgChart1"/>
    <dgm:cxn modelId="{8B17F71E-4C0B-4968-8CEC-18500F9DFE18}" type="presParOf" srcId="{F409896A-AFF5-4F8B-9E5C-C6276C4559D6}" destId="{2EFEC5D7-C49F-4FDF-B347-950F4771D2D4}" srcOrd="0" destOrd="0" presId="urn:microsoft.com/office/officeart/2005/8/layout/orgChart1"/>
    <dgm:cxn modelId="{54BAC5D9-A4AF-46E0-86E5-7AAB71896B9E}" type="presParOf" srcId="{F409896A-AFF5-4F8B-9E5C-C6276C4559D6}" destId="{04AC6BDA-56BC-4A07-B026-6C109F667606}" srcOrd="1" destOrd="0" presId="urn:microsoft.com/office/officeart/2005/8/layout/orgChart1"/>
    <dgm:cxn modelId="{914F6BFD-1573-4ECB-B6CA-D961AEF29132}" type="presParOf" srcId="{5C73AD34-A914-4D9D-B250-5ACA3C2E9B4A}" destId="{7A775306-1ABF-4726-82A8-80BCCC2215D3}" srcOrd="1" destOrd="0" presId="urn:microsoft.com/office/officeart/2005/8/layout/orgChart1"/>
    <dgm:cxn modelId="{5101CBBB-1FA7-4332-947E-DBEDA38B3668}" type="presParOf" srcId="{5C73AD34-A914-4D9D-B250-5ACA3C2E9B4A}" destId="{E07628FE-710A-4C5C-91BA-0E1D56B0CB24}" srcOrd="2" destOrd="0" presId="urn:microsoft.com/office/officeart/2005/8/layout/orgChart1"/>
    <dgm:cxn modelId="{D8BC68BD-16AC-4EC2-8561-C5DB50701FE8}" type="presParOf" srcId="{22385995-566D-442C-AC0C-ABED3C677C6E}" destId="{9CAD724E-A46E-4803-AF12-7A670DA59729}" srcOrd="4" destOrd="0" presId="urn:microsoft.com/office/officeart/2005/8/layout/orgChart1"/>
    <dgm:cxn modelId="{26A29144-C315-49C7-A754-73EF88C84F0A}" type="presParOf" srcId="{22385995-566D-442C-AC0C-ABED3C677C6E}" destId="{289A57A3-578D-4EE2-BCEB-3246E6AE8580}" srcOrd="5" destOrd="0" presId="urn:microsoft.com/office/officeart/2005/8/layout/orgChart1"/>
    <dgm:cxn modelId="{C03E3B5E-5470-46A3-AD21-DA934FCF260F}" type="presParOf" srcId="{289A57A3-578D-4EE2-BCEB-3246E6AE8580}" destId="{D474B6C6-5CD2-4BA7-A58B-FF17F793BFFA}" srcOrd="0" destOrd="0" presId="urn:microsoft.com/office/officeart/2005/8/layout/orgChart1"/>
    <dgm:cxn modelId="{949F2F5E-B862-49C4-9E8C-3FCD36A70CDD}" type="presParOf" srcId="{D474B6C6-5CD2-4BA7-A58B-FF17F793BFFA}" destId="{EC520108-E370-4E5C-995F-72DB1F814A68}" srcOrd="0" destOrd="0" presId="urn:microsoft.com/office/officeart/2005/8/layout/orgChart1"/>
    <dgm:cxn modelId="{364BB574-E769-44DF-B4EB-61445D30679F}" type="presParOf" srcId="{D474B6C6-5CD2-4BA7-A58B-FF17F793BFFA}" destId="{C7C5CFB1-8527-482F-AB81-8A1E71A156FA}" srcOrd="1" destOrd="0" presId="urn:microsoft.com/office/officeart/2005/8/layout/orgChart1"/>
    <dgm:cxn modelId="{6B1E5B64-A40D-43DD-BE39-5BE3D7654B40}" type="presParOf" srcId="{289A57A3-578D-4EE2-BCEB-3246E6AE8580}" destId="{A5E0BE37-9FBA-4B8E-B88A-6C261609480F}" srcOrd="1" destOrd="0" presId="urn:microsoft.com/office/officeart/2005/8/layout/orgChart1"/>
    <dgm:cxn modelId="{41FA985B-F3F3-4186-B518-7BCCEDD1008C}" type="presParOf" srcId="{289A57A3-578D-4EE2-BCEB-3246E6AE8580}" destId="{5865585E-800F-4B4D-9177-70366F429718}" srcOrd="2" destOrd="0" presId="urn:microsoft.com/office/officeart/2005/8/layout/orgChart1"/>
    <dgm:cxn modelId="{951514F2-E79A-4C30-B6EA-959DA57598C4}" type="presParOf" srcId="{845D8EAC-D9D5-4B3B-9C5A-BA2186D08D17}" destId="{46C4E93D-5761-4D03-9FB1-E8DF61915E16}" srcOrd="2" destOrd="0" presId="urn:microsoft.com/office/officeart/2005/8/layout/orgChart1"/>
    <dgm:cxn modelId="{1DDFA53F-5031-4F4C-A055-BF6428F7E777}" type="presParOf" srcId="{AD6EA0F7-4DA9-43CA-A91B-79C63CF2B586}" destId="{FCB3B25D-0C27-4019-9FBA-721439F58B5F}" srcOrd="2" destOrd="0" presId="urn:microsoft.com/office/officeart/2005/8/layout/orgChart1"/>
    <dgm:cxn modelId="{3BD50DF9-AD2A-4383-A4E6-7E763123378F}" type="presParOf" srcId="{5FA99195-7308-4E23-AE2C-434D772E4318}" destId="{C2DE03BD-4372-477F-9365-1A424A8F6576}" srcOrd="4" destOrd="0" presId="urn:microsoft.com/office/officeart/2005/8/layout/orgChart1"/>
    <dgm:cxn modelId="{EDAB530B-7CDF-4EC7-8774-C8D50ADB9D6C}" type="presParOf" srcId="{5FA99195-7308-4E23-AE2C-434D772E4318}" destId="{3D5790EB-386C-4EE6-BE9A-23C814DD1659}" srcOrd="5" destOrd="0" presId="urn:microsoft.com/office/officeart/2005/8/layout/orgChart1"/>
    <dgm:cxn modelId="{9372C8A0-46F2-402F-83B8-BBC92BF2C504}" type="presParOf" srcId="{3D5790EB-386C-4EE6-BE9A-23C814DD1659}" destId="{A6E90AD3-490F-45A9-BCC4-AAECACE5CDA7}" srcOrd="0" destOrd="0" presId="urn:microsoft.com/office/officeart/2005/8/layout/orgChart1"/>
    <dgm:cxn modelId="{6CDD877F-67A8-44B9-8C87-A8A24186C927}" type="presParOf" srcId="{A6E90AD3-490F-45A9-BCC4-AAECACE5CDA7}" destId="{8475769B-E1B0-4D60-9C3C-FE8AD34479BE}" srcOrd="0" destOrd="0" presId="urn:microsoft.com/office/officeart/2005/8/layout/orgChart1"/>
    <dgm:cxn modelId="{0E8413AC-01C0-41CD-9403-DB1169AF034E}" type="presParOf" srcId="{A6E90AD3-490F-45A9-BCC4-AAECACE5CDA7}" destId="{57A6F032-81D4-4750-8915-A128B87D7138}" srcOrd="1" destOrd="0" presId="urn:microsoft.com/office/officeart/2005/8/layout/orgChart1"/>
    <dgm:cxn modelId="{A65CDD34-9728-4B7A-83C6-E9978AD3D7BE}" type="presParOf" srcId="{3D5790EB-386C-4EE6-BE9A-23C814DD1659}" destId="{589A4E5E-903E-4718-BD6E-691979F5810F}" srcOrd="1" destOrd="0" presId="urn:microsoft.com/office/officeart/2005/8/layout/orgChart1"/>
    <dgm:cxn modelId="{6345FF80-C27F-4CD0-B1BF-AC5EFC795BA4}" type="presParOf" srcId="{589A4E5E-903E-4718-BD6E-691979F5810F}" destId="{0F7385D8-F255-425B-B02F-0438423964FD}" srcOrd="0" destOrd="0" presId="urn:microsoft.com/office/officeart/2005/8/layout/orgChart1"/>
    <dgm:cxn modelId="{720B533E-07DC-4C5C-ABC9-F75C94B3C9BF}" type="presParOf" srcId="{589A4E5E-903E-4718-BD6E-691979F5810F}" destId="{ECC63BA4-5FA2-43E6-BC75-CD1EF7FF7C85}" srcOrd="1" destOrd="0" presId="urn:microsoft.com/office/officeart/2005/8/layout/orgChart1"/>
    <dgm:cxn modelId="{2F81F6BD-8821-49E0-9727-8D899E8F6C66}" type="presParOf" srcId="{ECC63BA4-5FA2-43E6-BC75-CD1EF7FF7C85}" destId="{4CCC1A20-B6EE-4345-A4CD-66F99602D5BB}" srcOrd="0" destOrd="0" presId="urn:microsoft.com/office/officeart/2005/8/layout/orgChart1"/>
    <dgm:cxn modelId="{735288CA-FAA1-418E-9B31-B81B82942AB3}" type="presParOf" srcId="{4CCC1A20-B6EE-4345-A4CD-66F99602D5BB}" destId="{4DF919EF-B978-49E7-9E1C-B03C324D726D}" srcOrd="0" destOrd="0" presId="urn:microsoft.com/office/officeart/2005/8/layout/orgChart1"/>
    <dgm:cxn modelId="{B77102C9-DFEB-490E-BBF8-26807D139145}" type="presParOf" srcId="{4CCC1A20-B6EE-4345-A4CD-66F99602D5BB}" destId="{D962B2CE-F3CC-4684-9469-F2FC8F8EE353}" srcOrd="1" destOrd="0" presId="urn:microsoft.com/office/officeart/2005/8/layout/orgChart1"/>
    <dgm:cxn modelId="{83ADC571-5EE3-419C-97FD-C0E63E3DC259}" type="presParOf" srcId="{ECC63BA4-5FA2-43E6-BC75-CD1EF7FF7C85}" destId="{4FB071A5-3AA5-4C5D-94AB-F4AD92F2C043}" srcOrd="1" destOrd="0" presId="urn:microsoft.com/office/officeart/2005/8/layout/orgChart1"/>
    <dgm:cxn modelId="{ABB11206-3DE0-4805-B2EB-94513461864B}" type="presParOf" srcId="{ECC63BA4-5FA2-43E6-BC75-CD1EF7FF7C85}" destId="{4BD50F2E-F2CD-4FF4-B2A6-CDCC6DC9F050}" srcOrd="2" destOrd="0" presId="urn:microsoft.com/office/officeart/2005/8/layout/orgChart1"/>
    <dgm:cxn modelId="{036AF1B7-FF0D-4FA3-A8E3-6EBAA1C52A2A}" type="presParOf" srcId="{589A4E5E-903E-4718-BD6E-691979F5810F}" destId="{53599506-107B-44C8-8E6F-167DA1D474B8}" srcOrd="2" destOrd="0" presId="urn:microsoft.com/office/officeart/2005/8/layout/orgChart1"/>
    <dgm:cxn modelId="{45886820-4174-4570-89A5-11040A215F41}" type="presParOf" srcId="{589A4E5E-903E-4718-BD6E-691979F5810F}" destId="{75F59642-69F9-49E9-9597-E414F5CC36B3}" srcOrd="3" destOrd="0" presId="urn:microsoft.com/office/officeart/2005/8/layout/orgChart1"/>
    <dgm:cxn modelId="{74401C8C-DCEB-4F57-98BC-586C2E8297AC}" type="presParOf" srcId="{75F59642-69F9-49E9-9597-E414F5CC36B3}" destId="{5CFFEAD5-448A-4D9C-BD3E-DDACFD73BF51}" srcOrd="0" destOrd="0" presId="urn:microsoft.com/office/officeart/2005/8/layout/orgChart1"/>
    <dgm:cxn modelId="{48BA1FEF-AEC9-484F-AD43-C9F5E12B65DA}" type="presParOf" srcId="{5CFFEAD5-448A-4D9C-BD3E-DDACFD73BF51}" destId="{87886BB2-67BD-4894-8B72-D52530E52A55}" srcOrd="0" destOrd="0" presId="urn:microsoft.com/office/officeart/2005/8/layout/orgChart1"/>
    <dgm:cxn modelId="{3FF45C84-361F-4F92-8592-8AA86C675DE2}" type="presParOf" srcId="{5CFFEAD5-448A-4D9C-BD3E-DDACFD73BF51}" destId="{F48CF424-D964-442B-A5BA-29C91B82A3DB}" srcOrd="1" destOrd="0" presId="urn:microsoft.com/office/officeart/2005/8/layout/orgChart1"/>
    <dgm:cxn modelId="{4880BB2C-6CC5-4AEE-AD34-669C945D4C31}" type="presParOf" srcId="{75F59642-69F9-49E9-9597-E414F5CC36B3}" destId="{E08CC4AB-1762-4E5D-9C0A-C42273A821A1}" srcOrd="1" destOrd="0" presId="urn:microsoft.com/office/officeart/2005/8/layout/orgChart1"/>
    <dgm:cxn modelId="{BC4E2194-CECA-4DFB-A730-A46BC6159C81}" type="presParOf" srcId="{75F59642-69F9-49E9-9597-E414F5CC36B3}" destId="{50CF3B64-B92E-4E74-A53B-DF226CA53D24}" srcOrd="2" destOrd="0" presId="urn:microsoft.com/office/officeart/2005/8/layout/orgChart1"/>
    <dgm:cxn modelId="{493C1C76-91EC-472E-95FB-6DAF6F9EE2B9}" type="presParOf" srcId="{589A4E5E-903E-4718-BD6E-691979F5810F}" destId="{5810AFBB-4035-4A9E-AD34-AC1193B76941}" srcOrd="4" destOrd="0" presId="urn:microsoft.com/office/officeart/2005/8/layout/orgChart1"/>
    <dgm:cxn modelId="{1EAE479B-8604-4F1B-A8CA-E6053CF898C4}" type="presParOf" srcId="{589A4E5E-903E-4718-BD6E-691979F5810F}" destId="{E0D77872-A4B8-45E2-B965-7E97DB431B03}" srcOrd="5" destOrd="0" presId="urn:microsoft.com/office/officeart/2005/8/layout/orgChart1"/>
    <dgm:cxn modelId="{FF249602-D842-49F6-B3EE-98297D3CEF06}" type="presParOf" srcId="{E0D77872-A4B8-45E2-B965-7E97DB431B03}" destId="{5DC60CA1-3999-4A82-A817-F283544C3EA3}" srcOrd="0" destOrd="0" presId="urn:microsoft.com/office/officeart/2005/8/layout/orgChart1"/>
    <dgm:cxn modelId="{67C119BB-5301-4B48-AEC0-8D3A945314E6}" type="presParOf" srcId="{5DC60CA1-3999-4A82-A817-F283544C3EA3}" destId="{31FFE4C6-7C76-4228-91C5-C1F1DD433B66}" srcOrd="0" destOrd="0" presId="urn:microsoft.com/office/officeart/2005/8/layout/orgChart1"/>
    <dgm:cxn modelId="{17D18849-E636-4252-9079-3DDDB2C92334}" type="presParOf" srcId="{5DC60CA1-3999-4A82-A817-F283544C3EA3}" destId="{5DAB8C68-10DB-42E6-8950-A1AF91619F8E}" srcOrd="1" destOrd="0" presId="urn:microsoft.com/office/officeart/2005/8/layout/orgChart1"/>
    <dgm:cxn modelId="{B93D4530-71DD-4E91-B456-6F946678E42F}" type="presParOf" srcId="{E0D77872-A4B8-45E2-B965-7E97DB431B03}" destId="{94D808D5-5C82-451E-8171-96984EE61A57}" srcOrd="1" destOrd="0" presId="urn:microsoft.com/office/officeart/2005/8/layout/orgChart1"/>
    <dgm:cxn modelId="{BD347568-93C2-4DAC-8041-1DC42340A368}" type="presParOf" srcId="{E0D77872-A4B8-45E2-B965-7E97DB431B03}" destId="{ADCBA4FC-3ED0-4AEE-9119-D74D84A57F39}" srcOrd="2" destOrd="0" presId="urn:microsoft.com/office/officeart/2005/8/layout/orgChart1"/>
    <dgm:cxn modelId="{DE7443A4-CEE2-464F-BCD9-0AB1D61F5E2F}" type="presParOf" srcId="{589A4E5E-903E-4718-BD6E-691979F5810F}" destId="{196B8CDE-F213-480A-BAFB-AD8C83F6098F}" srcOrd="6" destOrd="0" presId="urn:microsoft.com/office/officeart/2005/8/layout/orgChart1"/>
    <dgm:cxn modelId="{7D3B844B-E3D3-4930-85E4-3BFF7AA8393B}" type="presParOf" srcId="{589A4E5E-903E-4718-BD6E-691979F5810F}" destId="{94253621-DA79-4366-9B2E-C9BF336B7587}" srcOrd="7" destOrd="0" presId="urn:microsoft.com/office/officeart/2005/8/layout/orgChart1"/>
    <dgm:cxn modelId="{B0143563-E864-41AC-8FD2-5B79FBE1B8B7}" type="presParOf" srcId="{94253621-DA79-4366-9B2E-C9BF336B7587}" destId="{2E59DDF6-4B2C-4AED-83FA-25A9B0D40192}" srcOrd="0" destOrd="0" presId="urn:microsoft.com/office/officeart/2005/8/layout/orgChart1"/>
    <dgm:cxn modelId="{958C0289-90C1-48A7-8EDC-DB2DCFC49C33}" type="presParOf" srcId="{2E59DDF6-4B2C-4AED-83FA-25A9B0D40192}" destId="{B76E0D1B-4A09-481F-82E7-9E4734DC4D54}" srcOrd="0" destOrd="0" presId="urn:microsoft.com/office/officeart/2005/8/layout/orgChart1"/>
    <dgm:cxn modelId="{15C31E18-0A1A-40A3-9E3B-06E3E64722B9}" type="presParOf" srcId="{2E59DDF6-4B2C-4AED-83FA-25A9B0D40192}" destId="{4EEFB5F9-08C2-47A6-B638-905AC198F8DF}" srcOrd="1" destOrd="0" presId="urn:microsoft.com/office/officeart/2005/8/layout/orgChart1"/>
    <dgm:cxn modelId="{98EC392F-F705-4F78-9E85-D2884E66DE9D}" type="presParOf" srcId="{94253621-DA79-4366-9B2E-C9BF336B7587}" destId="{4D2E79F8-6ED3-4F0A-8405-5A0DFEB1720B}" srcOrd="1" destOrd="0" presId="urn:microsoft.com/office/officeart/2005/8/layout/orgChart1"/>
    <dgm:cxn modelId="{260B1EA4-33BA-4E3D-9DAD-8D26962AEBFD}" type="presParOf" srcId="{94253621-DA79-4366-9B2E-C9BF336B7587}" destId="{AD9A1FFC-1669-4A84-968E-604836F3611B}" srcOrd="2" destOrd="0" presId="urn:microsoft.com/office/officeart/2005/8/layout/orgChart1"/>
    <dgm:cxn modelId="{13075C32-0602-4CBC-B397-A5FD26CF5811}" type="presParOf" srcId="{589A4E5E-903E-4718-BD6E-691979F5810F}" destId="{D0A1ACB5-2242-48C2-83EE-AA630A24CF7E}" srcOrd="8" destOrd="0" presId="urn:microsoft.com/office/officeart/2005/8/layout/orgChart1"/>
    <dgm:cxn modelId="{D0BB9817-91EF-4925-ACBB-7F3201F46D4E}" type="presParOf" srcId="{589A4E5E-903E-4718-BD6E-691979F5810F}" destId="{2005B2F3-C05B-4F2A-BE3B-2676626C9724}" srcOrd="9" destOrd="0" presId="urn:microsoft.com/office/officeart/2005/8/layout/orgChart1"/>
    <dgm:cxn modelId="{6EFF10A7-3865-4F90-BB37-7EA6FFE833D9}" type="presParOf" srcId="{2005B2F3-C05B-4F2A-BE3B-2676626C9724}" destId="{49E81D3F-A987-468D-8E2F-C036473B6656}" srcOrd="0" destOrd="0" presId="urn:microsoft.com/office/officeart/2005/8/layout/orgChart1"/>
    <dgm:cxn modelId="{6E59BD33-F7FD-4C46-9ACE-07A35FCCDC8B}" type="presParOf" srcId="{49E81D3F-A987-468D-8E2F-C036473B6656}" destId="{D7E6EACE-214A-4BC5-932F-E93EE05F8925}" srcOrd="0" destOrd="0" presId="urn:microsoft.com/office/officeart/2005/8/layout/orgChart1"/>
    <dgm:cxn modelId="{ECFF9B23-C3C4-4BC5-ACB2-406D9FAF7871}" type="presParOf" srcId="{49E81D3F-A987-468D-8E2F-C036473B6656}" destId="{8BBC77DA-6A87-4C1B-8565-5B95B91A6E80}" srcOrd="1" destOrd="0" presId="urn:microsoft.com/office/officeart/2005/8/layout/orgChart1"/>
    <dgm:cxn modelId="{9A27B524-E6DB-4370-91F2-9F9940CE5266}" type="presParOf" srcId="{2005B2F3-C05B-4F2A-BE3B-2676626C9724}" destId="{31671AB5-6E41-41AD-B6DC-6E3A139E3288}" srcOrd="1" destOrd="0" presId="urn:microsoft.com/office/officeart/2005/8/layout/orgChart1"/>
    <dgm:cxn modelId="{ABCBD76D-926C-407B-BB33-BDE951B23D85}" type="presParOf" srcId="{2005B2F3-C05B-4F2A-BE3B-2676626C9724}" destId="{143DBDCB-72AC-4F89-85BD-945D96290F9C}" srcOrd="2" destOrd="0" presId="urn:microsoft.com/office/officeart/2005/8/layout/orgChart1"/>
    <dgm:cxn modelId="{27840B82-67CF-491A-903C-6FBC37930276}" type="presParOf" srcId="{589A4E5E-903E-4718-BD6E-691979F5810F}" destId="{3129B945-8948-4F2B-98EF-26BFFEA29BC1}" srcOrd="10" destOrd="0" presId="urn:microsoft.com/office/officeart/2005/8/layout/orgChart1"/>
    <dgm:cxn modelId="{D1451173-3E7B-417B-A9B1-73521323AD4C}" type="presParOf" srcId="{589A4E5E-903E-4718-BD6E-691979F5810F}" destId="{3981418E-29A5-46E9-8E83-1BFEFAAB8B6F}" srcOrd="11" destOrd="0" presId="urn:microsoft.com/office/officeart/2005/8/layout/orgChart1"/>
    <dgm:cxn modelId="{ED754448-9CD8-45C0-8043-97A253EB5722}" type="presParOf" srcId="{3981418E-29A5-46E9-8E83-1BFEFAAB8B6F}" destId="{3F16E44D-9054-4F2E-8453-2040A9BEF45E}" srcOrd="0" destOrd="0" presId="urn:microsoft.com/office/officeart/2005/8/layout/orgChart1"/>
    <dgm:cxn modelId="{195F5204-815D-4D87-BEA9-69D37069FFD9}" type="presParOf" srcId="{3F16E44D-9054-4F2E-8453-2040A9BEF45E}" destId="{FE11C646-1280-4D97-8287-DF8234C736FE}" srcOrd="0" destOrd="0" presId="urn:microsoft.com/office/officeart/2005/8/layout/orgChart1"/>
    <dgm:cxn modelId="{9F861E3C-AAEF-47CF-8C74-BDD5DE208D4E}" type="presParOf" srcId="{3F16E44D-9054-4F2E-8453-2040A9BEF45E}" destId="{2EA23913-3B64-44CB-AA13-F80209A5BD0B}" srcOrd="1" destOrd="0" presId="urn:microsoft.com/office/officeart/2005/8/layout/orgChart1"/>
    <dgm:cxn modelId="{0E80CB2A-B392-404D-A98B-D71428B66C3C}" type="presParOf" srcId="{3981418E-29A5-46E9-8E83-1BFEFAAB8B6F}" destId="{F8286D08-0046-45A7-A55B-8D1E2CC108BB}" srcOrd="1" destOrd="0" presId="urn:microsoft.com/office/officeart/2005/8/layout/orgChart1"/>
    <dgm:cxn modelId="{38008C32-0B47-41E0-8D6F-5D4B6520544C}" type="presParOf" srcId="{3981418E-29A5-46E9-8E83-1BFEFAAB8B6F}" destId="{F0BED03A-8286-4E9B-8BEB-AC6219BFB535}" srcOrd="2" destOrd="0" presId="urn:microsoft.com/office/officeart/2005/8/layout/orgChart1"/>
    <dgm:cxn modelId="{F913180E-03E1-4998-BDA2-63B48BCB2517}" type="presParOf" srcId="{3D5790EB-386C-4EE6-BE9A-23C814DD1659}" destId="{5B7E9705-23FB-4F8D-AC5D-98788F04ACFF}" srcOrd="2" destOrd="0" presId="urn:microsoft.com/office/officeart/2005/8/layout/orgChart1"/>
    <dgm:cxn modelId="{4EBDCC15-C46E-4309-920C-4E43A8F32EA2}" type="presParOf" srcId="{62978D3F-32D7-4A16-ADC7-822F5A0043D6}" destId="{844EDA46-16CF-488E-8141-B5724D90E5B6}" srcOrd="2" destOrd="0" presId="urn:microsoft.com/office/officeart/2005/8/layout/orgChart1"/>
    <dgm:cxn modelId="{15F076BF-D45C-4C47-8C0A-990AA68F1E51}" type="presParOf" srcId="{A91833B1-5A85-44D0-A612-320209A03510}" destId="{1539D57D-0668-4793-9059-4CADE4FC3560}" srcOrd="4" destOrd="0" presId="urn:microsoft.com/office/officeart/2005/8/layout/orgChart1"/>
    <dgm:cxn modelId="{DC43AA71-39A3-4440-B1D9-93AAAFE469CA}" type="presParOf" srcId="{A91833B1-5A85-44D0-A612-320209A03510}" destId="{96B543E8-CC13-43D9-A72F-50F9D04794F6}" srcOrd="5" destOrd="0" presId="urn:microsoft.com/office/officeart/2005/8/layout/orgChart1"/>
    <dgm:cxn modelId="{A367C662-D9C0-43E0-8AAF-4A86AD62CD58}" type="presParOf" srcId="{96B543E8-CC13-43D9-A72F-50F9D04794F6}" destId="{3731C259-7939-41B3-8484-AB556A5907DE}" srcOrd="0" destOrd="0" presId="urn:microsoft.com/office/officeart/2005/8/layout/orgChart1"/>
    <dgm:cxn modelId="{5ABBF5DF-31CE-4480-B856-A95EE94A87E0}" type="presParOf" srcId="{3731C259-7939-41B3-8484-AB556A5907DE}" destId="{93B91ECF-1D8C-4E82-8925-6AD2505E23DD}" srcOrd="0" destOrd="0" presId="urn:microsoft.com/office/officeart/2005/8/layout/orgChart1"/>
    <dgm:cxn modelId="{4C8C07FF-3C69-48A0-95E3-B4D79D6B2941}" type="presParOf" srcId="{3731C259-7939-41B3-8484-AB556A5907DE}" destId="{CEA511F3-0351-4A6A-AA7C-10D2A2BDA753}" srcOrd="1" destOrd="0" presId="urn:microsoft.com/office/officeart/2005/8/layout/orgChart1"/>
    <dgm:cxn modelId="{9C47FB76-FCB5-4D49-B88D-5F5E8F74918A}" type="presParOf" srcId="{96B543E8-CC13-43D9-A72F-50F9D04794F6}" destId="{358AFAD1-0BDD-45D8-8F49-A11117DDCAC1}" srcOrd="1" destOrd="0" presId="urn:microsoft.com/office/officeart/2005/8/layout/orgChart1"/>
    <dgm:cxn modelId="{B08C9B4F-F713-4A7D-B646-6D3D895CC89E}" type="presParOf" srcId="{358AFAD1-0BDD-45D8-8F49-A11117DDCAC1}" destId="{6FB34A38-3858-4406-B0AB-3DE449E26C0F}" srcOrd="0" destOrd="0" presId="urn:microsoft.com/office/officeart/2005/8/layout/orgChart1"/>
    <dgm:cxn modelId="{AD6CA7E0-E4FC-44F1-A091-A31299A6947F}" type="presParOf" srcId="{358AFAD1-0BDD-45D8-8F49-A11117DDCAC1}" destId="{29639511-D723-425E-9483-1E9310D895B2}" srcOrd="1" destOrd="0" presId="urn:microsoft.com/office/officeart/2005/8/layout/orgChart1"/>
    <dgm:cxn modelId="{A2CD64AA-C77F-4359-B0A2-78FE1006340A}" type="presParOf" srcId="{29639511-D723-425E-9483-1E9310D895B2}" destId="{7D528FF7-72FE-4A04-A85D-D8E510C0D451}" srcOrd="0" destOrd="0" presId="urn:microsoft.com/office/officeart/2005/8/layout/orgChart1"/>
    <dgm:cxn modelId="{AC8A6309-B6AD-45FA-9D19-EF5F41E5C168}" type="presParOf" srcId="{7D528FF7-72FE-4A04-A85D-D8E510C0D451}" destId="{825A6EA0-6B50-46D7-94C1-4127F02FE96D}" srcOrd="0" destOrd="0" presId="urn:microsoft.com/office/officeart/2005/8/layout/orgChart1"/>
    <dgm:cxn modelId="{229AC812-8C69-4E28-9D4B-EBAFCDE95DB9}" type="presParOf" srcId="{7D528FF7-72FE-4A04-A85D-D8E510C0D451}" destId="{ED62D5BA-060D-44EA-ABA8-C4C8A5FD72FD}" srcOrd="1" destOrd="0" presId="urn:microsoft.com/office/officeart/2005/8/layout/orgChart1"/>
    <dgm:cxn modelId="{053D6024-7C4F-4C20-8384-C8719A1340D5}" type="presParOf" srcId="{29639511-D723-425E-9483-1E9310D895B2}" destId="{6850C901-6ACD-403B-B058-413C5EF961CA}" srcOrd="1" destOrd="0" presId="urn:microsoft.com/office/officeart/2005/8/layout/orgChart1"/>
    <dgm:cxn modelId="{64B4951A-2940-49B5-9871-8C6B5430303F}" type="presParOf" srcId="{6850C901-6ACD-403B-B058-413C5EF961CA}" destId="{E124CE9C-2799-4F9A-9888-D623A85E99A8}" srcOrd="0" destOrd="0" presId="urn:microsoft.com/office/officeart/2005/8/layout/orgChart1"/>
    <dgm:cxn modelId="{6AC05C58-F8CB-437F-8E02-797C79C1676F}" type="presParOf" srcId="{6850C901-6ACD-403B-B058-413C5EF961CA}" destId="{944A8D0A-AD71-4231-8F88-12DC08C6A8E8}" srcOrd="1" destOrd="0" presId="urn:microsoft.com/office/officeart/2005/8/layout/orgChart1"/>
    <dgm:cxn modelId="{8FBF3531-F3D2-490B-968F-FB9F306E1CCE}" type="presParOf" srcId="{944A8D0A-AD71-4231-8F88-12DC08C6A8E8}" destId="{325F94DD-1DAD-4515-BD72-1ED5810CCBFA}" srcOrd="0" destOrd="0" presId="urn:microsoft.com/office/officeart/2005/8/layout/orgChart1"/>
    <dgm:cxn modelId="{CFAD6254-DC61-4C79-9A91-50F9C7BE05B9}" type="presParOf" srcId="{325F94DD-1DAD-4515-BD72-1ED5810CCBFA}" destId="{83CF32D6-4156-4EF0-B2A6-CD4DD896670C}" srcOrd="0" destOrd="0" presId="urn:microsoft.com/office/officeart/2005/8/layout/orgChart1"/>
    <dgm:cxn modelId="{BF940F42-A447-47A8-B6B3-9E928E549405}" type="presParOf" srcId="{325F94DD-1DAD-4515-BD72-1ED5810CCBFA}" destId="{8107D50D-A03A-4FFB-981A-F050BB12CFAD}" srcOrd="1" destOrd="0" presId="urn:microsoft.com/office/officeart/2005/8/layout/orgChart1"/>
    <dgm:cxn modelId="{86A5431F-E156-4FC8-B68C-F6D6A7F13123}" type="presParOf" srcId="{944A8D0A-AD71-4231-8F88-12DC08C6A8E8}" destId="{B3643872-4055-4396-9A07-B51B926985E6}" srcOrd="1" destOrd="0" presId="urn:microsoft.com/office/officeart/2005/8/layout/orgChart1"/>
    <dgm:cxn modelId="{A988997B-40A3-42EA-92CD-10E65B17B90F}" type="presParOf" srcId="{B3643872-4055-4396-9A07-B51B926985E6}" destId="{970C0148-6382-4AD3-88DC-03096AB5896D}" srcOrd="0" destOrd="0" presId="urn:microsoft.com/office/officeart/2005/8/layout/orgChart1"/>
    <dgm:cxn modelId="{3E918E02-65E7-49E8-B3F5-FA5085CB50A3}" type="presParOf" srcId="{B3643872-4055-4396-9A07-B51B926985E6}" destId="{A8C869D1-7EAC-4DE5-9B50-61BD47F55A83}" srcOrd="1" destOrd="0" presId="urn:microsoft.com/office/officeart/2005/8/layout/orgChart1"/>
    <dgm:cxn modelId="{E3F1564C-1683-4679-B97E-FBEE436B4095}" type="presParOf" srcId="{A8C869D1-7EAC-4DE5-9B50-61BD47F55A83}" destId="{060AFE8D-71F6-481A-A704-777BF4AFF810}" srcOrd="0" destOrd="0" presId="urn:microsoft.com/office/officeart/2005/8/layout/orgChart1"/>
    <dgm:cxn modelId="{5019DEBF-79FD-4747-8675-7B2DE62BECAE}" type="presParOf" srcId="{060AFE8D-71F6-481A-A704-777BF4AFF810}" destId="{8361F8F1-103C-4CDC-AD32-0152263E3208}" srcOrd="0" destOrd="0" presId="urn:microsoft.com/office/officeart/2005/8/layout/orgChart1"/>
    <dgm:cxn modelId="{E5FF8A53-04C6-45F9-9204-A5EE9D05AE21}" type="presParOf" srcId="{060AFE8D-71F6-481A-A704-777BF4AFF810}" destId="{31C003A9-37B1-453C-93FF-24C4A28E9325}" srcOrd="1" destOrd="0" presId="urn:microsoft.com/office/officeart/2005/8/layout/orgChart1"/>
    <dgm:cxn modelId="{9CBEB3D5-790B-491B-AA52-73BDCE88691E}" type="presParOf" srcId="{A8C869D1-7EAC-4DE5-9B50-61BD47F55A83}" destId="{074CDA42-74CB-4278-BF29-177D5408DF3D}" srcOrd="1" destOrd="0" presId="urn:microsoft.com/office/officeart/2005/8/layout/orgChart1"/>
    <dgm:cxn modelId="{1955A8D4-BEFF-421E-8B87-BCAE2EFEBAA7}" type="presParOf" srcId="{A8C869D1-7EAC-4DE5-9B50-61BD47F55A83}" destId="{AD0D131C-A8BA-45D2-BB2F-0D989A6955E7}" srcOrd="2" destOrd="0" presId="urn:microsoft.com/office/officeart/2005/8/layout/orgChart1"/>
    <dgm:cxn modelId="{237DCB0B-68B6-40A5-8A13-84A957BC624F}" type="presParOf" srcId="{B3643872-4055-4396-9A07-B51B926985E6}" destId="{19B27061-DBED-4906-98F5-55A4BC03D457}" srcOrd="2" destOrd="0" presId="urn:microsoft.com/office/officeart/2005/8/layout/orgChart1"/>
    <dgm:cxn modelId="{C788AE18-3E1D-46FC-B188-A7BF79DDF866}" type="presParOf" srcId="{B3643872-4055-4396-9A07-B51B926985E6}" destId="{ADCBE1B4-91DB-4EFF-9C24-9E117FDDC326}" srcOrd="3" destOrd="0" presId="urn:microsoft.com/office/officeart/2005/8/layout/orgChart1"/>
    <dgm:cxn modelId="{8784C154-9992-4138-9846-2068917EEA28}" type="presParOf" srcId="{ADCBE1B4-91DB-4EFF-9C24-9E117FDDC326}" destId="{6BC1CE47-F70A-44A6-87E8-D682C30441B0}" srcOrd="0" destOrd="0" presId="urn:microsoft.com/office/officeart/2005/8/layout/orgChart1"/>
    <dgm:cxn modelId="{C9CC5E76-7011-46FC-8FC8-12F4F4B9C6BC}" type="presParOf" srcId="{6BC1CE47-F70A-44A6-87E8-D682C30441B0}" destId="{53C14E3F-3A12-4E7C-B2E7-79552F10150F}" srcOrd="0" destOrd="0" presId="urn:microsoft.com/office/officeart/2005/8/layout/orgChart1"/>
    <dgm:cxn modelId="{AB551457-BBE2-4D6D-99F5-EBCF73FE70EA}" type="presParOf" srcId="{6BC1CE47-F70A-44A6-87E8-D682C30441B0}" destId="{70F6994D-D693-4D37-A381-BFF4819A2C50}" srcOrd="1" destOrd="0" presId="urn:microsoft.com/office/officeart/2005/8/layout/orgChart1"/>
    <dgm:cxn modelId="{EEC6CED6-5DE3-4363-8D2E-B0258C47D11D}" type="presParOf" srcId="{ADCBE1B4-91DB-4EFF-9C24-9E117FDDC326}" destId="{A3D1512F-17A2-41F0-81BC-78754B146D11}" srcOrd="1" destOrd="0" presId="urn:microsoft.com/office/officeart/2005/8/layout/orgChart1"/>
    <dgm:cxn modelId="{B3BBCB6D-F97D-4370-BC04-E73B4B3A87AC}" type="presParOf" srcId="{ADCBE1B4-91DB-4EFF-9C24-9E117FDDC326}" destId="{E8D61AC4-5FEC-458C-BD9E-7A0B08BC2F3F}" srcOrd="2" destOrd="0" presId="urn:microsoft.com/office/officeart/2005/8/layout/orgChart1"/>
    <dgm:cxn modelId="{A72139D2-694C-4D20-83A0-DEA017CD7457}" type="presParOf" srcId="{944A8D0A-AD71-4231-8F88-12DC08C6A8E8}" destId="{BB1CD745-6A05-402F-8B50-E321A379FDB9}" srcOrd="2" destOrd="0" presId="urn:microsoft.com/office/officeart/2005/8/layout/orgChart1"/>
    <dgm:cxn modelId="{94A5CA8E-5AED-474E-BF8B-EC98221C4231}" type="presParOf" srcId="{6850C901-6ACD-403B-B058-413C5EF961CA}" destId="{F1E0CC97-FFFB-4536-9609-CFC8CDEEF3DA}" srcOrd="2" destOrd="0" presId="urn:microsoft.com/office/officeart/2005/8/layout/orgChart1"/>
    <dgm:cxn modelId="{F8FF945C-EEBC-42FB-A0B8-7B834D1E953D}" type="presParOf" srcId="{6850C901-6ACD-403B-B058-413C5EF961CA}" destId="{2843A20E-39A7-43BD-9393-19E8A506BFD3}" srcOrd="3" destOrd="0" presId="urn:microsoft.com/office/officeart/2005/8/layout/orgChart1"/>
    <dgm:cxn modelId="{C1DB2BCB-8852-4292-8BC0-D11AFCE03E4D}" type="presParOf" srcId="{2843A20E-39A7-43BD-9393-19E8A506BFD3}" destId="{C42FCB72-9A3C-47E0-B4CD-0DFE6C616152}" srcOrd="0" destOrd="0" presId="urn:microsoft.com/office/officeart/2005/8/layout/orgChart1"/>
    <dgm:cxn modelId="{F420BB27-E853-43A4-B679-97660C1F670C}" type="presParOf" srcId="{C42FCB72-9A3C-47E0-B4CD-0DFE6C616152}" destId="{CFCBA1FE-C0CF-44CB-B8E7-EFAA30D38A71}" srcOrd="0" destOrd="0" presId="urn:microsoft.com/office/officeart/2005/8/layout/orgChart1"/>
    <dgm:cxn modelId="{A47DDD2F-D743-42CB-A9CB-EB3DD87229FF}" type="presParOf" srcId="{C42FCB72-9A3C-47E0-B4CD-0DFE6C616152}" destId="{38426DEB-64B5-4132-ACE2-9A68503375BF}" srcOrd="1" destOrd="0" presId="urn:microsoft.com/office/officeart/2005/8/layout/orgChart1"/>
    <dgm:cxn modelId="{1C21CD80-8CBB-4AEF-937F-DF0486884816}" type="presParOf" srcId="{2843A20E-39A7-43BD-9393-19E8A506BFD3}" destId="{485F63F4-34E7-4F81-B960-F1BE38EBE5A8}" srcOrd="1" destOrd="0" presId="urn:microsoft.com/office/officeart/2005/8/layout/orgChart1"/>
    <dgm:cxn modelId="{1EF9E8EB-1711-4953-A375-1E7CDC1DCE1D}" type="presParOf" srcId="{2843A20E-39A7-43BD-9393-19E8A506BFD3}" destId="{FB0C30DF-EF10-43A1-BF4A-F0B2F0EF1A95}" srcOrd="2" destOrd="0" presId="urn:microsoft.com/office/officeart/2005/8/layout/orgChart1"/>
    <dgm:cxn modelId="{54E601BE-CA03-4255-A59F-1CA4AF43AFBE}" type="presParOf" srcId="{6850C901-6ACD-403B-B058-413C5EF961CA}" destId="{22C4D4CA-8768-4144-BA69-C7E7357CFDC2}" srcOrd="4" destOrd="0" presId="urn:microsoft.com/office/officeart/2005/8/layout/orgChart1"/>
    <dgm:cxn modelId="{B28340A6-95DA-4CF6-932A-2041F20B782D}" type="presParOf" srcId="{6850C901-6ACD-403B-B058-413C5EF961CA}" destId="{5F13973C-7DE6-4108-9533-01466EE09E4D}" srcOrd="5" destOrd="0" presId="urn:microsoft.com/office/officeart/2005/8/layout/orgChart1"/>
    <dgm:cxn modelId="{D6696F7E-B137-4D6E-98D6-AB636F786B8C}" type="presParOf" srcId="{5F13973C-7DE6-4108-9533-01466EE09E4D}" destId="{EEE9CABD-CC48-405E-8295-758D32E797B4}" srcOrd="0" destOrd="0" presId="urn:microsoft.com/office/officeart/2005/8/layout/orgChart1"/>
    <dgm:cxn modelId="{6B4BA8AE-D056-41FB-8FF1-A0E738752FD2}" type="presParOf" srcId="{EEE9CABD-CC48-405E-8295-758D32E797B4}" destId="{0D0C5CEE-89AB-4756-95FF-4A539CC0B005}" srcOrd="0" destOrd="0" presId="urn:microsoft.com/office/officeart/2005/8/layout/orgChart1"/>
    <dgm:cxn modelId="{A6E98167-0AA1-4AC9-B826-AA0C873CC231}" type="presParOf" srcId="{EEE9CABD-CC48-405E-8295-758D32E797B4}" destId="{11A6C5CE-3172-4092-B12C-11C7A2328503}" srcOrd="1" destOrd="0" presId="urn:microsoft.com/office/officeart/2005/8/layout/orgChart1"/>
    <dgm:cxn modelId="{ACFF33DE-8162-4AF5-BFF4-720C64812657}" type="presParOf" srcId="{5F13973C-7DE6-4108-9533-01466EE09E4D}" destId="{1AD3EB86-AA15-4851-8220-5455AD8A7E85}" srcOrd="1" destOrd="0" presId="urn:microsoft.com/office/officeart/2005/8/layout/orgChart1"/>
    <dgm:cxn modelId="{38BA4711-0D9F-4764-B0B2-A3276DEC179C}" type="presParOf" srcId="{5F13973C-7DE6-4108-9533-01466EE09E4D}" destId="{29B82659-6EDA-4F49-A507-CC0AA591DC63}" srcOrd="2" destOrd="0" presId="urn:microsoft.com/office/officeart/2005/8/layout/orgChart1"/>
    <dgm:cxn modelId="{605518BC-F8B1-4D3C-8419-7892B10A0AF2}" type="presParOf" srcId="{6850C901-6ACD-403B-B058-413C5EF961CA}" destId="{623D37BA-A89D-4038-AE5D-34454AD8D30D}" srcOrd="6" destOrd="0" presId="urn:microsoft.com/office/officeart/2005/8/layout/orgChart1"/>
    <dgm:cxn modelId="{DD906010-097A-4008-B5A4-951E925DC7B7}" type="presParOf" srcId="{6850C901-6ACD-403B-B058-413C5EF961CA}" destId="{F708E938-7246-4ADA-B529-72713D57D2F6}" srcOrd="7" destOrd="0" presId="urn:microsoft.com/office/officeart/2005/8/layout/orgChart1"/>
    <dgm:cxn modelId="{7FF30E19-F9FE-4DF7-8BA4-E1F6717E7A0E}" type="presParOf" srcId="{F708E938-7246-4ADA-B529-72713D57D2F6}" destId="{DC60B0AB-7DB9-4FC1-BFCB-C655C08B282F}" srcOrd="0" destOrd="0" presId="urn:microsoft.com/office/officeart/2005/8/layout/orgChart1"/>
    <dgm:cxn modelId="{B74C57FD-D22A-4F39-9E23-F547137B2AA0}" type="presParOf" srcId="{DC60B0AB-7DB9-4FC1-BFCB-C655C08B282F}" destId="{40610C0F-87A4-49BE-854C-B10013609889}" srcOrd="0" destOrd="0" presId="urn:microsoft.com/office/officeart/2005/8/layout/orgChart1"/>
    <dgm:cxn modelId="{5AFB7D4D-2A78-474C-B639-A28E2010937C}" type="presParOf" srcId="{DC60B0AB-7DB9-4FC1-BFCB-C655C08B282F}" destId="{2CBF3ECB-D5BA-45A2-9F3C-BA82E1B2AF41}" srcOrd="1" destOrd="0" presId="urn:microsoft.com/office/officeart/2005/8/layout/orgChart1"/>
    <dgm:cxn modelId="{CAE61812-50BD-4AA0-B2A1-6B5B17DD548D}" type="presParOf" srcId="{F708E938-7246-4ADA-B529-72713D57D2F6}" destId="{60848074-EFAD-4E5D-8A20-A0B57969E429}" srcOrd="1" destOrd="0" presId="urn:microsoft.com/office/officeart/2005/8/layout/orgChart1"/>
    <dgm:cxn modelId="{B3F419CD-6218-4BE9-88BB-C6759E999141}" type="presParOf" srcId="{F708E938-7246-4ADA-B529-72713D57D2F6}" destId="{B44354B6-CB77-4521-8A4A-29D399057FA8}" srcOrd="2" destOrd="0" presId="urn:microsoft.com/office/officeart/2005/8/layout/orgChart1"/>
    <dgm:cxn modelId="{9111B3DA-3C68-4280-B8D4-39B6F11B2851}" type="presParOf" srcId="{29639511-D723-425E-9483-1E9310D895B2}" destId="{96E74DEA-1BAA-4486-B14D-90ECF3F539EA}" srcOrd="2" destOrd="0" presId="urn:microsoft.com/office/officeart/2005/8/layout/orgChart1"/>
    <dgm:cxn modelId="{8F20F51A-389C-4F5F-BED9-527D492C9182}" type="presParOf" srcId="{358AFAD1-0BDD-45D8-8F49-A11117DDCAC1}" destId="{81E30322-3872-4868-9BBC-8A8DDD57839A}" srcOrd="2" destOrd="0" presId="urn:microsoft.com/office/officeart/2005/8/layout/orgChart1"/>
    <dgm:cxn modelId="{3C130101-9A95-447C-9EAD-797AA2697E2C}" type="presParOf" srcId="{358AFAD1-0BDD-45D8-8F49-A11117DDCAC1}" destId="{0328B9DC-342F-4CC4-BBB8-DFB619B45083}" srcOrd="3" destOrd="0" presId="urn:microsoft.com/office/officeart/2005/8/layout/orgChart1"/>
    <dgm:cxn modelId="{83C50A6C-0F28-407E-80F9-753FADE41B2F}" type="presParOf" srcId="{0328B9DC-342F-4CC4-BBB8-DFB619B45083}" destId="{DC1D43F9-01AF-4F0D-ADB9-2A8944DD446D}" srcOrd="0" destOrd="0" presId="urn:microsoft.com/office/officeart/2005/8/layout/orgChart1"/>
    <dgm:cxn modelId="{D47E0783-A203-42D9-A072-6B0E640CDBC5}" type="presParOf" srcId="{DC1D43F9-01AF-4F0D-ADB9-2A8944DD446D}" destId="{EB94E5CF-C75C-431D-A7CA-1A15DC9CFAA6}" srcOrd="0" destOrd="0" presId="urn:microsoft.com/office/officeart/2005/8/layout/orgChart1"/>
    <dgm:cxn modelId="{A76408B9-DD2C-4D1E-9F22-1316A3A2970A}" type="presParOf" srcId="{DC1D43F9-01AF-4F0D-ADB9-2A8944DD446D}" destId="{F10459C6-AC7C-4039-B84F-9D81FFBCCE1D}" srcOrd="1" destOrd="0" presId="urn:microsoft.com/office/officeart/2005/8/layout/orgChart1"/>
    <dgm:cxn modelId="{C81FB7B4-C495-493C-A659-7AAA097CF9C3}" type="presParOf" srcId="{0328B9DC-342F-4CC4-BBB8-DFB619B45083}" destId="{1257556F-A69C-44C8-B1CB-6A1D1D9A31A3}" srcOrd="1" destOrd="0" presId="urn:microsoft.com/office/officeart/2005/8/layout/orgChart1"/>
    <dgm:cxn modelId="{E5535F99-B9CD-48E3-B4B1-AF0FDEB77795}" type="presParOf" srcId="{0328B9DC-342F-4CC4-BBB8-DFB619B45083}" destId="{FDE17361-A82E-4D95-9C26-1B9D5B19CD6C}" srcOrd="2" destOrd="0" presId="urn:microsoft.com/office/officeart/2005/8/layout/orgChart1"/>
    <dgm:cxn modelId="{C3A08D8F-58B3-4C40-9894-AA076B220E21}" type="presParOf" srcId="{96B543E8-CC13-43D9-A72F-50F9D04794F6}" destId="{21B8E452-8A23-42EB-93A2-807DC27367A3}" srcOrd="2" destOrd="0" presId="urn:microsoft.com/office/officeart/2005/8/layout/orgChart1"/>
    <dgm:cxn modelId="{6CAEA798-A14C-4226-AD0F-31EB49261D29}" type="presParOf" srcId="{00B7F310-46C7-47B8-8715-C300E98D8FE8}" destId="{7F2FACD4-AB91-4A20-A635-8AE96263934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E0DAA90-8E23-4AAE-8B29-14D51466BDC5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7C1CAF-118A-484D-8457-B886607384D9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1200" b="1" i="1" dirty="0" smtClean="0">
              <a:solidFill>
                <a:srgbClr val="C00000"/>
              </a:solidFill>
            </a:rPr>
            <a:t>а</a:t>
          </a:r>
          <a:r>
            <a:rPr lang="ru-RU" sz="1200" i="1" dirty="0" smtClean="0">
              <a:solidFill>
                <a:srgbClr val="C00000"/>
              </a:solidFill>
            </a:rPr>
            <a:t> - простого действия; </a:t>
          </a:r>
        </a:p>
        <a:p>
          <a:pPr algn="ctr">
            <a:lnSpc>
              <a:spcPct val="100000"/>
            </a:lnSpc>
          </a:pPr>
          <a:r>
            <a:rPr lang="ru-RU" sz="1200" b="1" i="1" dirty="0" smtClean="0">
              <a:solidFill>
                <a:srgbClr val="C00000"/>
              </a:solidFill>
            </a:rPr>
            <a:t>б</a:t>
          </a:r>
          <a:r>
            <a:rPr lang="ru-RU" sz="1200" i="1" dirty="0" smtClean="0">
              <a:solidFill>
                <a:srgbClr val="C00000"/>
              </a:solidFill>
            </a:rPr>
            <a:t> - двойного действия;</a:t>
          </a:r>
          <a:r>
            <a:rPr lang="ru-RU" sz="1200" b="1" i="1" dirty="0" smtClean="0">
              <a:solidFill>
                <a:srgbClr val="C00000"/>
              </a:solidFill>
            </a:rPr>
            <a:t> </a:t>
          </a:r>
        </a:p>
        <a:p>
          <a:pPr algn="ctr">
            <a:lnSpc>
              <a:spcPct val="100000"/>
            </a:lnSpc>
          </a:pPr>
          <a:r>
            <a:rPr lang="ru-RU" sz="1200" b="1" i="1" dirty="0" smtClean="0">
              <a:solidFill>
                <a:srgbClr val="C00000"/>
              </a:solidFill>
            </a:rPr>
            <a:t>в</a:t>
          </a:r>
          <a:r>
            <a:rPr lang="ru-RU" sz="1200" i="1" dirty="0" smtClean="0">
              <a:solidFill>
                <a:srgbClr val="C00000"/>
              </a:solidFill>
            </a:rPr>
            <a:t> - прямоточного и </a:t>
          </a:r>
          <a:r>
            <a:rPr lang="ru-RU" sz="1200" i="1" dirty="0" err="1" smtClean="0">
              <a:solidFill>
                <a:srgbClr val="C00000"/>
              </a:solidFill>
            </a:rPr>
            <a:t>непрямоточного</a:t>
          </a:r>
          <a:r>
            <a:rPr lang="ru-RU" sz="1200" i="1" dirty="0" smtClean="0">
              <a:solidFill>
                <a:srgbClr val="C00000"/>
              </a:solidFill>
            </a:rPr>
            <a:t>; </a:t>
          </a:r>
        </a:p>
        <a:p>
          <a:pPr algn="ctr">
            <a:lnSpc>
              <a:spcPct val="100000"/>
            </a:lnSpc>
          </a:pPr>
          <a:r>
            <a:rPr lang="ru-RU" sz="1200" b="1" i="1" dirty="0" smtClean="0">
              <a:solidFill>
                <a:srgbClr val="C00000"/>
              </a:solidFill>
            </a:rPr>
            <a:t>г</a:t>
          </a:r>
          <a:r>
            <a:rPr lang="ru-RU" sz="1200" i="1" dirty="0" smtClean="0">
              <a:solidFill>
                <a:srgbClr val="C00000"/>
              </a:solidFill>
            </a:rPr>
            <a:t> - двухступенчатого с разными диаметрами цилиндров; </a:t>
          </a:r>
        </a:p>
        <a:p>
          <a:pPr algn="ctr">
            <a:lnSpc>
              <a:spcPct val="100000"/>
            </a:lnSpc>
          </a:pPr>
          <a:r>
            <a:rPr lang="ru-RU" sz="1200" b="1" i="1" dirty="0" smtClean="0">
              <a:solidFill>
                <a:srgbClr val="C00000"/>
              </a:solidFill>
            </a:rPr>
            <a:t>д</a:t>
          </a:r>
          <a:r>
            <a:rPr lang="ru-RU" sz="1200" i="1" dirty="0" smtClean="0">
              <a:solidFill>
                <a:srgbClr val="C00000"/>
              </a:solidFill>
            </a:rPr>
            <a:t> - V-образного двухступенчатого с одинаковыми цилиндрами и соотношением количества цилиндров 3 : 1 (три цилиндра работают на низкой ступени, один - на высокой);</a:t>
          </a:r>
        </a:p>
        <a:p>
          <a:pPr algn="ctr">
            <a:lnSpc>
              <a:spcPct val="100000"/>
            </a:lnSpc>
          </a:pPr>
          <a:r>
            <a:rPr lang="ru-RU" sz="1200" i="1" dirty="0" smtClean="0">
              <a:solidFill>
                <a:srgbClr val="C00000"/>
              </a:solidFill>
            </a:rPr>
            <a:t> </a:t>
          </a:r>
          <a:r>
            <a:rPr lang="ru-RU" sz="1200" b="1" i="1" dirty="0" smtClean="0">
              <a:solidFill>
                <a:srgbClr val="C00000"/>
              </a:solidFill>
            </a:rPr>
            <a:t>е</a:t>
          </a:r>
          <a:r>
            <a:rPr lang="ru-RU" sz="1200" i="1" dirty="0" smtClean="0">
              <a:solidFill>
                <a:srgbClr val="C00000"/>
              </a:solidFill>
            </a:rPr>
            <a:t> - W-образный; </a:t>
          </a:r>
        </a:p>
        <a:p>
          <a:pPr algn="ctr">
            <a:lnSpc>
              <a:spcPct val="100000"/>
            </a:lnSpc>
          </a:pPr>
          <a:r>
            <a:rPr lang="ru-RU" sz="1200" b="1" i="1" dirty="0" smtClean="0">
              <a:solidFill>
                <a:srgbClr val="C00000"/>
              </a:solidFill>
            </a:rPr>
            <a:t>ж</a:t>
          </a:r>
          <a:r>
            <a:rPr lang="ru-RU" sz="1200" i="1" dirty="0" smtClean="0">
              <a:solidFill>
                <a:srgbClr val="C00000"/>
              </a:solidFill>
            </a:rPr>
            <a:t> - с сальниковым уплотнением; </a:t>
          </a:r>
        </a:p>
        <a:p>
          <a:pPr algn="ctr">
            <a:lnSpc>
              <a:spcPct val="100000"/>
            </a:lnSpc>
          </a:pPr>
          <a:r>
            <a:rPr lang="ru-RU" sz="1200" b="1" i="1" dirty="0" smtClean="0">
              <a:solidFill>
                <a:srgbClr val="C00000"/>
              </a:solidFill>
            </a:rPr>
            <a:t>з </a:t>
          </a:r>
          <a:r>
            <a:rPr lang="ru-RU" sz="1200" i="1" dirty="0" smtClean="0">
              <a:solidFill>
                <a:srgbClr val="C00000"/>
              </a:solidFill>
            </a:rPr>
            <a:t>- </a:t>
          </a:r>
          <a:r>
            <a:rPr lang="ru-RU" sz="1200" i="1" dirty="0" err="1" smtClean="0">
              <a:solidFill>
                <a:srgbClr val="C00000"/>
              </a:solidFill>
            </a:rPr>
            <a:t>бессальниковый</a:t>
          </a:r>
          <a:r>
            <a:rPr lang="ru-RU" sz="1200" i="1" dirty="0" smtClean="0">
              <a:solidFill>
                <a:srgbClr val="C00000"/>
              </a:solidFill>
            </a:rPr>
            <a:t>; </a:t>
          </a:r>
        </a:p>
        <a:p>
          <a:pPr algn="ctr">
            <a:lnSpc>
              <a:spcPct val="100000"/>
            </a:lnSpc>
          </a:pPr>
          <a:r>
            <a:rPr lang="ru-RU" sz="1200" b="1" i="1" dirty="0" smtClean="0">
              <a:solidFill>
                <a:srgbClr val="C00000"/>
              </a:solidFill>
            </a:rPr>
            <a:t>и</a:t>
          </a:r>
          <a:r>
            <a:rPr lang="ru-RU" sz="1200" i="1" dirty="0" smtClean="0">
              <a:solidFill>
                <a:srgbClr val="C00000"/>
              </a:solidFill>
            </a:rPr>
            <a:t> – герметичный.</a:t>
          </a:r>
          <a:endParaRPr lang="ru-RU" sz="1200" dirty="0"/>
        </a:p>
      </dgm:t>
    </dgm:pt>
    <dgm:pt modelId="{0B7B5D0F-C991-4AA1-B372-2C8662690544}" type="parTrans" cxnId="{B2E5D215-9C79-4267-AB3F-6C890FDED668}">
      <dgm:prSet/>
      <dgm:spPr/>
      <dgm:t>
        <a:bodyPr/>
        <a:lstStyle/>
        <a:p>
          <a:endParaRPr lang="ru-RU"/>
        </a:p>
      </dgm:t>
    </dgm:pt>
    <dgm:pt modelId="{F16D748D-5588-4C01-A4D3-3A79823396D4}" type="sibTrans" cxnId="{B2E5D215-9C79-4267-AB3F-6C890FDED668}">
      <dgm:prSet/>
      <dgm:spPr/>
      <dgm:t>
        <a:bodyPr/>
        <a:lstStyle/>
        <a:p>
          <a:endParaRPr lang="ru-RU"/>
        </a:p>
      </dgm:t>
    </dgm:pt>
    <dgm:pt modelId="{7DF04F7D-69E7-433C-B92C-2EC0B66DF3D6}" type="pres">
      <dgm:prSet presAssocID="{CE0DAA90-8E23-4AAE-8B29-14D51466BD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2F04E8-4D10-4710-93C5-82AC846D3D75}" type="pres">
      <dgm:prSet presAssocID="{727C1CAF-118A-484D-8457-B886607384D9}" presName="composite" presStyleCnt="0"/>
      <dgm:spPr/>
    </dgm:pt>
    <dgm:pt modelId="{4804DB76-6DFF-4E21-A473-3977148440C8}" type="pres">
      <dgm:prSet presAssocID="{727C1CAF-118A-484D-8457-B886607384D9}" presName="rect1" presStyleLbl="bgShp" presStyleIdx="0" presStyleCnt="1" custScaleX="264627" custScaleY="228317" custLinFactNeighborX="-87713" custLinFactNeighborY="28134"/>
      <dgm:spPr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</dgm:pt>
    <dgm:pt modelId="{D213200A-4E50-4987-B68C-5CB9134A593E}" type="pres">
      <dgm:prSet presAssocID="{727C1CAF-118A-484D-8457-B886607384D9}" presName="rect2" presStyleLbl="trBgShp" presStyleIdx="0" presStyleCnt="1" custScaleX="172332" custScaleY="1000641" custLinFactX="52668" custLinFactNeighborX="100000" custLinFactNeighborY="-41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12BAF8-1DBC-4BFE-91D0-1AE132CCB8B5}" type="presOf" srcId="{CE0DAA90-8E23-4AAE-8B29-14D51466BDC5}" destId="{7DF04F7D-69E7-433C-B92C-2EC0B66DF3D6}" srcOrd="0" destOrd="0" presId="urn:microsoft.com/office/officeart/2008/layout/BendingPictureSemiTransparentText"/>
    <dgm:cxn modelId="{216192EB-7B0C-406F-BD24-0A4DC0E964E8}" type="presOf" srcId="{727C1CAF-118A-484D-8457-B886607384D9}" destId="{D213200A-4E50-4987-B68C-5CB9134A593E}" srcOrd="0" destOrd="0" presId="urn:microsoft.com/office/officeart/2008/layout/BendingPictureSemiTransparentText"/>
    <dgm:cxn modelId="{B2E5D215-9C79-4267-AB3F-6C890FDED668}" srcId="{CE0DAA90-8E23-4AAE-8B29-14D51466BDC5}" destId="{727C1CAF-118A-484D-8457-B886607384D9}" srcOrd="0" destOrd="0" parTransId="{0B7B5D0F-C991-4AA1-B372-2C8662690544}" sibTransId="{F16D748D-5588-4C01-A4D3-3A79823396D4}"/>
    <dgm:cxn modelId="{93C4F1B4-AFF0-46A1-94BB-4C838E3C8557}" type="presParOf" srcId="{7DF04F7D-69E7-433C-B92C-2EC0B66DF3D6}" destId="{EF2F04E8-4D10-4710-93C5-82AC846D3D75}" srcOrd="0" destOrd="0" presId="urn:microsoft.com/office/officeart/2008/layout/BendingPictureSemiTransparentText"/>
    <dgm:cxn modelId="{07098A14-5534-4FB2-A527-3A98332A0858}" type="presParOf" srcId="{EF2F04E8-4D10-4710-93C5-82AC846D3D75}" destId="{4804DB76-6DFF-4E21-A473-3977148440C8}" srcOrd="0" destOrd="0" presId="urn:microsoft.com/office/officeart/2008/layout/BendingPictureSemiTransparentText"/>
    <dgm:cxn modelId="{7E7090B0-D10C-48A8-8362-EF762DA9F9ED}" type="presParOf" srcId="{EF2F04E8-4D10-4710-93C5-82AC846D3D75}" destId="{D213200A-4E50-4987-B68C-5CB9134A593E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82B1F3C-6C79-4984-8B13-9C3D9493BF7C}" type="doc">
      <dgm:prSet loTypeId="urn:microsoft.com/office/officeart/2005/8/layout/lProcess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EC536A9-5FEF-4F94-A492-448CC94B7A76}">
      <dgm:prSet phldrT="[Текст]" custT="1"/>
      <dgm:spPr/>
      <dgm:t>
        <a:bodyPr/>
        <a:lstStyle/>
        <a:p>
          <a:r>
            <a:rPr lang="ru-RU" sz="1600" dirty="0" smtClean="0"/>
            <a:t>Виды ТО</a:t>
          </a:r>
          <a:endParaRPr lang="ru-RU" sz="1600" dirty="0"/>
        </a:p>
      </dgm:t>
    </dgm:pt>
    <dgm:pt modelId="{0FDA5A83-A823-4CA3-8369-C017011E84E8}" type="parTrans" cxnId="{B1605779-253A-4B2B-9714-5DDA95711583}">
      <dgm:prSet/>
      <dgm:spPr/>
      <dgm:t>
        <a:bodyPr/>
        <a:lstStyle/>
        <a:p>
          <a:endParaRPr lang="ru-RU"/>
        </a:p>
      </dgm:t>
    </dgm:pt>
    <dgm:pt modelId="{5ADD7A95-7CEE-41AE-AC8A-4234F9424389}" type="sibTrans" cxnId="{B1605779-253A-4B2B-9714-5DDA95711583}">
      <dgm:prSet/>
      <dgm:spPr/>
      <dgm:t>
        <a:bodyPr/>
        <a:lstStyle/>
        <a:p>
          <a:endParaRPr lang="ru-RU"/>
        </a:p>
      </dgm:t>
    </dgm:pt>
    <dgm:pt modelId="{C336C715-87EE-4D04-99DC-D5456CFB5395}">
      <dgm:prSet phldrT="[Текст]"/>
      <dgm:spPr/>
      <dgm:t>
        <a:bodyPr/>
        <a:lstStyle/>
        <a:p>
          <a:r>
            <a:rPr lang="ru-RU" dirty="0" smtClean="0"/>
            <a:t>Плановое </a:t>
          </a:r>
          <a:endParaRPr lang="ru-RU" dirty="0"/>
        </a:p>
      </dgm:t>
    </dgm:pt>
    <dgm:pt modelId="{522480C8-6204-4EDE-AC1B-54AAC744D764}" type="parTrans" cxnId="{360371B4-790E-422F-80DB-73CE15B64C01}">
      <dgm:prSet/>
      <dgm:spPr/>
      <dgm:t>
        <a:bodyPr/>
        <a:lstStyle/>
        <a:p>
          <a:endParaRPr lang="ru-RU"/>
        </a:p>
      </dgm:t>
    </dgm:pt>
    <dgm:pt modelId="{F5AD6CA2-1B48-4D91-8D02-D66E3C783A12}" type="sibTrans" cxnId="{360371B4-790E-422F-80DB-73CE15B64C01}">
      <dgm:prSet/>
      <dgm:spPr/>
      <dgm:t>
        <a:bodyPr/>
        <a:lstStyle/>
        <a:p>
          <a:endParaRPr lang="ru-RU"/>
        </a:p>
      </dgm:t>
    </dgm:pt>
    <dgm:pt modelId="{275DF768-0158-4E88-AC50-C82966F05C6E}">
      <dgm:prSet phldrT="[Текст]"/>
      <dgm:spPr/>
      <dgm:t>
        <a:bodyPr/>
        <a:lstStyle/>
        <a:p>
          <a:r>
            <a:rPr lang="ru-RU" dirty="0" smtClean="0"/>
            <a:t>Внеплановое</a:t>
          </a:r>
          <a:endParaRPr lang="ru-RU" dirty="0"/>
        </a:p>
      </dgm:t>
    </dgm:pt>
    <dgm:pt modelId="{1A070292-E5F4-4AA3-B93F-67426A1126FD}" type="parTrans" cxnId="{97618A2B-A1DD-4B1B-A8C1-34B49D558578}">
      <dgm:prSet/>
      <dgm:spPr/>
      <dgm:t>
        <a:bodyPr/>
        <a:lstStyle/>
        <a:p>
          <a:endParaRPr lang="ru-RU"/>
        </a:p>
      </dgm:t>
    </dgm:pt>
    <dgm:pt modelId="{7A9A961E-D3E2-436C-A575-C938EC0E0682}" type="sibTrans" cxnId="{97618A2B-A1DD-4B1B-A8C1-34B49D558578}">
      <dgm:prSet/>
      <dgm:spPr/>
      <dgm:t>
        <a:bodyPr/>
        <a:lstStyle/>
        <a:p>
          <a:endParaRPr lang="ru-RU"/>
        </a:p>
      </dgm:t>
    </dgm:pt>
    <dgm:pt modelId="{6C8FF83C-284D-48A6-A8C0-C573238C250D}">
      <dgm:prSet phldrT="[Текст]" custT="1"/>
      <dgm:spPr/>
      <dgm:t>
        <a:bodyPr/>
        <a:lstStyle/>
        <a:p>
          <a:r>
            <a:rPr lang="ru-RU" sz="1600" dirty="0" smtClean="0"/>
            <a:t>Периодичность</a:t>
          </a:r>
          <a:endParaRPr lang="ru-RU" sz="1600" dirty="0"/>
        </a:p>
      </dgm:t>
    </dgm:pt>
    <dgm:pt modelId="{13FC02A3-EAB9-43DF-89DB-F391964CA6EF}" type="parTrans" cxnId="{6B183D27-6BDB-42CC-8866-8A1F68E5A076}">
      <dgm:prSet/>
      <dgm:spPr/>
      <dgm:t>
        <a:bodyPr/>
        <a:lstStyle/>
        <a:p>
          <a:endParaRPr lang="ru-RU"/>
        </a:p>
      </dgm:t>
    </dgm:pt>
    <dgm:pt modelId="{14935AC3-7FDE-4531-ACB4-F422822252B1}" type="sibTrans" cxnId="{6B183D27-6BDB-42CC-8866-8A1F68E5A076}">
      <dgm:prSet/>
      <dgm:spPr/>
      <dgm:t>
        <a:bodyPr/>
        <a:lstStyle/>
        <a:p>
          <a:endParaRPr lang="ru-RU"/>
        </a:p>
      </dgm:t>
    </dgm:pt>
    <dgm:pt modelId="{0BDCE043-2827-4136-81C3-94DB16664517}">
      <dgm:prSet phldrT="[Текст]"/>
      <dgm:spPr/>
      <dgm:t>
        <a:bodyPr/>
        <a:lstStyle/>
        <a:p>
          <a:r>
            <a:rPr lang="ru-RU" dirty="0" smtClean="0"/>
            <a:t>Поршневые компрессоры – каждые 500-1000 часов работы</a:t>
          </a:r>
          <a:endParaRPr lang="ru-RU" dirty="0"/>
        </a:p>
      </dgm:t>
    </dgm:pt>
    <dgm:pt modelId="{17B2E8EA-D75E-4902-A9B4-67768EF99EC0}" type="parTrans" cxnId="{9903F7D1-4107-4CC0-95BF-DAD46612D52A}">
      <dgm:prSet/>
      <dgm:spPr/>
      <dgm:t>
        <a:bodyPr/>
        <a:lstStyle/>
        <a:p>
          <a:endParaRPr lang="ru-RU"/>
        </a:p>
      </dgm:t>
    </dgm:pt>
    <dgm:pt modelId="{B8996717-F383-45CA-B80E-3EFA1BB58567}" type="sibTrans" cxnId="{9903F7D1-4107-4CC0-95BF-DAD46612D52A}">
      <dgm:prSet/>
      <dgm:spPr/>
      <dgm:t>
        <a:bodyPr/>
        <a:lstStyle/>
        <a:p>
          <a:endParaRPr lang="ru-RU"/>
        </a:p>
      </dgm:t>
    </dgm:pt>
    <dgm:pt modelId="{86400A32-8440-4F71-88E6-2A2789713FE8}">
      <dgm:prSet phldrT="[Текст]"/>
      <dgm:spPr/>
      <dgm:t>
        <a:bodyPr/>
        <a:lstStyle/>
        <a:p>
          <a:r>
            <a:rPr lang="ru-RU" dirty="0" smtClean="0"/>
            <a:t>Винтовые – 2000-4000 часов работы</a:t>
          </a:r>
          <a:endParaRPr lang="ru-RU" dirty="0"/>
        </a:p>
      </dgm:t>
    </dgm:pt>
    <dgm:pt modelId="{A9A0D6A2-A189-40D3-9B78-B86405B387FE}" type="parTrans" cxnId="{6E8710A4-C450-419B-ACAA-1AD6711E01EC}">
      <dgm:prSet/>
      <dgm:spPr/>
      <dgm:t>
        <a:bodyPr/>
        <a:lstStyle/>
        <a:p>
          <a:endParaRPr lang="ru-RU"/>
        </a:p>
      </dgm:t>
    </dgm:pt>
    <dgm:pt modelId="{CB098FB1-D89E-4307-AB1D-F007EBDF7F18}" type="sibTrans" cxnId="{6E8710A4-C450-419B-ACAA-1AD6711E01EC}">
      <dgm:prSet/>
      <dgm:spPr/>
      <dgm:t>
        <a:bodyPr/>
        <a:lstStyle/>
        <a:p>
          <a:endParaRPr lang="ru-RU"/>
        </a:p>
      </dgm:t>
    </dgm:pt>
    <dgm:pt modelId="{C417018D-E757-4859-A706-66FDB554C1E0}">
      <dgm:prSet phldrT="[Текст]" custT="1"/>
      <dgm:spPr/>
      <dgm:t>
        <a:bodyPr/>
        <a:lstStyle/>
        <a:p>
          <a:r>
            <a:rPr lang="ru-RU" sz="1600" dirty="0" smtClean="0"/>
            <a:t>Работы </a:t>
          </a:r>
          <a:endParaRPr lang="ru-RU" sz="1600" dirty="0"/>
        </a:p>
      </dgm:t>
    </dgm:pt>
    <dgm:pt modelId="{FB61ED18-E283-4E24-9C0B-2FB1693D03AC}" type="parTrans" cxnId="{1BADEA17-A6EF-4716-8A99-C1027AEDE640}">
      <dgm:prSet/>
      <dgm:spPr/>
      <dgm:t>
        <a:bodyPr/>
        <a:lstStyle/>
        <a:p>
          <a:endParaRPr lang="ru-RU"/>
        </a:p>
      </dgm:t>
    </dgm:pt>
    <dgm:pt modelId="{1D012CA1-C44B-4962-8FC9-6FEE1413B071}" type="sibTrans" cxnId="{1BADEA17-A6EF-4716-8A99-C1027AEDE640}">
      <dgm:prSet/>
      <dgm:spPr/>
      <dgm:t>
        <a:bodyPr/>
        <a:lstStyle/>
        <a:p>
          <a:endParaRPr lang="ru-RU"/>
        </a:p>
      </dgm:t>
    </dgm:pt>
    <dgm:pt modelId="{79BEF151-AB6C-47A4-87F1-3F7B0C9FD142}">
      <dgm:prSet phldrT="[Текст]" custT="1"/>
      <dgm:spPr/>
      <dgm:t>
        <a:bodyPr/>
        <a:lstStyle/>
        <a:p>
          <a:r>
            <a:rPr lang="ru-RU" sz="1100" dirty="0" smtClean="0"/>
            <a:t>Замена масла</a:t>
          </a:r>
          <a:endParaRPr lang="ru-RU" sz="1100" dirty="0"/>
        </a:p>
      </dgm:t>
    </dgm:pt>
    <dgm:pt modelId="{8B3EC1CE-B6F5-4868-8A2C-4CA3E48AE3EC}" type="parTrans" cxnId="{7AE89B2F-CFD5-4837-941A-D55CF405E53D}">
      <dgm:prSet/>
      <dgm:spPr/>
      <dgm:t>
        <a:bodyPr/>
        <a:lstStyle/>
        <a:p>
          <a:endParaRPr lang="ru-RU"/>
        </a:p>
      </dgm:t>
    </dgm:pt>
    <dgm:pt modelId="{327FB0C6-9571-47CD-BB60-3524151D4612}" type="sibTrans" cxnId="{7AE89B2F-CFD5-4837-941A-D55CF405E53D}">
      <dgm:prSet/>
      <dgm:spPr/>
      <dgm:t>
        <a:bodyPr/>
        <a:lstStyle/>
        <a:p>
          <a:endParaRPr lang="ru-RU"/>
        </a:p>
      </dgm:t>
    </dgm:pt>
    <dgm:pt modelId="{2C374702-BEEE-45D0-BC3B-7378653D55CE}">
      <dgm:prSet phldrT="[Текст]" custT="1"/>
      <dgm:spPr/>
      <dgm:t>
        <a:bodyPr/>
        <a:lstStyle/>
        <a:p>
          <a:r>
            <a:rPr lang="ru-RU" sz="1100" dirty="0" smtClean="0"/>
            <a:t>Обслуживание системы охлаждения</a:t>
          </a:r>
          <a:endParaRPr lang="ru-RU" sz="1100" dirty="0"/>
        </a:p>
      </dgm:t>
    </dgm:pt>
    <dgm:pt modelId="{8E4E1832-31D1-41B1-BAF0-209B6E576354}" type="parTrans" cxnId="{92B57AC0-E928-4EC9-AACB-0A4E4BC06B69}">
      <dgm:prSet/>
      <dgm:spPr/>
      <dgm:t>
        <a:bodyPr/>
        <a:lstStyle/>
        <a:p>
          <a:endParaRPr lang="ru-RU"/>
        </a:p>
      </dgm:t>
    </dgm:pt>
    <dgm:pt modelId="{07350829-21B4-4FEE-81EA-1136D324D01C}" type="sibTrans" cxnId="{92B57AC0-E928-4EC9-AACB-0A4E4BC06B69}">
      <dgm:prSet/>
      <dgm:spPr/>
      <dgm:t>
        <a:bodyPr/>
        <a:lstStyle/>
        <a:p>
          <a:endParaRPr lang="ru-RU"/>
        </a:p>
      </dgm:t>
    </dgm:pt>
    <dgm:pt modelId="{BE96AA0E-7FDB-417C-863A-DEC8D4209CFB}">
      <dgm:prSet phldrT="[Текст]"/>
      <dgm:spPr/>
      <dgm:t>
        <a:bodyPr/>
        <a:lstStyle/>
        <a:p>
          <a:r>
            <a:rPr lang="ru-RU" dirty="0" smtClean="0"/>
            <a:t>Проверка инструментов</a:t>
          </a:r>
          <a:endParaRPr lang="ru-RU" dirty="0"/>
        </a:p>
      </dgm:t>
    </dgm:pt>
    <dgm:pt modelId="{5D2027FB-BBB7-415A-AF5C-02EBC6FD5B03}" type="parTrans" cxnId="{0DB385CB-09ED-4B04-8DE5-C45B213EDD5C}">
      <dgm:prSet/>
      <dgm:spPr/>
      <dgm:t>
        <a:bodyPr/>
        <a:lstStyle/>
        <a:p>
          <a:endParaRPr lang="ru-RU"/>
        </a:p>
      </dgm:t>
    </dgm:pt>
    <dgm:pt modelId="{D76AA5D8-97DC-4A5D-88CF-EB5668591F45}" type="sibTrans" cxnId="{0DB385CB-09ED-4B04-8DE5-C45B213EDD5C}">
      <dgm:prSet/>
      <dgm:spPr/>
      <dgm:t>
        <a:bodyPr/>
        <a:lstStyle/>
        <a:p>
          <a:endParaRPr lang="ru-RU"/>
        </a:p>
      </dgm:t>
    </dgm:pt>
    <dgm:pt modelId="{00E4237B-9313-461B-85F6-3059ED2DBBAF}">
      <dgm:prSet phldrT="[Текст]" custT="1"/>
      <dgm:spPr/>
      <dgm:t>
        <a:bodyPr/>
        <a:lstStyle/>
        <a:p>
          <a:r>
            <a:rPr lang="ru-RU" sz="1600" dirty="0" smtClean="0"/>
            <a:t>Меры безопасности</a:t>
          </a:r>
          <a:endParaRPr lang="ru-RU" sz="1600" dirty="0"/>
        </a:p>
      </dgm:t>
    </dgm:pt>
    <dgm:pt modelId="{E0399020-4691-4187-97F2-4E27BC0CD2E3}" type="parTrans" cxnId="{CFA8CD61-26EB-4200-B1DF-20CAB4E1ECA9}">
      <dgm:prSet/>
      <dgm:spPr/>
      <dgm:t>
        <a:bodyPr/>
        <a:lstStyle/>
        <a:p>
          <a:endParaRPr lang="ru-RU"/>
        </a:p>
      </dgm:t>
    </dgm:pt>
    <dgm:pt modelId="{AAECE20B-A11E-4DD4-B040-5E3AF3560E6F}" type="sibTrans" cxnId="{CFA8CD61-26EB-4200-B1DF-20CAB4E1ECA9}">
      <dgm:prSet/>
      <dgm:spPr/>
      <dgm:t>
        <a:bodyPr/>
        <a:lstStyle/>
        <a:p>
          <a:endParaRPr lang="ru-RU"/>
        </a:p>
      </dgm:t>
    </dgm:pt>
    <dgm:pt modelId="{2406283B-BE93-45C4-949D-FBBF68208751}">
      <dgm:prSet phldrT="[Текст]"/>
      <dgm:spPr/>
      <dgm:t>
        <a:bodyPr/>
        <a:lstStyle/>
        <a:p>
          <a:r>
            <a:rPr lang="ru-RU" dirty="0" smtClean="0"/>
            <a:t>Отключение оборудования</a:t>
          </a:r>
          <a:endParaRPr lang="ru-RU" dirty="0"/>
        </a:p>
      </dgm:t>
    </dgm:pt>
    <dgm:pt modelId="{04FE9F68-ED62-42E1-A7F1-2BDD93966EC3}" type="parTrans" cxnId="{85A1DE49-CFFC-4BDC-8EF4-4B323DE4F763}">
      <dgm:prSet/>
      <dgm:spPr/>
      <dgm:t>
        <a:bodyPr/>
        <a:lstStyle/>
        <a:p>
          <a:endParaRPr lang="ru-RU"/>
        </a:p>
      </dgm:t>
    </dgm:pt>
    <dgm:pt modelId="{1B0C7743-26F2-4D56-BE93-3F72D20924C7}" type="sibTrans" cxnId="{85A1DE49-CFFC-4BDC-8EF4-4B323DE4F763}">
      <dgm:prSet/>
      <dgm:spPr/>
      <dgm:t>
        <a:bodyPr/>
        <a:lstStyle/>
        <a:p>
          <a:endParaRPr lang="ru-RU"/>
        </a:p>
      </dgm:t>
    </dgm:pt>
    <dgm:pt modelId="{8ABC8EA1-F539-4BBB-840E-509752215D09}">
      <dgm:prSet phldrT="[Текст]"/>
      <dgm:spPr/>
      <dgm:t>
        <a:bodyPr/>
        <a:lstStyle/>
        <a:p>
          <a:r>
            <a:rPr lang="ru-RU" dirty="0" smtClean="0"/>
            <a:t>По состоянию</a:t>
          </a:r>
          <a:endParaRPr lang="ru-RU" dirty="0"/>
        </a:p>
      </dgm:t>
    </dgm:pt>
    <dgm:pt modelId="{E8EEE0A0-C3C6-41C0-BC00-0ED9C6A26722}" type="parTrans" cxnId="{8FE37B20-8319-4044-8C47-EEDF2E0D6219}">
      <dgm:prSet/>
      <dgm:spPr/>
      <dgm:t>
        <a:bodyPr/>
        <a:lstStyle/>
        <a:p>
          <a:endParaRPr lang="ru-RU"/>
        </a:p>
      </dgm:t>
    </dgm:pt>
    <dgm:pt modelId="{E0CDFA11-7C02-4B46-8221-829F0000D455}" type="sibTrans" cxnId="{8FE37B20-8319-4044-8C47-EEDF2E0D6219}">
      <dgm:prSet/>
      <dgm:spPr/>
      <dgm:t>
        <a:bodyPr/>
        <a:lstStyle/>
        <a:p>
          <a:endParaRPr lang="ru-RU"/>
        </a:p>
      </dgm:t>
    </dgm:pt>
    <dgm:pt modelId="{7F5959DA-28D3-460A-A25F-D9CF39C95669}">
      <dgm:prSet phldrT="[Текст]"/>
      <dgm:spPr/>
      <dgm:t>
        <a:bodyPr/>
        <a:lstStyle/>
        <a:p>
          <a:r>
            <a:rPr lang="ru-RU" dirty="0" smtClean="0"/>
            <a:t>Условия эксплуатации – в полевых условия требуется доп. профилактика</a:t>
          </a:r>
          <a:endParaRPr lang="ru-RU" dirty="0"/>
        </a:p>
      </dgm:t>
    </dgm:pt>
    <dgm:pt modelId="{C65CD64D-203F-411A-B165-536DEF68C31C}" type="parTrans" cxnId="{9DB396B8-9632-4E2A-A8B3-47F05D639754}">
      <dgm:prSet/>
      <dgm:spPr/>
      <dgm:t>
        <a:bodyPr/>
        <a:lstStyle/>
        <a:p>
          <a:endParaRPr lang="ru-RU"/>
        </a:p>
      </dgm:t>
    </dgm:pt>
    <dgm:pt modelId="{FB227041-CD98-4E18-A974-11B51C127448}" type="sibTrans" cxnId="{9DB396B8-9632-4E2A-A8B3-47F05D639754}">
      <dgm:prSet/>
      <dgm:spPr/>
      <dgm:t>
        <a:bodyPr/>
        <a:lstStyle/>
        <a:p>
          <a:endParaRPr lang="ru-RU"/>
        </a:p>
      </dgm:t>
    </dgm:pt>
    <dgm:pt modelId="{D854CFA4-904E-4E86-9A3F-68F006B0888E}">
      <dgm:prSet phldrT="[Текст]" custT="1"/>
      <dgm:spPr/>
      <dgm:t>
        <a:bodyPr/>
        <a:lstStyle/>
        <a:p>
          <a:r>
            <a:rPr lang="ru-RU" sz="1100" dirty="0" smtClean="0"/>
            <a:t>Проверка и регулировка предохранительных клапанов</a:t>
          </a:r>
          <a:endParaRPr lang="ru-RU" sz="1100" dirty="0"/>
        </a:p>
      </dgm:t>
    </dgm:pt>
    <dgm:pt modelId="{134C9E80-979F-4A1E-A263-347DFD4843E1}" type="parTrans" cxnId="{A5712822-D0F9-4AF2-9578-96E188489809}">
      <dgm:prSet/>
      <dgm:spPr/>
      <dgm:t>
        <a:bodyPr/>
        <a:lstStyle/>
        <a:p>
          <a:endParaRPr lang="ru-RU"/>
        </a:p>
      </dgm:t>
    </dgm:pt>
    <dgm:pt modelId="{EF69E6BD-82D8-48C1-A2B0-B473C2E7A767}" type="sibTrans" cxnId="{A5712822-D0F9-4AF2-9578-96E188489809}">
      <dgm:prSet/>
      <dgm:spPr/>
      <dgm:t>
        <a:bodyPr/>
        <a:lstStyle/>
        <a:p>
          <a:endParaRPr lang="ru-RU"/>
        </a:p>
      </dgm:t>
    </dgm:pt>
    <dgm:pt modelId="{F2E618A2-A4CD-4C6F-9EC1-DF9E70300037}">
      <dgm:prSet phldrT="[Текст]" custT="1"/>
      <dgm:spPr/>
      <dgm:t>
        <a:bodyPr/>
        <a:lstStyle/>
        <a:p>
          <a:r>
            <a:rPr lang="ru-RU" sz="1100" dirty="0" smtClean="0"/>
            <a:t>Проверка и обслуживание ременной передачи</a:t>
          </a:r>
          <a:endParaRPr lang="ru-RU" sz="1100" dirty="0"/>
        </a:p>
      </dgm:t>
    </dgm:pt>
    <dgm:pt modelId="{2DC8CA83-6036-40C5-853E-8D6B084EE367}" type="parTrans" cxnId="{9BCB0013-0647-4D8E-8098-C3632CCBFA3E}">
      <dgm:prSet/>
      <dgm:spPr/>
      <dgm:t>
        <a:bodyPr/>
        <a:lstStyle/>
        <a:p>
          <a:endParaRPr lang="ru-RU"/>
        </a:p>
      </dgm:t>
    </dgm:pt>
    <dgm:pt modelId="{479A535F-1474-4007-B656-DD9A80C3431B}" type="sibTrans" cxnId="{9BCB0013-0647-4D8E-8098-C3632CCBFA3E}">
      <dgm:prSet/>
      <dgm:spPr/>
      <dgm:t>
        <a:bodyPr/>
        <a:lstStyle/>
        <a:p>
          <a:endParaRPr lang="ru-RU"/>
        </a:p>
      </dgm:t>
    </dgm:pt>
    <dgm:pt modelId="{22377519-5C3E-415B-AD49-1DFAC3362900}">
      <dgm:prSet phldrT="[Текст]"/>
      <dgm:spPr/>
      <dgm:t>
        <a:bodyPr/>
        <a:lstStyle/>
        <a:p>
          <a:r>
            <a:rPr lang="ru-RU" dirty="0" smtClean="0"/>
            <a:t>Контроль за доступом</a:t>
          </a:r>
          <a:endParaRPr lang="ru-RU" dirty="0"/>
        </a:p>
      </dgm:t>
    </dgm:pt>
    <dgm:pt modelId="{90DD18CA-92A8-47AB-9435-BACDA812B9B6}" type="parTrans" cxnId="{7258281D-383E-4DAB-88BD-9D65F9B91484}">
      <dgm:prSet/>
      <dgm:spPr/>
      <dgm:t>
        <a:bodyPr/>
        <a:lstStyle/>
        <a:p>
          <a:endParaRPr lang="ru-RU"/>
        </a:p>
      </dgm:t>
    </dgm:pt>
    <dgm:pt modelId="{EB8DA347-D993-4644-89D5-A392763F6D40}" type="sibTrans" cxnId="{7258281D-383E-4DAB-88BD-9D65F9B91484}">
      <dgm:prSet/>
      <dgm:spPr/>
      <dgm:t>
        <a:bodyPr/>
        <a:lstStyle/>
        <a:p>
          <a:endParaRPr lang="ru-RU"/>
        </a:p>
      </dgm:t>
    </dgm:pt>
    <dgm:pt modelId="{2B14559F-00FF-4BFF-B136-CEC2732ACC2A}">
      <dgm:prSet phldrT="[Текст]"/>
      <dgm:spPr/>
      <dgm:t>
        <a:bodyPr/>
        <a:lstStyle/>
        <a:p>
          <a:r>
            <a:rPr lang="ru-RU" dirty="0" smtClean="0"/>
            <a:t>Проверка функционирования</a:t>
          </a:r>
          <a:endParaRPr lang="ru-RU" dirty="0"/>
        </a:p>
      </dgm:t>
    </dgm:pt>
    <dgm:pt modelId="{5BB84D6A-3BA2-48EC-BF54-01A7D25B514D}" type="parTrans" cxnId="{EE33402C-C25A-4540-BDE9-4A8752B733E6}">
      <dgm:prSet/>
      <dgm:spPr/>
      <dgm:t>
        <a:bodyPr/>
        <a:lstStyle/>
        <a:p>
          <a:endParaRPr lang="ru-RU"/>
        </a:p>
      </dgm:t>
    </dgm:pt>
    <dgm:pt modelId="{D7456E9A-BE08-4465-B6B3-6654EB2497D6}" type="sibTrans" cxnId="{EE33402C-C25A-4540-BDE9-4A8752B733E6}">
      <dgm:prSet/>
      <dgm:spPr/>
      <dgm:t>
        <a:bodyPr/>
        <a:lstStyle/>
        <a:p>
          <a:endParaRPr lang="ru-RU"/>
        </a:p>
      </dgm:t>
    </dgm:pt>
    <dgm:pt modelId="{11E09046-7BCA-427D-93B0-470721A8C31F}" type="pres">
      <dgm:prSet presAssocID="{582B1F3C-6C79-4984-8B13-9C3D9493BF7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C5B968-7F48-4E97-9064-EA063D02ABF3}" type="pres">
      <dgm:prSet presAssocID="{EEC536A9-5FEF-4F94-A492-448CC94B7A76}" presName="compNode" presStyleCnt="0"/>
      <dgm:spPr/>
    </dgm:pt>
    <dgm:pt modelId="{FEF8AC2C-56BA-49F0-BBB6-7350A06B6516}" type="pres">
      <dgm:prSet presAssocID="{EEC536A9-5FEF-4F94-A492-448CC94B7A76}" presName="aNode" presStyleLbl="bgShp" presStyleIdx="0" presStyleCnt="4"/>
      <dgm:spPr/>
      <dgm:t>
        <a:bodyPr/>
        <a:lstStyle/>
        <a:p>
          <a:endParaRPr lang="ru-RU"/>
        </a:p>
      </dgm:t>
    </dgm:pt>
    <dgm:pt modelId="{B380290A-3DB3-4E31-8DDE-AED028B659CB}" type="pres">
      <dgm:prSet presAssocID="{EEC536A9-5FEF-4F94-A492-448CC94B7A76}" presName="textNode" presStyleLbl="bgShp" presStyleIdx="0" presStyleCnt="4"/>
      <dgm:spPr/>
      <dgm:t>
        <a:bodyPr/>
        <a:lstStyle/>
        <a:p>
          <a:endParaRPr lang="ru-RU"/>
        </a:p>
      </dgm:t>
    </dgm:pt>
    <dgm:pt modelId="{E596D0CF-86B0-4989-ABA1-2BCD4787642A}" type="pres">
      <dgm:prSet presAssocID="{EEC536A9-5FEF-4F94-A492-448CC94B7A76}" presName="compChildNode" presStyleCnt="0"/>
      <dgm:spPr/>
    </dgm:pt>
    <dgm:pt modelId="{F4660921-1C46-4CE3-BE5E-621D0D013227}" type="pres">
      <dgm:prSet presAssocID="{EEC536A9-5FEF-4F94-A492-448CC94B7A76}" presName="theInnerList" presStyleCnt="0"/>
      <dgm:spPr/>
    </dgm:pt>
    <dgm:pt modelId="{3B14D69F-9325-419A-8BF0-70DA6436F13A}" type="pres">
      <dgm:prSet presAssocID="{C336C715-87EE-4D04-99DC-D5456CFB5395}" presName="child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681133-C04E-43AA-87C6-22B6368A07AC}" type="pres">
      <dgm:prSet presAssocID="{C336C715-87EE-4D04-99DC-D5456CFB5395}" presName="aSpace2" presStyleCnt="0"/>
      <dgm:spPr/>
    </dgm:pt>
    <dgm:pt modelId="{8E5D4AA1-9784-4CE2-85B6-A72BB0D59B68}" type="pres">
      <dgm:prSet presAssocID="{275DF768-0158-4E88-AC50-C82966F05C6E}" presName="child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2F53E-1897-4E8E-99D2-CB7EA3FFC9A2}" type="pres">
      <dgm:prSet presAssocID="{275DF768-0158-4E88-AC50-C82966F05C6E}" presName="aSpace2" presStyleCnt="0"/>
      <dgm:spPr/>
    </dgm:pt>
    <dgm:pt modelId="{0ABE479F-AEC2-4ECF-9E08-7E33BF71BEAF}" type="pres">
      <dgm:prSet presAssocID="{8ABC8EA1-F539-4BBB-840E-509752215D09}" presName="child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41756-660D-492A-A32D-10956E6728DF}" type="pres">
      <dgm:prSet presAssocID="{EEC536A9-5FEF-4F94-A492-448CC94B7A76}" presName="aSpace" presStyleCnt="0"/>
      <dgm:spPr/>
    </dgm:pt>
    <dgm:pt modelId="{0E0B8E73-EFB7-4FE2-9315-F34C088EDE00}" type="pres">
      <dgm:prSet presAssocID="{6C8FF83C-284D-48A6-A8C0-C573238C250D}" presName="compNode" presStyleCnt="0"/>
      <dgm:spPr/>
    </dgm:pt>
    <dgm:pt modelId="{CEBF8A24-6971-4FCD-8480-20A5AF3401B9}" type="pres">
      <dgm:prSet presAssocID="{6C8FF83C-284D-48A6-A8C0-C573238C250D}" presName="aNode" presStyleLbl="bgShp" presStyleIdx="1" presStyleCnt="4"/>
      <dgm:spPr/>
      <dgm:t>
        <a:bodyPr/>
        <a:lstStyle/>
        <a:p>
          <a:endParaRPr lang="ru-RU"/>
        </a:p>
      </dgm:t>
    </dgm:pt>
    <dgm:pt modelId="{303B0859-B350-4A82-A0E8-A65F4269A131}" type="pres">
      <dgm:prSet presAssocID="{6C8FF83C-284D-48A6-A8C0-C573238C250D}" presName="textNode" presStyleLbl="bgShp" presStyleIdx="1" presStyleCnt="4"/>
      <dgm:spPr/>
      <dgm:t>
        <a:bodyPr/>
        <a:lstStyle/>
        <a:p>
          <a:endParaRPr lang="ru-RU"/>
        </a:p>
      </dgm:t>
    </dgm:pt>
    <dgm:pt modelId="{7D7B6E73-D3ED-4D9F-BE57-ED67CBE8E576}" type="pres">
      <dgm:prSet presAssocID="{6C8FF83C-284D-48A6-A8C0-C573238C250D}" presName="compChildNode" presStyleCnt="0"/>
      <dgm:spPr/>
    </dgm:pt>
    <dgm:pt modelId="{F4EE5A0F-4F2F-4200-9708-CD291E94F5A9}" type="pres">
      <dgm:prSet presAssocID="{6C8FF83C-284D-48A6-A8C0-C573238C250D}" presName="theInnerList" presStyleCnt="0"/>
      <dgm:spPr/>
    </dgm:pt>
    <dgm:pt modelId="{F8E00CD4-58A6-4148-B5FF-D6E85A190A82}" type="pres">
      <dgm:prSet presAssocID="{0BDCE043-2827-4136-81C3-94DB16664517}" presName="child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FE118-94FF-4FDE-A9F3-0DA0AA785C20}" type="pres">
      <dgm:prSet presAssocID="{0BDCE043-2827-4136-81C3-94DB16664517}" presName="aSpace2" presStyleCnt="0"/>
      <dgm:spPr/>
    </dgm:pt>
    <dgm:pt modelId="{CD99F608-963A-4B57-9F32-F79BC96FB4B4}" type="pres">
      <dgm:prSet presAssocID="{86400A32-8440-4F71-88E6-2A2789713FE8}" presName="child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8B297-F4F6-46A4-A356-CB1C7B7DCB0E}" type="pres">
      <dgm:prSet presAssocID="{86400A32-8440-4F71-88E6-2A2789713FE8}" presName="aSpace2" presStyleCnt="0"/>
      <dgm:spPr/>
    </dgm:pt>
    <dgm:pt modelId="{ADE901BB-CCCB-4456-B24A-78292550DFBF}" type="pres">
      <dgm:prSet presAssocID="{7F5959DA-28D3-460A-A25F-D9CF39C95669}" presName="child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4E656-B8EC-419D-A470-0D1BC189CEE0}" type="pres">
      <dgm:prSet presAssocID="{6C8FF83C-284D-48A6-A8C0-C573238C250D}" presName="aSpace" presStyleCnt="0"/>
      <dgm:spPr/>
    </dgm:pt>
    <dgm:pt modelId="{A4CC9E6B-3F18-4974-890D-5AF23FC7BDE5}" type="pres">
      <dgm:prSet presAssocID="{C417018D-E757-4859-A706-66FDB554C1E0}" presName="compNode" presStyleCnt="0"/>
      <dgm:spPr/>
    </dgm:pt>
    <dgm:pt modelId="{2F200182-A717-40B6-916D-5A7701B4CD15}" type="pres">
      <dgm:prSet presAssocID="{C417018D-E757-4859-A706-66FDB554C1E0}" presName="aNode" presStyleLbl="bgShp" presStyleIdx="2" presStyleCnt="4"/>
      <dgm:spPr/>
      <dgm:t>
        <a:bodyPr/>
        <a:lstStyle/>
        <a:p>
          <a:endParaRPr lang="ru-RU"/>
        </a:p>
      </dgm:t>
    </dgm:pt>
    <dgm:pt modelId="{0A6D1889-8673-4F4C-A69E-4B7927DB2B48}" type="pres">
      <dgm:prSet presAssocID="{C417018D-E757-4859-A706-66FDB554C1E0}" presName="textNode" presStyleLbl="bgShp" presStyleIdx="2" presStyleCnt="4"/>
      <dgm:spPr/>
      <dgm:t>
        <a:bodyPr/>
        <a:lstStyle/>
        <a:p>
          <a:endParaRPr lang="ru-RU"/>
        </a:p>
      </dgm:t>
    </dgm:pt>
    <dgm:pt modelId="{8C474B9B-0E73-4A89-AC84-B2C2E1E4D5F5}" type="pres">
      <dgm:prSet presAssocID="{C417018D-E757-4859-A706-66FDB554C1E0}" presName="compChildNode" presStyleCnt="0"/>
      <dgm:spPr/>
    </dgm:pt>
    <dgm:pt modelId="{1178319B-7EB5-45A6-B3CB-441ED46BD430}" type="pres">
      <dgm:prSet presAssocID="{C417018D-E757-4859-A706-66FDB554C1E0}" presName="theInnerList" presStyleCnt="0"/>
      <dgm:spPr/>
    </dgm:pt>
    <dgm:pt modelId="{793E9F0C-459D-4BBE-BD02-1F3794BCE62F}" type="pres">
      <dgm:prSet presAssocID="{79BEF151-AB6C-47A4-87F1-3F7B0C9FD142}" presName="child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1B630-E8C0-4103-B984-E8A344761070}" type="pres">
      <dgm:prSet presAssocID="{79BEF151-AB6C-47A4-87F1-3F7B0C9FD142}" presName="aSpace2" presStyleCnt="0"/>
      <dgm:spPr/>
    </dgm:pt>
    <dgm:pt modelId="{D1CB9FF7-1191-443A-AD10-F40C7D087A5F}" type="pres">
      <dgm:prSet presAssocID="{2C374702-BEEE-45D0-BC3B-7378653D55CE}" presName="child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77956-077A-4C5D-9F02-961CEC4D404E}" type="pres">
      <dgm:prSet presAssocID="{2C374702-BEEE-45D0-BC3B-7378653D55CE}" presName="aSpace2" presStyleCnt="0"/>
      <dgm:spPr/>
    </dgm:pt>
    <dgm:pt modelId="{D31DB6E8-6555-4778-BF31-F2507BB3FEDE}" type="pres">
      <dgm:prSet presAssocID="{D854CFA4-904E-4E86-9A3F-68F006B0888E}" presName="child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7C33A-A277-4455-8CFD-B36C406E66DC}" type="pres">
      <dgm:prSet presAssocID="{D854CFA4-904E-4E86-9A3F-68F006B0888E}" presName="aSpace2" presStyleCnt="0"/>
      <dgm:spPr/>
    </dgm:pt>
    <dgm:pt modelId="{ECA5B2A2-C59D-4008-8EAA-2F538DF745AE}" type="pres">
      <dgm:prSet presAssocID="{F2E618A2-A4CD-4C6F-9EC1-DF9E70300037}" presName="child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F6B32-C877-47B9-81AA-80809D8BA2BA}" type="pres">
      <dgm:prSet presAssocID="{C417018D-E757-4859-A706-66FDB554C1E0}" presName="aSpace" presStyleCnt="0"/>
      <dgm:spPr/>
    </dgm:pt>
    <dgm:pt modelId="{21E80986-41EC-4DFA-A3AA-4BE0D2861214}" type="pres">
      <dgm:prSet presAssocID="{00E4237B-9313-461B-85F6-3059ED2DBBAF}" presName="compNode" presStyleCnt="0"/>
      <dgm:spPr/>
    </dgm:pt>
    <dgm:pt modelId="{009D7C00-1A6A-415F-8AB9-31F4D3B76C37}" type="pres">
      <dgm:prSet presAssocID="{00E4237B-9313-461B-85F6-3059ED2DBBAF}" presName="aNode" presStyleLbl="bgShp" presStyleIdx="3" presStyleCnt="4"/>
      <dgm:spPr/>
      <dgm:t>
        <a:bodyPr/>
        <a:lstStyle/>
        <a:p>
          <a:endParaRPr lang="ru-RU"/>
        </a:p>
      </dgm:t>
    </dgm:pt>
    <dgm:pt modelId="{8A9C45D1-EFFB-4A42-A1D3-4B11B839A6FE}" type="pres">
      <dgm:prSet presAssocID="{00E4237B-9313-461B-85F6-3059ED2DBBAF}" presName="textNode" presStyleLbl="bgShp" presStyleIdx="3" presStyleCnt="4"/>
      <dgm:spPr/>
      <dgm:t>
        <a:bodyPr/>
        <a:lstStyle/>
        <a:p>
          <a:endParaRPr lang="ru-RU"/>
        </a:p>
      </dgm:t>
    </dgm:pt>
    <dgm:pt modelId="{F9364431-FD64-49CF-9BB0-EA7DE50D5EE5}" type="pres">
      <dgm:prSet presAssocID="{00E4237B-9313-461B-85F6-3059ED2DBBAF}" presName="compChildNode" presStyleCnt="0"/>
      <dgm:spPr/>
    </dgm:pt>
    <dgm:pt modelId="{65C434CE-807C-4522-8950-0608980B5719}" type="pres">
      <dgm:prSet presAssocID="{00E4237B-9313-461B-85F6-3059ED2DBBAF}" presName="theInnerList" presStyleCnt="0"/>
      <dgm:spPr/>
    </dgm:pt>
    <dgm:pt modelId="{70449932-1904-4867-98AA-13AAA747EDD6}" type="pres">
      <dgm:prSet presAssocID="{2406283B-BE93-45C4-949D-FBBF68208751}" presName="child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33185-02CF-4558-8FB2-F10E42C8BFD0}" type="pres">
      <dgm:prSet presAssocID="{2406283B-BE93-45C4-949D-FBBF68208751}" presName="aSpace2" presStyleCnt="0"/>
      <dgm:spPr/>
    </dgm:pt>
    <dgm:pt modelId="{BA8B900E-2FD3-46AD-87F7-6C27684E97C7}" type="pres">
      <dgm:prSet presAssocID="{BE96AA0E-7FDB-417C-863A-DEC8D4209CFB}" presName="child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DF216C-44DF-445D-B6C1-B159B7E499EB}" type="pres">
      <dgm:prSet presAssocID="{BE96AA0E-7FDB-417C-863A-DEC8D4209CFB}" presName="aSpace2" presStyleCnt="0"/>
      <dgm:spPr/>
    </dgm:pt>
    <dgm:pt modelId="{FBB478B5-6FED-424F-B663-E9A5F0DC9077}" type="pres">
      <dgm:prSet presAssocID="{22377519-5C3E-415B-AD49-1DFAC3362900}" presName="child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E895F-2492-4EFF-87F4-3760806B85E8}" type="pres">
      <dgm:prSet presAssocID="{22377519-5C3E-415B-AD49-1DFAC3362900}" presName="aSpace2" presStyleCnt="0"/>
      <dgm:spPr/>
    </dgm:pt>
    <dgm:pt modelId="{AB7B83BF-0F11-4028-B750-EEF1AC31586B}" type="pres">
      <dgm:prSet presAssocID="{2B14559F-00FF-4BFF-B136-CEC2732ACC2A}" presName="child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BC5F27-3751-4A26-9DD3-624AAB9EBAFA}" type="presOf" srcId="{F2E618A2-A4CD-4C6F-9EC1-DF9E70300037}" destId="{ECA5B2A2-C59D-4008-8EAA-2F538DF745AE}" srcOrd="0" destOrd="0" presId="urn:microsoft.com/office/officeart/2005/8/layout/lProcess2"/>
    <dgm:cxn modelId="{C2B52195-B751-4BE1-9D0D-3BDEB6326398}" type="presOf" srcId="{22377519-5C3E-415B-AD49-1DFAC3362900}" destId="{FBB478B5-6FED-424F-B663-E9A5F0DC9077}" srcOrd="0" destOrd="0" presId="urn:microsoft.com/office/officeart/2005/8/layout/lProcess2"/>
    <dgm:cxn modelId="{419F67B6-F6A4-407C-8238-E0EC44E850DD}" type="presOf" srcId="{2406283B-BE93-45C4-949D-FBBF68208751}" destId="{70449932-1904-4867-98AA-13AAA747EDD6}" srcOrd="0" destOrd="0" presId="urn:microsoft.com/office/officeart/2005/8/layout/lProcess2"/>
    <dgm:cxn modelId="{CFA8CD61-26EB-4200-B1DF-20CAB4E1ECA9}" srcId="{582B1F3C-6C79-4984-8B13-9C3D9493BF7C}" destId="{00E4237B-9313-461B-85F6-3059ED2DBBAF}" srcOrd="3" destOrd="0" parTransId="{E0399020-4691-4187-97F2-4E27BC0CD2E3}" sibTransId="{AAECE20B-A11E-4DD4-B040-5E3AF3560E6F}"/>
    <dgm:cxn modelId="{9DB396B8-9632-4E2A-A8B3-47F05D639754}" srcId="{6C8FF83C-284D-48A6-A8C0-C573238C250D}" destId="{7F5959DA-28D3-460A-A25F-D9CF39C95669}" srcOrd="2" destOrd="0" parTransId="{C65CD64D-203F-411A-B165-536DEF68C31C}" sibTransId="{FB227041-CD98-4E18-A974-11B51C127448}"/>
    <dgm:cxn modelId="{EE33402C-C25A-4540-BDE9-4A8752B733E6}" srcId="{00E4237B-9313-461B-85F6-3059ED2DBBAF}" destId="{2B14559F-00FF-4BFF-B136-CEC2732ACC2A}" srcOrd="3" destOrd="0" parTransId="{5BB84D6A-3BA2-48EC-BF54-01A7D25B514D}" sibTransId="{D7456E9A-BE08-4465-B6B3-6654EB2497D6}"/>
    <dgm:cxn modelId="{7AE89B2F-CFD5-4837-941A-D55CF405E53D}" srcId="{C417018D-E757-4859-A706-66FDB554C1E0}" destId="{79BEF151-AB6C-47A4-87F1-3F7B0C9FD142}" srcOrd="0" destOrd="0" parTransId="{8B3EC1CE-B6F5-4868-8A2C-4CA3E48AE3EC}" sibTransId="{327FB0C6-9571-47CD-BB60-3524151D4612}"/>
    <dgm:cxn modelId="{1BADEA17-A6EF-4716-8A99-C1027AEDE640}" srcId="{582B1F3C-6C79-4984-8B13-9C3D9493BF7C}" destId="{C417018D-E757-4859-A706-66FDB554C1E0}" srcOrd="2" destOrd="0" parTransId="{FB61ED18-E283-4E24-9C0B-2FB1693D03AC}" sibTransId="{1D012CA1-C44B-4962-8FC9-6FEE1413B071}"/>
    <dgm:cxn modelId="{50FCC9D5-4DF6-4C4F-9898-564A4F4F42E7}" type="presOf" srcId="{EEC536A9-5FEF-4F94-A492-448CC94B7A76}" destId="{FEF8AC2C-56BA-49F0-BBB6-7350A06B6516}" srcOrd="0" destOrd="0" presId="urn:microsoft.com/office/officeart/2005/8/layout/lProcess2"/>
    <dgm:cxn modelId="{DB22DA78-39B8-4EA2-A8C1-BD6EAE9FACBD}" type="presOf" srcId="{86400A32-8440-4F71-88E6-2A2789713FE8}" destId="{CD99F608-963A-4B57-9F32-F79BC96FB4B4}" srcOrd="0" destOrd="0" presId="urn:microsoft.com/office/officeart/2005/8/layout/lProcess2"/>
    <dgm:cxn modelId="{9903F7D1-4107-4CC0-95BF-DAD46612D52A}" srcId="{6C8FF83C-284D-48A6-A8C0-C573238C250D}" destId="{0BDCE043-2827-4136-81C3-94DB16664517}" srcOrd="0" destOrd="0" parTransId="{17B2E8EA-D75E-4902-A9B4-67768EF99EC0}" sibTransId="{B8996717-F383-45CA-B80E-3EFA1BB58567}"/>
    <dgm:cxn modelId="{4E189364-E751-4E17-B1FD-76BB264891C6}" type="presOf" srcId="{8ABC8EA1-F539-4BBB-840E-509752215D09}" destId="{0ABE479F-AEC2-4ECF-9E08-7E33BF71BEAF}" srcOrd="0" destOrd="0" presId="urn:microsoft.com/office/officeart/2005/8/layout/lProcess2"/>
    <dgm:cxn modelId="{0DB385CB-09ED-4B04-8DE5-C45B213EDD5C}" srcId="{00E4237B-9313-461B-85F6-3059ED2DBBAF}" destId="{BE96AA0E-7FDB-417C-863A-DEC8D4209CFB}" srcOrd="1" destOrd="0" parTransId="{5D2027FB-BBB7-415A-AF5C-02EBC6FD5B03}" sibTransId="{D76AA5D8-97DC-4A5D-88CF-EB5668591F45}"/>
    <dgm:cxn modelId="{0DA006D8-16BF-43F5-B9FE-3550B28ECE33}" type="presOf" srcId="{C336C715-87EE-4D04-99DC-D5456CFB5395}" destId="{3B14D69F-9325-419A-8BF0-70DA6436F13A}" srcOrd="0" destOrd="0" presId="urn:microsoft.com/office/officeart/2005/8/layout/lProcess2"/>
    <dgm:cxn modelId="{AB05B120-D3BC-4874-8B4B-5EBF096D30C3}" type="presOf" srcId="{D854CFA4-904E-4E86-9A3F-68F006B0888E}" destId="{D31DB6E8-6555-4778-BF31-F2507BB3FEDE}" srcOrd="0" destOrd="0" presId="urn:microsoft.com/office/officeart/2005/8/layout/lProcess2"/>
    <dgm:cxn modelId="{E051B859-BB45-475F-97B2-401D4D099E40}" type="presOf" srcId="{6C8FF83C-284D-48A6-A8C0-C573238C250D}" destId="{303B0859-B350-4A82-A0E8-A65F4269A131}" srcOrd="1" destOrd="0" presId="urn:microsoft.com/office/officeart/2005/8/layout/lProcess2"/>
    <dgm:cxn modelId="{B16D85A9-52F4-4006-8893-F9A4CE466448}" type="presOf" srcId="{00E4237B-9313-461B-85F6-3059ED2DBBAF}" destId="{8A9C45D1-EFFB-4A42-A1D3-4B11B839A6FE}" srcOrd="1" destOrd="0" presId="urn:microsoft.com/office/officeart/2005/8/layout/lProcess2"/>
    <dgm:cxn modelId="{F813A0A3-A70A-4B99-AF7A-2F088E0210BD}" type="presOf" srcId="{C417018D-E757-4859-A706-66FDB554C1E0}" destId="{2F200182-A717-40B6-916D-5A7701B4CD15}" srcOrd="0" destOrd="0" presId="urn:microsoft.com/office/officeart/2005/8/layout/lProcess2"/>
    <dgm:cxn modelId="{9BCB0013-0647-4D8E-8098-C3632CCBFA3E}" srcId="{C417018D-E757-4859-A706-66FDB554C1E0}" destId="{F2E618A2-A4CD-4C6F-9EC1-DF9E70300037}" srcOrd="3" destOrd="0" parTransId="{2DC8CA83-6036-40C5-853E-8D6B084EE367}" sibTransId="{479A535F-1474-4007-B656-DD9A80C3431B}"/>
    <dgm:cxn modelId="{4F582B9E-D8D9-4338-9B27-D632E01A9706}" type="presOf" srcId="{6C8FF83C-284D-48A6-A8C0-C573238C250D}" destId="{CEBF8A24-6971-4FCD-8480-20A5AF3401B9}" srcOrd="0" destOrd="0" presId="urn:microsoft.com/office/officeart/2005/8/layout/lProcess2"/>
    <dgm:cxn modelId="{68832E79-B5D4-4A66-B583-613BC346C244}" type="presOf" srcId="{582B1F3C-6C79-4984-8B13-9C3D9493BF7C}" destId="{11E09046-7BCA-427D-93B0-470721A8C31F}" srcOrd="0" destOrd="0" presId="urn:microsoft.com/office/officeart/2005/8/layout/lProcess2"/>
    <dgm:cxn modelId="{7258281D-383E-4DAB-88BD-9D65F9B91484}" srcId="{00E4237B-9313-461B-85F6-3059ED2DBBAF}" destId="{22377519-5C3E-415B-AD49-1DFAC3362900}" srcOrd="2" destOrd="0" parTransId="{90DD18CA-92A8-47AB-9435-BACDA812B9B6}" sibTransId="{EB8DA347-D993-4644-89D5-A392763F6D40}"/>
    <dgm:cxn modelId="{6E8710A4-C450-419B-ACAA-1AD6711E01EC}" srcId="{6C8FF83C-284D-48A6-A8C0-C573238C250D}" destId="{86400A32-8440-4F71-88E6-2A2789713FE8}" srcOrd="1" destOrd="0" parTransId="{A9A0D6A2-A189-40D3-9B78-B86405B387FE}" sibTransId="{CB098FB1-D89E-4307-AB1D-F007EBDF7F18}"/>
    <dgm:cxn modelId="{214C877D-8394-4655-A78E-7E631476A9BE}" type="presOf" srcId="{EEC536A9-5FEF-4F94-A492-448CC94B7A76}" destId="{B380290A-3DB3-4E31-8DDE-AED028B659CB}" srcOrd="1" destOrd="0" presId="urn:microsoft.com/office/officeart/2005/8/layout/lProcess2"/>
    <dgm:cxn modelId="{94F0AD88-BB96-4939-8332-5BEE36999CC9}" type="presOf" srcId="{BE96AA0E-7FDB-417C-863A-DEC8D4209CFB}" destId="{BA8B900E-2FD3-46AD-87F7-6C27684E97C7}" srcOrd="0" destOrd="0" presId="urn:microsoft.com/office/officeart/2005/8/layout/lProcess2"/>
    <dgm:cxn modelId="{92B57AC0-E928-4EC9-AACB-0A4E4BC06B69}" srcId="{C417018D-E757-4859-A706-66FDB554C1E0}" destId="{2C374702-BEEE-45D0-BC3B-7378653D55CE}" srcOrd="1" destOrd="0" parTransId="{8E4E1832-31D1-41B1-BAF0-209B6E576354}" sibTransId="{07350829-21B4-4FEE-81EA-1136D324D01C}"/>
    <dgm:cxn modelId="{360371B4-790E-422F-80DB-73CE15B64C01}" srcId="{EEC536A9-5FEF-4F94-A492-448CC94B7A76}" destId="{C336C715-87EE-4D04-99DC-D5456CFB5395}" srcOrd="0" destOrd="0" parTransId="{522480C8-6204-4EDE-AC1B-54AAC744D764}" sibTransId="{F5AD6CA2-1B48-4D91-8D02-D66E3C783A12}"/>
    <dgm:cxn modelId="{8FE37B20-8319-4044-8C47-EEDF2E0D6219}" srcId="{EEC536A9-5FEF-4F94-A492-448CC94B7A76}" destId="{8ABC8EA1-F539-4BBB-840E-509752215D09}" srcOrd="2" destOrd="0" parTransId="{E8EEE0A0-C3C6-41C0-BC00-0ED9C6A26722}" sibTransId="{E0CDFA11-7C02-4B46-8221-829F0000D455}"/>
    <dgm:cxn modelId="{93EE9AE6-40BD-4760-9F2B-2D3E8BDC3143}" type="presOf" srcId="{C417018D-E757-4859-A706-66FDB554C1E0}" destId="{0A6D1889-8673-4F4C-A69E-4B7927DB2B48}" srcOrd="1" destOrd="0" presId="urn:microsoft.com/office/officeart/2005/8/layout/lProcess2"/>
    <dgm:cxn modelId="{B1605779-253A-4B2B-9714-5DDA95711583}" srcId="{582B1F3C-6C79-4984-8B13-9C3D9493BF7C}" destId="{EEC536A9-5FEF-4F94-A492-448CC94B7A76}" srcOrd="0" destOrd="0" parTransId="{0FDA5A83-A823-4CA3-8369-C017011E84E8}" sibTransId="{5ADD7A95-7CEE-41AE-AC8A-4234F9424389}"/>
    <dgm:cxn modelId="{F8725E9C-9297-4D9A-946B-C0DD2E3C2207}" type="presOf" srcId="{275DF768-0158-4E88-AC50-C82966F05C6E}" destId="{8E5D4AA1-9784-4CE2-85B6-A72BB0D59B68}" srcOrd="0" destOrd="0" presId="urn:microsoft.com/office/officeart/2005/8/layout/lProcess2"/>
    <dgm:cxn modelId="{85A1DE49-CFFC-4BDC-8EF4-4B323DE4F763}" srcId="{00E4237B-9313-461B-85F6-3059ED2DBBAF}" destId="{2406283B-BE93-45C4-949D-FBBF68208751}" srcOrd="0" destOrd="0" parTransId="{04FE9F68-ED62-42E1-A7F1-2BDD93966EC3}" sibTransId="{1B0C7743-26F2-4D56-BE93-3F72D20924C7}"/>
    <dgm:cxn modelId="{A5712822-D0F9-4AF2-9578-96E188489809}" srcId="{C417018D-E757-4859-A706-66FDB554C1E0}" destId="{D854CFA4-904E-4E86-9A3F-68F006B0888E}" srcOrd="2" destOrd="0" parTransId="{134C9E80-979F-4A1E-A263-347DFD4843E1}" sibTransId="{EF69E6BD-82D8-48C1-A2B0-B473C2E7A767}"/>
    <dgm:cxn modelId="{FE7406AC-F973-4EA9-BF93-A8A6283F04C0}" type="presOf" srcId="{7F5959DA-28D3-460A-A25F-D9CF39C95669}" destId="{ADE901BB-CCCB-4456-B24A-78292550DFBF}" srcOrd="0" destOrd="0" presId="urn:microsoft.com/office/officeart/2005/8/layout/lProcess2"/>
    <dgm:cxn modelId="{E3AD0A31-2982-49B7-B973-950551EE1D04}" type="presOf" srcId="{00E4237B-9313-461B-85F6-3059ED2DBBAF}" destId="{009D7C00-1A6A-415F-8AB9-31F4D3B76C37}" srcOrd="0" destOrd="0" presId="urn:microsoft.com/office/officeart/2005/8/layout/lProcess2"/>
    <dgm:cxn modelId="{97618A2B-A1DD-4B1B-A8C1-34B49D558578}" srcId="{EEC536A9-5FEF-4F94-A492-448CC94B7A76}" destId="{275DF768-0158-4E88-AC50-C82966F05C6E}" srcOrd="1" destOrd="0" parTransId="{1A070292-E5F4-4AA3-B93F-67426A1126FD}" sibTransId="{7A9A961E-D3E2-436C-A575-C938EC0E0682}"/>
    <dgm:cxn modelId="{AE7D1811-DEA3-4E97-B52E-120B20B715B6}" type="presOf" srcId="{79BEF151-AB6C-47A4-87F1-3F7B0C9FD142}" destId="{793E9F0C-459D-4BBE-BD02-1F3794BCE62F}" srcOrd="0" destOrd="0" presId="urn:microsoft.com/office/officeart/2005/8/layout/lProcess2"/>
    <dgm:cxn modelId="{6B183D27-6BDB-42CC-8866-8A1F68E5A076}" srcId="{582B1F3C-6C79-4984-8B13-9C3D9493BF7C}" destId="{6C8FF83C-284D-48A6-A8C0-C573238C250D}" srcOrd="1" destOrd="0" parTransId="{13FC02A3-EAB9-43DF-89DB-F391964CA6EF}" sibTransId="{14935AC3-7FDE-4531-ACB4-F422822252B1}"/>
    <dgm:cxn modelId="{D01D3FAD-96F1-4D8B-8027-C2639E2FF155}" type="presOf" srcId="{2C374702-BEEE-45D0-BC3B-7378653D55CE}" destId="{D1CB9FF7-1191-443A-AD10-F40C7D087A5F}" srcOrd="0" destOrd="0" presId="urn:microsoft.com/office/officeart/2005/8/layout/lProcess2"/>
    <dgm:cxn modelId="{DF8D8466-3A04-4CA0-BCA6-032D8F0721BC}" type="presOf" srcId="{0BDCE043-2827-4136-81C3-94DB16664517}" destId="{F8E00CD4-58A6-4148-B5FF-D6E85A190A82}" srcOrd="0" destOrd="0" presId="urn:microsoft.com/office/officeart/2005/8/layout/lProcess2"/>
    <dgm:cxn modelId="{E09BF7AB-99A1-4C81-B245-BBB3F38F17DF}" type="presOf" srcId="{2B14559F-00FF-4BFF-B136-CEC2732ACC2A}" destId="{AB7B83BF-0F11-4028-B750-EEF1AC31586B}" srcOrd="0" destOrd="0" presId="urn:microsoft.com/office/officeart/2005/8/layout/lProcess2"/>
    <dgm:cxn modelId="{BF91D0DC-4232-49DA-B39F-A6C7E562EF4B}" type="presParOf" srcId="{11E09046-7BCA-427D-93B0-470721A8C31F}" destId="{AAC5B968-7F48-4E97-9064-EA063D02ABF3}" srcOrd="0" destOrd="0" presId="urn:microsoft.com/office/officeart/2005/8/layout/lProcess2"/>
    <dgm:cxn modelId="{A3143F65-D3A5-41E1-81BD-4ACAE29D895F}" type="presParOf" srcId="{AAC5B968-7F48-4E97-9064-EA063D02ABF3}" destId="{FEF8AC2C-56BA-49F0-BBB6-7350A06B6516}" srcOrd="0" destOrd="0" presId="urn:microsoft.com/office/officeart/2005/8/layout/lProcess2"/>
    <dgm:cxn modelId="{7BF483C9-1B7D-4144-B942-8A20FCE00046}" type="presParOf" srcId="{AAC5B968-7F48-4E97-9064-EA063D02ABF3}" destId="{B380290A-3DB3-4E31-8DDE-AED028B659CB}" srcOrd="1" destOrd="0" presId="urn:microsoft.com/office/officeart/2005/8/layout/lProcess2"/>
    <dgm:cxn modelId="{25E79EA4-17F8-4A0D-B37B-20D97D1FDAF3}" type="presParOf" srcId="{AAC5B968-7F48-4E97-9064-EA063D02ABF3}" destId="{E596D0CF-86B0-4989-ABA1-2BCD4787642A}" srcOrd="2" destOrd="0" presId="urn:microsoft.com/office/officeart/2005/8/layout/lProcess2"/>
    <dgm:cxn modelId="{67BDF3D3-4556-411C-AA4F-145D7758CB09}" type="presParOf" srcId="{E596D0CF-86B0-4989-ABA1-2BCD4787642A}" destId="{F4660921-1C46-4CE3-BE5E-621D0D013227}" srcOrd="0" destOrd="0" presId="urn:microsoft.com/office/officeart/2005/8/layout/lProcess2"/>
    <dgm:cxn modelId="{C631DA3F-4126-4863-871B-FA9F1361E276}" type="presParOf" srcId="{F4660921-1C46-4CE3-BE5E-621D0D013227}" destId="{3B14D69F-9325-419A-8BF0-70DA6436F13A}" srcOrd="0" destOrd="0" presId="urn:microsoft.com/office/officeart/2005/8/layout/lProcess2"/>
    <dgm:cxn modelId="{24CBAAC0-879C-433F-A5A2-5FD4F28A021F}" type="presParOf" srcId="{F4660921-1C46-4CE3-BE5E-621D0D013227}" destId="{FC681133-C04E-43AA-87C6-22B6368A07AC}" srcOrd="1" destOrd="0" presId="urn:microsoft.com/office/officeart/2005/8/layout/lProcess2"/>
    <dgm:cxn modelId="{512AF9D3-1D10-4E5A-87F5-CAE8D13015DF}" type="presParOf" srcId="{F4660921-1C46-4CE3-BE5E-621D0D013227}" destId="{8E5D4AA1-9784-4CE2-85B6-A72BB0D59B68}" srcOrd="2" destOrd="0" presId="urn:microsoft.com/office/officeart/2005/8/layout/lProcess2"/>
    <dgm:cxn modelId="{2BA73503-53CB-47B4-8B38-B2CB025264F0}" type="presParOf" srcId="{F4660921-1C46-4CE3-BE5E-621D0D013227}" destId="{FC32F53E-1897-4E8E-99D2-CB7EA3FFC9A2}" srcOrd="3" destOrd="0" presId="urn:microsoft.com/office/officeart/2005/8/layout/lProcess2"/>
    <dgm:cxn modelId="{AA2BE4E7-4CE7-4C00-B94D-7766EAE26D41}" type="presParOf" srcId="{F4660921-1C46-4CE3-BE5E-621D0D013227}" destId="{0ABE479F-AEC2-4ECF-9E08-7E33BF71BEAF}" srcOrd="4" destOrd="0" presId="urn:microsoft.com/office/officeart/2005/8/layout/lProcess2"/>
    <dgm:cxn modelId="{784242F1-73C4-4635-9A9E-44580A0EB6CD}" type="presParOf" srcId="{11E09046-7BCA-427D-93B0-470721A8C31F}" destId="{58E41756-660D-492A-A32D-10956E6728DF}" srcOrd="1" destOrd="0" presId="urn:microsoft.com/office/officeart/2005/8/layout/lProcess2"/>
    <dgm:cxn modelId="{7DEB24D8-6700-4630-B827-B1955D90D370}" type="presParOf" srcId="{11E09046-7BCA-427D-93B0-470721A8C31F}" destId="{0E0B8E73-EFB7-4FE2-9315-F34C088EDE00}" srcOrd="2" destOrd="0" presId="urn:microsoft.com/office/officeart/2005/8/layout/lProcess2"/>
    <dgm:cxn modelId="{02434B37-0BE3-43E0-9A68-770148698E74}" type="presParOf" srcId="{0E0B8E73-EFB7-4FE2-9315-F34C088EDE00}" destId="{CEBF8A24-6971-4FCD-8480-20A5AF3401B9}" srcOrd="0" destOrd="0" presId="urn:microsoft.com/office/officeart/2005/8/layout/lProcess2"/>
    <dgm:cxn modelId="{A6748DFF-CAAD-49EC-A679-034D6B92614C}" type="presParOf" srcId="{0E0B8E73-EFB7-4FE2-9315-F34C088EDE00}" destId="{303B0859-B350-4A82-A0E8-A65F4269A131}" srcOrd="1" destOrd="0" presId="urn:microsoft.com/office/officeart/2005/8/layout/lProcess2"/>
    <dgm:cxn modelId="{10490FA7-112F-4B21-9232-A44B36467EA3}" type="presParOf" srcId="{0E0B8E73-EFB7-4FE2-9315-F34C088EDE00}" destId="{7D7B6E73-D3ED-4D9F-BE57-ED67CBE8E576}" srcOrd="2" destOrd="0" presId="urn:microsoft.com/office/officeart/2005/8/layout/lProcess2"/>
    <dgm:cxn modelId="{67E6951F-86A5-477B-AC18-7C9B9CBF70B4}" type="presParOf" srcId="{7D7B6E73-D3ED-4D9F-BE57-ED67CBE8E576}" destId="{F4EE5A0F-4F2F-4200-9708-CD291E94F5A9}" srcOrd="0" destOrd="0" presId="urn:microsoft.com/office/officeart/2005/8/layout/lProcess2"/>
    <dgm:cxn modelId="{8F81C651-3F43-4D0C-8687-6A4E99B4FA47}" type="presParOf" srcId="{F4EE5A0F-4F2F-4200-9708-CD291E94F5A9}" destId="{F8E00CD4-58A6-4148-B5FF-D6E85A190A82}" srcOrd="0" destOrd="0" presId="urn:microsoft.com/office/officeart/2005/8/layout/lProcess2"/>
    <dgm:cxn modelId="{F26A8B3D-A621-4E47-AE42-992875A50231}" type="presParOf" srcId="{F4EE5A0F-4F2F-4200-9708-CD291E94F5A9}" destId="{0D9FE118-94FF-4FDE-A9F3-0DA0AA785C20}" srcOrd="1" destOrd="0" presId="urn:microsoft.com/office/officeart/2005/8/layout/lProcess2"/>
    <dgm:cxn modelId="{4C35E74E-3C46-4AEC-8B8B-1AD0B7FFE934}" type="presParOf" srcId="{F4EE5A0F-4F2F-4200-9708-CD291E94F5A9}" destId="{CD99F608-963A-4B57-9F32-F79BC96FB4B4}" srcOrd="2" destOrd="0" presId="urn:microsoft.com/office/officeart/2005/8/layout/lProcess2"/>
    <dgm:cxn modelId="{0DC2DF93-ACA2-45B0-A94C-9E0C9EBC4D69}" type="presParOf" srcId="{F4EE5A0F-4F2F-4200-9708-CD291E94F5A9}" destId="{2EC8B297-F4F6-46A4-A356-CB1C7B7DCB0E}" srcOrd="3" destOrd="0" presId="urn:microsoft.com/office/officeart/2005/8/layout/lProcess2"/>
    <dgm:cxn modelId="{794E041F-D057-41BA-8DA9-95E64FB6D4C3}" type="presParOf" srcId="{F4EE5A0F-4F2F-4200-9708-CD291E94F5A9}" destId="{ADE901BB-CCCB-4456-B24A-78292550DFBF}" srcOrd="4" destOrd="0" presId="urn:microsoft.com/office/officeart/2005/8/layout/lProcess2"/>
    <dgm:cxn modelId="{6052294B-3C44-46D1-B483-146D98815E0E}" type="presParOf" srcId="{11E09046-7BCA-427D-93B0-470721A8C31F}" destId="{D524E656-B8EC-419D-A470-0D1BC189CEE0}" srcOrd="3" destOrd="0" presId="urn:microsoft.com/office/officeart/2005/8/layout/lProcess2"/>
    <dgm:cxn modelId="{0A93543A-77BA-4483-ADC4-2602CD2AD11C}" type="presParOf" srcId="{11E09046-7BCA-427D-93B0-470721A8C31F}" destId="{A4CC9E6B-3F18-4974-890D-5AF23FC7BDE5}" srcOrd="4" destOrd="0" presId="urn:microsoft.com/office/officeart/2005/8/layout/lProcess2"/>
    <dgm:cxn modelId="{13E51F42-9872-4BC7-894B-65849C227E3E}" type="presParOf" srcId="{A4CC9E6B-3F18-4974-890D-5AF23FC7BDE5}" destId="{2F200182-A717-40B6-916D-5A7701B4CD15}" srcOrd="0" destOrd="0" presId="urn:microsoft.com/office/officeart/2005/8/layout/lProcess2"/>
    <dgm:cxn modelId="{E3343E3C-6C60-4941-8EF7-E60043F3B2A5}" type="presParOf" srcId="{A4CC9E6B-3F18-4974-890D-5AF23FC7BDE5}" destId="{0A6D1889-8673-4F4C-A69E-4B7927DB2B48}" srcOrd="1" destOrd="0" presId="urn:microsoft.com/office/officeart/2005/8/layout/lProcess2"/>
    <dgm:cxn modelId="{03800658-DEDE-4085-B23D-93C4206C7ACD}" type="presParOf" srcId="{A4CC9E6B-3F18-4974-890D-5AF23FC7BDE5}" destId="{8C474B9B-0E73-4A89-AC84-B2C2E1E4D5F5}" srcOrd="2" destOrd="0" presId="urn:microsoft.com/office/officeart/2005/8/layout/lProcess2"/>
    <dgm:cxn modelId="{CD5E8CB9-29D8-42D2-844E-2FAD1D835F82}" type="presParOf" srcId="{8C474B9B-0E73-4A89-AC84-B2C2E1E4D5F5}" destId="{1178319B-7EB5-45A6-B3CB-441ED46BD430}" srcOrd="0" destOrd="0" presId="urn:microsoft.com/office/officeart/2005/8/layout/lProcess2"/>
    <dgm:cxn modelId="{C40F3255-E142-4EC1-A2FF-900854B11362}" type="presParOf" srcId="{1178319B-7EB5-45A6-B3CB-441ED46BD430}" destId="{793E9F0C-459D-4BBE-BD02-1F3794BCE62F}" srcOrd="0" destOrd="0" presId="urn:microsoft.com/office/officeart/2005/8/layout/lProcess2"/>
    <dgm:cxn modelId="{96019160-50CC-474F-B4D3-B271229D0BBA}" type="presParOf" srcId="{1178319B-7EB5-45A6-B3CB-441ED46BD430}" destId="{EEB1B630-E8C0-4103-B984-E8A344761070}" srcOrd="1" destOrd="0" presId="urn:microsoft.com/office/officeart/2005/8/layout/lProcess2"/>
    <dgm:cxn modelId="{BC11EB79-D4A6-44D0-B0E5-702A550EEEE4}" type="presParOf" srcId="{1178319B-7EB5-45A6-B3CB-441ED46BD430}" destId="{D1CB9FF7-1191-443A-AD10-F40C7D087A5F}" srcOrd="2" destOrd="0" presId="urn:microsoft.com/office/officeart/2005/8/layout/lProcess2"/>
    <dgm:cxn modelId="{47A1377E-6184-4841-BFBB-90556D706F0F}" type="presParOf" srcId="{1178319B-7EB5-45A6-B3CB-441ED46BD430}" destId="{08477956-077A-4C5D-9F02-961CEC4D404E}" srcOrd="3" destOrd="0" presId="urn:microsoft.com/office/officeart/2005/8/layout/lProcess2"/>
    <dgm:cxn modelId="{694B0EB8-7C1A-40AB-9F17-37228ECF92FA}" type="presParOf" srcId="{1178319B-7EB5-45A6-B3CB-441ED46BD430}" destId="{D31DB6E8-6555-4778-BF31-F2507BB3FEDE}" srcOrd="4" destOrd="0" presId="urn:microsoft.com/office/officeart/2005/8/layout/lProcess2"/>
    <dgm:cxn modelId="{951EE872-B5DB-45F5-935D-AD6B518B9D24}" type="presParOf" srcId="{1178319B-7EB5-45A6-B3CB-441ED46BD430}" destId="{7757C33A-A277-4455-8CFD-B36C406E66DC}" srcOrd="5" destOrd="0" presId="urn:microsoft.com/office/officeart/2005/8/layout/lProcess2"/>
    <dgm:cxn modelId="{556C86DE-BC50-4BE3-896B-854956607273}" type="presParOf" srcId="{1178319B-7EB5-45A6-B3CB-441ED46BD430}" destId="{ECA5B2A2-C59D-4008-8EAA-2F538DF745AE}" srcOrd="6" destOrd="0" presId="urn:microsoft.com/office/officeart/2005/8/layout/lProcess2"/>
    <dgm:cxn modelId="{B7F5C061-2802-4598-98CC-7CDF7D9085E2}" type="presParOf" srcId="{11E09046-7BCA-427D-93B0-470721A8C31F}" destId="{D3CF6B32-C877-47B9-81AA-80809D8BA2BA}" srcOrd="5" destOrd="0" presId="urn:microsoft.com/office/officeart/2005/8/layout/lProcess2"/>
    <dgm:cxn modelId="{B576568C-1388-4901-8FFC-94B00BEFA1EC}" type="presParOf" srcId="{11E09046-7BCA-427D-93B0-470721A8C31F}" destId="{21E80986-41EC-4DFA-A3AA-4BE0D2861214}" srcOrd="6" destOrd="0" presId="urn:microsoft.com/office/officeart/2005/8/layout/lProcess2"/>
    <dgm:cxn modelId="{0776FFD2-CE2E-4088-A7C3-75A23D9635E9}" type="presParOf" srcId="{21E80986-41EC-4DFA-A3AA-4BE0D2861214}" destId="{009D7C00-1A6A-415F-8AB9-31F4D3B76C37}" srcOrd="0" destOrd="0" presId="urn:microsoft.com/office/officeart/2005/8/layout/lProcess2"/>
    <dgm:cxn modelId="{07568AE7-9234-4DA6-9F60-0CABF7288703}" type="presParOf" srcId="{21E80986-41EC-4DFA-A3AA-4BE0D2861214}" destId="{8A9C45D1-EFFB-4A42-A1D3-4B11B839A6FE}" srcOrd="1" destOrd="0" presId="urn:microsoft.com/office/officeart/2005/8/layout/lProcess2"/>
    <dgm:cxn modelId="{10B06A67-4743-4908-9751-B30925E7C776}" type="presParOf" srcId="{21E80986-41EC-4DFA-A3AA-4BE0D2861214}" destId="{F9364431-FD64-49CF-9BB0-EA7DE50D5EE5}" srcOrd="2" destOrd="0" presId="urn:microsoft.com/office/officeart/2005/8/layout/lProcess2"/>
    <dgm:cxn modelId="{569595D9-CD39-42EA-85CC-6BAD7D8268C9}" type="presParOf" srcId="{F9364431-FD64-49CF-9BB0-EA7DE50D5EE5}" destId="{65C434CE-807C-4522-8950-0608980B5719}" srcOrd="0" destOrd="0" presId="urn:microsoft.com/office/officeart/2005/8/layout/lProcess2"/>
    <dgm:cxn modelId="{D4A25CFB-74F1-4CFE-9243-B8028606669D}" type="presParOf" srcId="{65C434CE-807C-4522-8950-0608980B5719}" destId="{70449932-1904-4867-98AA-13AAA747EDD6}" srcOrd="0" destOrd="0" presId="urn:microsoft.com/office/officeart/2005/8/layout/lProcess2"/>
    <dgm:cxn modelId="{068FED6F-3D15-4AE4-AE7B-EF22C2D20F79}" type="presParOf" srcId="{65C434CE-807C-4522-8950-0608980B5719}" destId="{9E733185-02CF-4558-8FB2-F10E42C8BFD0}" srcOrd="1" destOrd="0" presId="urn:microsoft.com/office/officeart/2005/8/layout/lProcess2"/>
    <dgm:cxn modelId="{33654FCE-55A4-47C3-8B00-F0FBD5DD23AE}" type="presParOf" srcId="{65C434CE-807C-4522-8950-0608980B5719}" destId="{BA8B900E-2FD3-46AD-87F7-6C27684E97C7}" srcOrd="2" destOrd="0" presId="urn:microsoft.com/office/officeart/2005/8/layout/lProcess2"/>
    <dgm:cxn modelId="{D482D641-9293-46E4-A50C-84D96332B338}" type="presParOf" srcId="{65C434CE-807C-4522-8950-0608980B5719}" destId="{93DF216C-44DF-445D-B6C1-B159B7E499EB}" srcOrd="3" destOrd="0" presId="urn:microsoft.com/office/officeart/2005/8/layout/lProcess2"/>
    <dgm:cxn modelId="{88485A07-8CF1-4CFF-9F61-8B5D64C60B4F}" type="presParOf" srcId="{65C434CE-807C-4522-8950-0608980B5719}" destId="{FBB478B5-6FED-424F-B663-E9A5F0DC9077}" srcOrd="4" destOrd="0" presId="urn:microsoft.com/office/officeart/2005/8/layout/lProcess2"/>
    <dgm:cxn modelId="{F8E6A0CD-FC72-47EA-97D1-3982BAF0FBE4}" type="presParOf" srcId="{65C434CE-807C-4522-8950-0608980B5719}" destId="{33AE895F-2492-4EFF-87F4-3760806B85E8}" srcOrd="5" destOrd="0" presId="urn:microsoft.com/office/officeart/2005/8/layout/lProcess2"/>
    <dgm:cxn modelId="{086B90E3-2F38-43A7-A92A-C552E43B9051}" type="presParOf" srcId="{65C434CE-807C-4522-8950-0608980B5719}" destId="{AB7B83BF-0F11-4028-B750-EEF1AC31586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D4B86D-DE75-4B2F-BB60-A05D30285B26}" type="doc">
      <dgm:prSet loTypeId="urn:microsoft.com/office/officeart/2008/layout/AlternatingHexagons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1C42B58-0FC5-4B02-8BD0-64F8EB406CEF}">
      <dgm:prSet phldrT="[Текст]" custT="1"/>
      <dgm:spPr/>
      <dgm:t>
        <a:bodyPr/>
        <a:lstStyle/>
        <a:p>
          <a:r>
            <a:rPr lang="ru-RU" sz="700" b="1" dirty="0" smtClean="0"/>
            <a:t>Центробежные насосы</a:t>
          </a:r>
          <a:endParaRPr lang="ru-RU" sz="700" b="1" dirty="0"/>
        </a:p>
      </dgm:t>
    </dgm:pt>
    <dgm:pt modelId="{DDE5B301-30E4-497C-9336-EFE9797C38EB}" type="parTrans" cxnId="{7C19CF98-C975-47AA-A062-BE110A130CE7}">
      <dgm:prSet/>
      <dgm:spPr/>
      <dgm:t>
        <a:bodyPr/>
        <a:lstStyle/>
        <a:p>
          <a:endParaRPr lang="ru-RU" sz="1800" b="1"/>
        </a:p>
      </dgm:t>
    </dgm:pt>
    <dgm:pt modelId="{2A554054-BBC1-4647-A943-E914A0BC53B7}" type="sibTrans" cxnId="{7C19CF98-C975-47AA-A062-BE110A130CE7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3600" b="1"/>
        </a:p>
      </dgm:t>
    </dgm:pt>
    <dgm:pt modelId="{6CD4E61D-663D-453D-B57B-E5D26C4D4FA0}">
      <dgm:prSet phldrT="[Текст]" custT="1"/>
      <dgm:spPr/>
      <dgm:t>
        <a:bodyPr/>
        <a:lstStyle/>
        <a:p>
          <a:r>
            <a:rPr lang="ru-RU" sz="700" b="1" dirty="0" smtClean="0"/>
            <a:t>Поршневые плунжерные насосы</a:t>
          </a:r>
          <a:endParaRPr lang="ru-RU" sz="700" b="1" dirty="0"/>
        </a:p>
      </dgm:t>
    </dgm:pt>
    <dgm:pt modelId="{1890F221-09F5-48A6-AC3F-9204C567F80D}" type="parTrans" cxnId="{8F103B5C-AE51-4722-A0B8-A3E1E0CA590D}">
      <dgm:prSet/>
      <dgm:spPr/>
      <dgm:t>
        <a:bodyPr/>
        <a:lstStyle/>
        <a:p>
          <a:endParaRPr lang="ru-RU" sz="1800" b="1"/>
        </a:p>
      </dgm:t>
    </dgm:pt>
    <dgm:pt modelId="{790B8F1E-D30D-4FA1-9145-E9CFCA918108}" type="sibTrans" cxnId="{8F103B5C-AE51-4722-A0B8-A3E1E0CA590D}">
      <dgm:prSet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sz="3600" b="1"/>
        </a:p>
      </dgm:t>
    </dgm:pt>
    <dgm:pt modelId="{82AC17EC-88D3-4CBF-A313-5B60BCBA133D}">
      <dgm:prSet phldrT="[Текст]" custT="1"/>
      <dgm:spPr/>
      <dgm:t>
        <a:bodyPr/>
        <a:lstStyle/>
        <a:p>
          <a:r>
            <a:rPr lang="ru-RU" sz="700" b="1" dirty="0" smtClean="0"/>
            <a:t>Прогрессивные полостные насосы</a:t>
          </a:r>
          <a:endParaRPr lang="ru-RU" sz="700" b="1" dirty="0"/>
        </a:p>
      </dgm:t>
    </dgm:pt>
    <dgm:pt modelId="{BDAAB5E1-2B13-450C-AF70-45FFAD75E31A}" type="parTrans" cxnId="{D61BDCE8-43EE-4585-A8DD-1BD48F24D370}">
      <dgm:prSet/>
      <dgm:spPr/>
      <dgm:t>
        <a:bodyPr/>
        <a:lstStyle/>
        <a:p>
          <a:endParaRPr lang="ru-RU" sz="1800" b="1"/>
        </a:p>
      </dgm:t>
    </dgm:pt>
    <dgm:pt modelId="{81B8501D-DE24-4EA1-B4E5-1951CA0902A7}" type="sibTrans" cxnId="{D61BDCE8-43EE-4585-A8DD-1BD48F24D370}">
      <dgm:prSet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sz="3600" b="1"/>
        </a:p>
      </dgm:t>
    </dgm:pt>
    <dgm:pt modelId="{07CB4C76-86BE-42C8-A876-26F075F5F3AF}" type="pres">
      <dgm:prSet presAssocID="{64D4B86D-DE75-4B2F-BB60-A05D30285B26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2BC77B0-9471-4866-8560-DC2DCB57114D}" type="pres">
      <dgm:prSet presAssocID="{21C42B58-0FC5-4B02-8BD0-64F8EB406CEF}" presName="composite" presStyleCnt="0"/>
      <dgm:spPr/>
    </dgm:pt>
    <dgm:pt modelId="{F2F0C8D2-6735-4520-A90B-F6E627E1EA25}" type="pres">
      <dgm:prSet presAssocID="{21C42B58-0FC5-4B02-8BD0-64F8EB406CE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CE52D-14AB-4747-87D9-908A55F18905}" type="pres">
      <dgm:prSet presAssocID="{21C42B58-0FC5-4B02-8BD0-64F8EB406CE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6456F5-3403-4109-9F99-4D6D50D42F0D}" type="pres">
      <dgm:prSet presAssocID="{21C42B58-0FC5-4B02-8BD0-64F8EB406CEF}" presName="BalanceSpacing" presStyleCnt="0"/>
      <dgm:spPr/>
    </dgm:pt>
    <dgm:pt modelId="{48FB679D-7787-4D47-B0C9-2AC67E4EFF88}" type="pres">
      <dgm:prSet presAssocID="{21C42B58-0FC5-4B02-8BD0-64F8EB406CEF}" presName="BalanceSpacing1" presStyleCnt="0"/>
      <dgm:spPr/>
    </dgm:pt>
    <dgm:pt modelId="{52EA7680-DB39-40DA-A1D5-A276F5043630}" type="pres">
      <dgm:prSet presAssocID="{2A554054-BBC1-4647-A943-E914A0BC53B7}" presName="Accent1Text" presStyleLbl="node1" presStyleIdx="1" presStyleCnt="6"/>
      <dgm:spPr/>
      <dgm:t>
        <a:bodyPr/>
        <a:lstStyle/>
        <a:p>
          <a:endParaRPr lang="ru-RU"/>
        </a:p>
      </dgm:t>
    </dgm:pt>
    <dgm:pt modelId="{BB3C2C70-1A95-4BB9-B658-110CFA0F5AE4}" type="pres">
      <dgm:prSet presAssocID="{2A554054-BBC1-4647-A943-E914A0BC53B7}" presName="spaceBetweenRectangles" presStyleCnt="0"/>
      <dgm:spPr/>
    </dgm:pt>
    <dgm:pt modelId="{255E7BB0-3DD1-4685-99DE-90BBD8DC1371}" type="pres">
      <dgm:prSet presAssocID="{6CD4E61D-663D-453D-B57B-E5D26C4D4FA0}" presName="composite" presStyleCnt="0"/>
      <dgm:spPr/>
    </dgm:pt>
    <dgm:pt modelId="{36504EBC-4462-44C7-9BD6-2FC3095CB64B}" type="pres">
      <dgm:prSet presAssocID="{6CD4E61D-663D-453D-B57B-E5D26C4D4FA0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AA366-00D0-4787-AE6E-70AAED1ABD1D}" type="pres">
      <dgm:prSet presAssocID="{6CD4E61D-663D-453D-B57B-E5D26C4D4FA0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16C34-D20A-4BF2-9B73-DF5CBD83D76E}" type="pres">
      <dgm:prSet presAssocID="{6CD4E61D-663D-453D-B57B-E5D26C4D4FA0}" presName="BalanceSpacing" presStyleCnt="0"/>
      <dgm:spPr/>
    </dgm:pt>
    <dgm:pt modelId="{60BD2C14-DB51-47D8-9E7F-A124F96EAB3E}" type="pres">
      <dgm:prSet presAssocID="{6CD4E61D-663D-453D-B57B-E5D26C4D4FA0}" presName="BalanceSpacing1" presStyleCnt="0"/>
      <dgm:spPr/>
    </dgm:pt>
    <dgm:pt modelId="{A21D578F-E7F2-42BD-9A1A-E1318EEED58F}" type="pres">
      <dgm:prSet presAssocID="{790B8F1E-D30D-4FA1-9145-E9CFCA918108}" presName="Accent1Text" presStyleLbl="node1" presStyleIdx="3" presStyleCnt="6"/>
      <dgm:spPr/>
      <dgm:t>
        <a:bodyPr/>
        <a:lstStyle/>
        <a:p>
          <a:endParaRPr lang="ru-RU"/>
        </a:p>
      </dgm:t>
    </dgm:pt>
    <dgm:pt modelId="{839548E4-27C9-48C7-9A43-221584368690}" type="pres">
      <dgm:prSet presAssocID="{790B8F1E-D30D-4FA1-9145-E9CFCA918108}" presName="spaceBetweenRectangles" presStyleCnt="0"/>
      <dgm:spPr/>
    </dgm:pt>
    <dgm:pt modelId="{278D0975-CAB0-46DB-B87F-0C4BE03224AB}" type="pres">
      <dgm:prSet presAssocID="{82AC17EC-88D3-4CBF-A313-5B60BCBA133D}" presName="composite" presStyleCnt="0"/>
      <dgm:spPr/>
    </dgm:pt>
    <dgm:pt modelId="{E4075A37-A6E6-496D-9381-3DC8C4AA3EFC}" type="pres">
      <dgm:prSet presAssocID="{82AC17EC-88D3-4CBF-A313-5B60BCBA133D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A1322-E449-4E71-B995-82302FE014F1}" type="pres">
      <dgm:prSet presAssocID="{82AC17EC-88D3-4CBF-A313-5B60BCBA133D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612B63-2883-4EB7-A7C6-E05C2B4F741B}" type="pres">
      <dgm:prSet presAssocID="{82AC17EC-88D3-4CBF-A313-5B60BCBA133D}" presName="BalanceSpacing" presStyleCnt="0"/>
      <dgm:spPr/>
    </dgm:pt>
    <dgm:pt modelId="{9C5D0115-F9D5-4E57-9FCE-6C8F934B2F18}" type="pres">
      <dgm:prSet presAssocID="{82AC17EC-88D3-4CBF-A313-5B60BCBA133D}" presName="BalanceSpacing1" presStyleCnt="0"/>
      <dgm:spPr/>
    </dgm:pt>
    <dgm:pt modelId="{78EC717A-4F07-41B9-A497-92283B8B5A1C}" type="pres">
      <dgm:prSet presAssocID="{81B8501D-DE24-4EA1-B4E5-1951CA0902A7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A2E2F81F-632F-4244-8CA7-9E67D9EFCC4C}" type="presOf" srcId="{82AC17EC-88D3-4CBF-A313-5B60BCBA133D}" destId="{E4075A37-A6E6-496D-9381-3DC8C4AA3EFC}" srcOrd="0" destOrd="0" presId="urn:microsoft.com/office/officeart/2008/layout/AlternatingHexagons"/>
    <dgm:cxn modelId="{7C19CF98-C975-47AA-A062-BE110A130CE7}" srcId="{64D4B86D-DE75-4B2F-BB60-A05D30285B26}" destId="{21C42B58-0FC5-4B02-8BD0-64F8EB406CEF}" srcOrd="0" destOrd="0" parTransId="{DDE5B301-30E4-497C-9336-EFE9797C38EB}" sibTransId="{2A554054-BBC1-4647-A943-E914A0BC53B7}"/>
    <dgm:cxn modelId="{8F103B5C-AE51-4722-A0B8-A3E1E0CA590D}" srcId="{64D4B86D-DE75-4B2F-BB60-A05D30285B26}" destId="{6CD4E61D-663D-453D-B57B-E5D26C4D4FA0}" srcOrd="1" destOrd="0" parTransId="{1890F221-09F5-48A6-AC3F-9204C567F80D}" sibTransId="{790B8F1E-D30D-4FA1-9145-E9CFCA918108}"/>
    <dgm:cxn modelId="{A7B3369B-DFC2-4463-B002-DDE0B5DB15F7}" type="presOf" srcId="{64D4B86D-DE75-4B2F-BB60-A05D30285B26}" destId="{07CB4C76-86BE-42C8-A876-26F075F5F3AF}" srcOrd="0" destOrd="0" presId="urn:microsoft.com/office/officeart/2008/layout/AlternatingHexagons"/>
    <dgm:cxn modelId="{75DD320B-49F0-428E-8ECF-13649BF381C0}" type="presOf" srcId="{21C42B58-0FC5-4B02-8BD0-64F8EB406CEF}" destId="{F2F0C8D2-6735-4520-A90B-F6E627E1EA25}" srcOrd="0" destOrd="0" presId="urn:microsoft.com/office/officeart/2008/layout/AlternatingHexagons"/>
    <dgm:cxn modelId="{89368AC8-367E-440C-8985-34CB35468F8A}" type="presOf" srcId="{790B8F1E-D30D-4FA1-9145-E9CFCA918108}" destId="{A21D578F-E7F2-42BD-9A1A-E1318EEED58F}" srcOrd="0" destOrd="0" presId="urn:microsoft.com/office/officeart/2008/layout/AlternatingHexagons"/>
    <dgm:cxn modelId="{477B638B-7C06-40AF-A8D9-E3BACE591EEB}" type="presOf" srcId="{6CD4E61D-663D-453D-B57B-E5D26C4D4FA0}" destId="{36504EBC-4462-44C7-9BD6-2FC3095CB64B}" srcOrd="0" destOrd="0" presId="urn:microsoft.com/office/officeart/2008/layout/AlternatingHexagons"/>
    <dgm:cxn modelId="{D61BDCE8-43EE-4585-A8DD-1BD48F24D370}" srcId="{64D4B86D-DE75-4B2F-BB60-A05D30285B26}" destId="{82AC17EC-88D3-4CBF-A313-5B60BCBA133D}" srcOrd="2" destOrd="0" parTransId="{BDAAB5E1-2B13-450C-AF70-45FFAD75E31A}" sibTransId="{81B8501D-DE24-4EA1-B4E5-1951CA0902A7}"/>
    <dgm:cxn modelId="{E032A5C7-3C80-49EE-A8A3-1A7ECC93DBAC}" type="presOf" srcId="{81B8501D-DE24-4EA1-B4E5-1951CA0902A7}" destId="{78EC717A-4F07-41B9-A497-92283B8B5A1C}" srcOrd="0" destOrd="0" presId="urn:microsoft.com/office/officeart/2008/layout/AlternatingHexagons"/>
    <dgm:cxn modelId="{C56713A9-0ED1-4EB2-BE40-8592A1742208}" type="presOf" srcId="{2A554054-BBC1-4647-A943-E914A0BC53B7}" destId="{52EA7680-DB39-40DA-A1D5-A276F5043630}" srcOrd="0" destOrd="0" presId="urn:microsoft.com/office/officeart/2008/layout/AlternatingHexagons"/>
    <dgm:cxn modelId="{8B77E781-1414-4DC3-94E0-CA796AF2DE23}" type="presParOf" srcId="{07CB4C76-86BE-42C8-A876-26F075F5F3AF}" destId="{62BC77B0-9471-4866-8560-DC2DCB57114D}" srcOrd="0" destOrd="0" presId="urn:microsoft.com/office/officeart/2008/layout/AlternatingHexagons"/>
    <dgm:cxn modelId="{A7D7A7B0-66AF-49FA-BFDC-0938A02CFB4B}" type="presParOf" srcId="{62BC77B0-9471-4866-8560-DC2DCB57114D}" destId="{F2F0C8D2-6735-4520-A90B-F6E627E1EA25}" srcOrd="0" destOrd="0" presId="urn:microsoft.com/office/officeart/2008/layout/AlternatingHexagons"/>
    <dgm:cxn modelId="{9C7F12B0-AA40-485D-A02F-823F101A901A}" type="presParOf" srcId="{62BC77B0-9471-4866-8560-DC2DCB57114D}" destId="{5B7CE52D-14AB-4747-87D9-908A55F18905}" srcOrd="1" destOrd="0" presId="urn:microsoft.com/office/officeart/2008/layout/AlternatingHexagons"/>
    <dgm:cxn modelId="{86061010-35FE-49BD-90E7-DF2795101F77}" type="presParOf" srcId="{62BC77B0-9471-4866-8560-DC2DCB57114D}" destId="{EF6456F5-3403-4109-9F99-4D6D50D42F0D}" srcOrd="2" destOrd="0" presId="urn:microsoft.com/office/officeart/2008/layout/AlternatingHexagons"/>
    <dgm:cxn modelId="{69748BB5-AB43-4FA9-8B62-6D14CD3247EF}" type="presParOf" srcId="{62BC77B0-9471-4866-8560-DC2DCB57114D}" destId="{48FB679D-7787-4D47-B0C9-2AC67E4EFF88}" srcOrd="3" destOrd="0" presId="urn:microsoft.com/office/officeart/2008/layout/AlternatingHexagons"/>
    <dgm:cxn modelId="{218145D6-91AE-4113-8FC5-9E4CC531EF3F}" type="presParOf" srcId="{62BC77B0-9471-4866-8560-DC2DCB57114D}" destId="{52EA7680-DB39-40DA-A1D5-A276F5043630}" srcOrd="4" destOrd="0" presId="urn:microsoft.com/office/officeart/2008/layout/AlternatingHexagons"/>
    <dgm:cxn modelId="{3A1CCEF5-6248-47C8-9F5E-03159D350F60}" type="presParOf" srcId="{07CB4C76-86BE-42C8-A876-26F075F5F3AF}" destId="{BB3C2C70-1A95-4BB9-B658-110CFA0F5AE4}" srcOrd="1" destOrd="0" presId="urn:microsoft.com/office/officeart/2008/layout/AlternatingHexagons"/>
    <dgm:cxn modelId="{24C6DB24-70A7-4834-AC73-3438BC2FEEDA}" type="presParOf" srcId="{07CB4C76-86BE-42C8-A876-26F075F5F3AF}" destId="{255E7BB0-3DD1-4685-99DE-90BBD8DC1371}" srcOrd="2" destOrd="0" presId="urn:microsoft.com/office/officeart/2008/layout/AlternatingHexagons"/>
    <dgm:cxn modelId="{C591DEC0-352B-44E8-8BEC-F220307BEC5B}" type="presParOf" srcId="{255E7BB0-3DD1-4685-99DE-90BBD8DC1371}" destId="{36504EBC-4462-44C7-9BD6-2FC3095CB64B}" srcOrd="0" destOrd="0" presId="urn:microsoft.com/office/officeart/2008/layout/AlternatingHexagons"/>
    <dgm:cxn modelId="{530F98BC-BE47-4866-B234-4968A4C70F11}" type="presParOf" srcId="{255E7BB0-3DD1-4685-99DE-90BBD8DC1371}" destId="{60FAA366-00D0-4787-AE6E-70AAED1ABD1D}" srcOrd="1" destOrd="0" presId="urn:microsoft.com/office/officeart/2008/layout/AlternatingHexagons"/>
    <dgm:cxn modelId="{780B39B2-937E-4ADC-B73B-3BAA1896F182}" type="presParOf" srcId="{255E7BB0-3DD1-4685-99DE-90BBD8DC1371}" destId="{C8816C34-D20A-4BF2-9B73-DF5CBD83D76E}" srcOrd="2" destOrd="0" presId="urn:microsoft.com/office/officeart/2008/layout/AlternatingHexagons"/>
    <dgm:cxn modelId="{E73ADE50-ECCE-46F2-8268-4DE68A45E484}" type="presParOf" srcId="{255E7BB0-3DD1-4685-99DE-90BBD8DC1371}" destId="{60BD2C14-DB51-47D8-9E7F-A124F96EAB3E}" srcOrd="3" destOrd="0" presId="urn:microsoft.com/office/officeart/2008/layout/AlternatingHexagons"/>
    <dgm:cxn modelId="{1A5F23C4-F60D-4048-80B7-223FD3829641}" type="presParOf" srcId="{255E7BB0-3DD1-4685-99DE-90BBD8DC1371}" destId="{A21D578F-E7F2-42BD-9A1A-E1318EEED58F}" srcOrd="4" destOrd="0" presId="urn:microsoft.com/office/officeart/2008/layout/AlternatingHexagons"/>
    <dgm:cxn modelId="{908C450F-67F1-47CB-A3B6-74295E976E8D}" type="presParOf" srcId="{07CB4C76-86BE-42C8-A876-26F075F5F3AF}" destId="{839548E4-27C9-48C7-9A43-221584368690}" srcOrd="3" destOrd="0" presId="urn:microsoft.com/office/officeart/2008/layout/AlternatingHexagons"/>
    <dgm:cxn modelId="{8A8ED6C7-05E9-42DC-8975-DDFBCDAEBDC8}" type="presParOf" srcId="{07CB4C76-86BE-42C8-A876-26F075F5F3AF}" destId="{278D0975-CAB0-46DB-B87F-0C4BE03224AB}" srcOrd="4" destOrd="0" presId="urn:microsoft.com/office/officeart/2008/layout/AlternatingHexagons"/>
    <dgm:cxn modelId="{D7A20431-02B8-418F-BFD5-973ACC5A55D6}" type="presParOf" srcId="{278D0975-CAB0-46DB-B87F-0C4BE03224AB}" destId="{E4075A37-A6E6-496D-9381-3DC8C4AA3EFC}" srcOrd="0" destOrd="0" presId="urn:microsoft.com/office/officeart/2008/layout/AlternatingHexagons"/>
    <dgm:cxn modelId="{61D9FA1D-BDB0-40FF-AD82-C1E7D18D6A62}" type="presParOf" srcId="{278D0975-CAB0-46DB-B87F-0C4BE03224AB}" destId="{CB7A1322-E449-4E71-B995-82302FE014F1}" srcOrd="1" destOrd="0" presId="urn:microsoft.com/office/officeart/2008/layout/AlternatingHexagons"/>
    <dgm:cxn modelId="{358E53D7-879A-4E1F-A124-9E6B568FC2DB}" type="presParOf" srcId="{278D0975-CAB0-46DB-B87F-0C4BE03224AB}" destId="{50612B63-2883-4EB7-A7C6-E05C2B4F741B}" srcOrd="2" destOrd="0" presId="urn:microsoft.com/office/officeart/2008/layout/AlternatingHexagons"/>
    <dgm:cxn modelId="{68DF0236-A01A-4D44-B70C-F8CC7A880BCB}" type="presParOf" srcId="{278D0975-CAB0-46DB-B87F-0C4BE03224AB}" destId="{9C5D0115-F9D5-4E57-9FCE-6C8F934B2F18}" srcOrd="3" destOrd="0" presId="urn:microsoft.com/office/officeart/2008/layout/AlternatingHexagons"/>
    <dgm:cxn modelId="{B916D577-13D3-4C12-8AB0-EFA55D22310A}" type="presParOf" srcId="{278D0975-CAB0-46DB-B87F-0C4BE03224AB}" destId="{78EC717A-4F07-41B9-A497-92283B8B5A1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D4B86D-DE75-4B2F-BB60-A05D30285B26}" type="doc">
      <dgm:prSet loTypeId="urn:microsoft.com/office/officeart/2008/layout/AlternatingHexagons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1C42B58-0FC5-4B02-8BD0-64F8EB406CEF}">
      <dgm:prSet phldrT="[Текст]" custT="1"/>
      <dgm:spPr/>
      <dgm:t>
        <a:bodyPr/>
        <a:lstStyle/>
        <a:p>
          <a:r>
            <a:rPr lang="ru-RU" sz="680" b="1" dirty="0" smtClean="0"/>
            <a:t>Шестерёнчатые насосы</a:t>
          </a:r>
          <a:endParaRPr lang="ru-RU" sz="680" b="1" dirty="0"/>
        </a:p>
      </dgm:t>
    </dgm:pt>
    <dgm:pt modelId="{DDE5B301-30E4-497C-9336-EFE9797C38EB}" type="parTrans" cxnId="{7C19CF98-C975-47AA-A062-BE110A130CE7}">
      <dgm:prSet/>
      <dgm:spPr/>
      <dgm:t>
        <a:bodyPr/>
        <a:lstStyle/>
        <a:p>
          <a:endParaRPr lang="ru-RU" sz="2000" b="1"/>
        </a:p>
      </dgm:t>
    </dgm:pt>
    <dgm:pt modelId="{2A554054-BBC1-4647-A943-E914A0BC53B7}" type="sibTrans" cxnId="{7C19CF98-C975-47AA-A062-BE110A130CE7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4000" b="1"/>
        </a:p>
      </dgm:t>
    </dgm:pt>
    <dgm:pt modelId="{6CD4E61D-663D-453D-B57B-E5D26C4D4FA0}">
      <dgm:prSet phldrT="[Текст]" custT="1"/>
      <dgm:spPr/>
      <dgm:t>
        <a:bodyPr/>
        <a:lstStyle/>
        <a:p>
          <a:r>
            <a:rPr lang="ru-RU" sz="700" b="1" dirty="0" smtClean="0"/>
            <a:t>Мембранные насосы</a:t>
          </a:r>
          <a:endParaRPr lang="ru-RU" sz="700" b="1" dirty="0"/>
        </a:p>
      </dgm:t>
    </dgm:pt>
    <dgm:pt modelId="{1890F221-09F5-48A6-AC3F-9204C567F80D}" type="parTrans" cxnId="{8F103B5C-AE51-4722-A0B8-A3E1E0CA590D}">
      <dgm:prSet/>
      <dgm:spPr/>
      <dgm:t>
        <a:bodyPr/>
        <a:lstStyle/>
        <a:p>
          <a:endParaRPr lang="ru-RU" sz="2000" b="1"/>
        </a:p>
      </dgm:t>
    </dgm:pt>
    <dgm:pt modelId="{790B8F1E-D30D-4FA1-9145-E9CFCA918108}" type="sibTrans" cxnId="{8F103B5C-AE51-4722-A0B8-A3E1E0CA590D}">
      <dgm:prSet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sz="4000" b="1"/>
        </a:p>
      </dgm:t>
    </dgm:pt>
    <dgm:pt modelId="{82AC17EC-88D3-4CBF-A313-5B60BCBA133D}">
      <dgm:prSet phldrT="[Текст]" custT="1"/>
      <dgm:spPr/>
      <dgm:t>
        <a:bodyPr/>
        <a:lstStyle/>
        <a:p>
          <a:r>
            <a:rPr lang="ru-RU" sz="700" b="1" dirty="0" smtClean="0"/>
            <a:t>Дозирующие нассы</a:t>
          </a:r>
          <a:endParaRPr lang="ru-RU" sz="700" b="1" dirty="0"/>
        </a:p>
      </dgm:t>
    </dgm:pt>
    <dgm:pt modelId="{BDAAB5E1-2B13-450C-AF70-45FFAD75E31A}" type="parTrans" cxnId="{D61BDCE8-43EE-4585-A8DD-1BD48F24D370}">
      <dgm:prSet/>
      <dgm:spPr/>
      <dgm:t>
        <a:bodyPr/>
        <a:lstStyle/>
        <a:p>
          <a:endParaRPr lang="ru-RU" sz="2000" b="1"/>
        </a:p>
      </dgm:t>
    </dgm:pt>
    <dgm:pt modelId="{81B8501D-DE24-4EA1-B4E5-1951CA0902A7}" type="sibTrans" cxnId="{D61BDCE8-43EE-4585-A8DD-1BD48F24D370}">
      <dgm:prSet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sz="4000" b="1"/>
        </a:p>
      </dgm:t>
    </dgm:pt>
    <dgm:pt modelId="{07CB4C76-86BE-42C8-A876-26F075F5F3AF}" type="pres">
      <dgm:prSet presAssocID="{64D4B86D-DE75-4B2F-BB60-A05D30285B26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2BC77B0-9471-4866-8560-DC2DCB57114D}" type="pres">
      <dgm:prSet presAssocID="{21C42B58-0FC5-4B02-8BD0-64F8EB406CEF}" presName="composite" presStyleCnt="0"/>
      <dgm:spPr/>
    </dgm:pt>
    <dgm:pt modelId="{F2F0C8D2-6735-4520-A90B-F6E627E1EA25}" type="pres">
      <dgm:prSet presAssocID="{21C42B58-0FC5-4B02-8BD0-64F8EB406CE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CE52D-14AB-4747-87D9-908A55F18905}" type="pres">
      <dgm:prSet presAssocID="{21C42B58-0FC5-4B02-8BD0-64F8EB406CE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6456F5-3403-4109-9F99-4D6D50D42F0D}" type="pres">
      <dgm:prSet presAssocID="{21C42B58-0FC5-4B02-8BD0-64F8EB406CEF}" presName="BalanceSpacing" presStyleCnt="0"/>
      <dgm:spPr/>
    </dgm:pt>
    <dgm:pt modelId="{48FB679D-7787-4D47-B0C9-2AC67E4EFF88}" type="pres">
      <dgm:prSet presAssocID="{21C42B58-0FC5-4B02-8BD0-64F8EB406CEF}" presName="BalanceSpacing1" presStyleCnt="0"/>
      <dgm:spPr/>
    </dgm:pt>
    <dgm:pt modelId="{52EA7680-DB39-40DA-A1D5-A276F5043630}" type="pres">
      <dgm:prSet presAssocID="{2A554054-BBC1-4647-A943-E914A0BC53B7}" presName="Accent1Text" presStyleLbl="node1" presStyleIdx="1" presStyleCnt="6"/>
      <dgm:spPr/>
      <dgm:t>
        <a:bodyPr/>
        <a:lstStyle/>
        <a:p>
          <a:endParaRPr lang="ru-RU"/>
        </a:p>
      </dgm:t>
    </dgm:pt>
    <dgm:pt modelId="{BB3C2C70-1A95-4BB9-B658-110CFA0F5AE4}" type="pres">
      <dgm:prSet presAssocID="{2A554054-BBC1-4647-A943-E914A0BC53B7}" presName="spaceBetweenRectangles" presStyleCnt="0"/>
      <dgm:spPr/>
    </dgm:pt>
    <dgm:pt modelId="{255E7BB0-3DD1-4685-99DE-90BBD8DC1371}" type="pres">
      <dgm:prSet presAssocID="{6CD4E61D-663D-453D-B57B-E5D26C4D4FA0}" presName="composite" presStyleCnt="0"/>
      <dgm:spPr/>
    </dgm:pt>
    <dgm:pt modelId="{36504EBC-4462-44C7-9BD6-2FC3095CB64B}" type="pres">
      <dgm:prSet presAssocID="{6CD4E61D-663D-453D-B57B-E5D26C4D4FA0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AA366-00D0-4787-AE6E-70AAED1ABD1D}" type="pres">
      <dgm:prSet presAssocID="{6CD4E61D-663D-453D-B57B-E5D26C4D4FA0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16C34-D20A-4BF2-9B73-DF5CBD83D76E}" type="pres">
      <dgm:prSet presAssocID="{6CD4E61D-663D-453D-B57B-E5D26C4D4FA0}" presName="BalanceSpacing" presStyleCnt="0"/>
      <dgm:spPr/>
    </dgm:pt>
    <dgm:pt modelId="{60BD2C14-DB51-47D8-9E7F-A124F96EAB3E}" type="pres">
      <dgm:prSet presAssocID="{6CD4E61D-663D-453D-B57B-E5D26C4D4FA0}" presName="BalanceSpacing1" presStyleCnt="0"/>
      <dgm:spPr/>
    </dgm:pt>
    <dgm:pt modelId="{A21D578F-E7F2-42BD-9A1A-E1318EEED58F}" type="pres">
      <dgm:prSet presAssocID="{790B8F1E-D30D-4FA1-9145-E9CFCA918108}" presName="Accent1Text" presStyleLbl="node1" presStyleIdx="3" presStyleCnt="6" custLinFactNeighborX="3395"/>
      <dgm:spPr/>
      <dgm:t>
        <a:bodyPr/>
        <a:lstStyle/>
        <a:p>
          <a:endParaRPr lang="ru-RU"/>
        </a:p>
      </dgm:t>
    </dgm:pt>
    <dgm:pt modelId="{839548E4-27C9-48C7-9A43-221584368690}" type="pres">
      <dgm:prSet presAssocID="{790B8F1E-D30D-4FA1-9145-E9CFCA918108}" presName="spaceBetweenRectangles" presStyleCnt="0"/>
      <dgm:spPr/>
    </dgm:pt>
    <dgm:pt modelId="{278D0975-CAB0-46DB-B87F-0C4BE03224AB}" type="pres">
      <dgm:prSet presAssocID="{82AC17EC-88D3-4CBF-A313-5B60BCBA133D}" presName="composite" presStyleCnt="0"/>
      <dgm:spPr/>
    </dgm:pt>
    <dgm:pt modelId="{E4075A37-A6E6-496D-9381-3DC8C4AA3EFC}" type="pres">
      <dgm:prSet presAssocID="{82AC17EC-88D3-4CBF-A313-5B60BCBA133D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A1322-E449-4E71-B995-82302FE014F1}" type="pres">
      <dgm:prSet presAssocID="{82AC17EC-88D3-4CBF-A313-5B60BCBA133D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612B63-2883-4EB7-A7C6-E05C2B4F741B}" type="pres">
      <dgm:prSet presAssocID="{82AC17EC-88D3-4CBF-A313-5B60BCBA133D}" presName="BalanceSpacing" presStyleCnt="0"/>
      <dgm:spPr/>
    </dgm:pt>
    <dgm:pt modelId="{9C5D0115-F9D5-4E57-9FCE-6C8F934B2F18}" type="pres">
      <dgm:prSet presAssocID="{82AC17EC-88D3-4CBF-A313-5B60BCBA133D}" presName="BalanceSpacing1" presStyleCnt="0"/>
      <dgm:spPr/>
    </dgm:pt>
    <dgm:pt modelId="{78EC717A-4F07-41B9-A497-92283B8B5A1C}" type="pres">
      <dgm:prSet presAssocID="{81B8501D-DE24-4EA1-B4E5-1951CA0902A7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A2E2F81F-632F-4244-8CA7-9E67D9EFCC4C}" type="presOf" srcId="{82AC17EC-88D3-4CBF-A313-5B60BCBA133D}" destId="{E4075A37-A6E6-496D-9381-3DC8C4AA3EFC}" srcOrd="0" destOrd="0" presId="urn:microsoft.com/office/officeart/2008/layout/AlternatingHexagons"/>
    <dgm:cxn modelId="{7C19CF98-C975-47AA-A062-BE110A130CE7}" srcId="{64D4B86D-DE75-4B2F-BB60-A05D30285B26}" destId="{21C42B58-0FC5-4B02-8BD0-64F8EB406CEF}" srcOrd="0" destOrd="0" parTransId="{DDE5B301-30E4-497C-9336-EFE9797C38EB}" sibTransId="{2A554054-BBC1-4647-A943-E914A0BC53B7}"/>
    <dgm:cxn modelId="{8F103B5C-AE51-4722-A0B8-A3E1E0CA590D}" srcId="{64D4B86D-DE75-4B2F-BB60-A05D30285B26}" destId="{6CD4E61D-663D-453D-B57B-E5D26C4D4FA0}" srcOrd="1" destOrd="0" parTransId="{1890F221-09F5-48A6-AC3F-9204C567F80D}" sibTransId="{790B8F1E-D30D-4FA1-9145-E9CFCA918108}"/>
    <dgm:cxn modelId="{A7B3369B-DFC2-4463-B002-DDE0B5DB15F7}" type="presOf" srcId="{64D4B86D-DE75-4B2F-BB60-A05D30285B26}" destId="{07CB4C76-86BE-42C8-A876-26F075F5F3AF}" srcOrd="0" destOrd="0" presId="urn:microsoft.com/office/officeart/2008/layout/AlternatingHexagons"/>
    <dgm:cxn modelId="{75DD320B-49F0-428E-8ECF-13649BF381C0}" type="presOf" srcId="{21C42B58-0FC5-4B02-8BD0-64F8EB406CEF}" destId="{F2F0C8D2-6735-4520-A90B-F6E627E1EA25}" srcOrd="0" destOrd="0" presId="urn:microsoft.com/office/officeart/2008/layout/AlternatingHexagons"/>
    <dgm:cxn modelId="{89368AC8-367E-440C-8985-34CB35468F8A}" type="presOf" srcId="{790B8F1E-D30D-4FA1-9145-E9CFCA918108}" destId="{A21D578F-E7F2-42BD-9A1A-E1318EEED58F}" srcOrd="0" destOrd="0" presId="urn:microsoft.com/office/officeart/2008/layout/AlternatingHexagons"/>
    <dgm:cxn modelId="{477B638B-7C06-40AF-A8D9-E3BACE591EEB}" type="presOf" srcId="{6CD4E61D-663D-453D-B57B-E5D26C4D4FA0}" destId="{36504EBC-4462-44C7-9BD6-2FC3095CB64B}" srcOrd="0" destOrd="0" presId="urn:microsoft.com/office/officeart/2008/layout/AlternatingHexagons"/>
    <dgm:cxn modelId="{D61BDCE8-43EE-4585-A8DD-1BD48F24D370}" srcId="{64D4B86D-DE75-4B2F-BB60-A05D30285B26}" destId="{82AC17EC-88D3-4CBF-A313-5B60BCBA133D}" srcOrd="2" destOrd="0" parTransId="{BDAAB5E1-2B13-450C-AF70-45FFAD75E31A}" sibTransId="{81B8501D-DE24-4EA1-B4E5-1951CA0902A7}"/>
    <dgm:cxn modelId="{E032A5C7-3C80-49EE-A8A3-1A7ECC93DBAC}" type="presOf" srcId="{81B8501D-DE24-4EA1-B4E5-1951CA0902A7}" destId="{78EC717A-4F07-41B9-A497-92283B8B5A1C}" srcOrd="0" destOrd="0" presId="urn:microsoft.com/office/officeart/2008/layout/AlternatingHexagons"/>
    <dgm:cxn modelId="{C56713A9-0ED1-4EB2-BE40-8592A1742208}" type="presOf" srcId="{2A554054-BBC1-4647-A943-E914A0BC53B7}" destId="{52EA7680-DB39-40DA-A1D5-A276F5043630}" srcOrd="0" destOrd="0" presId="urn:microsoft.com/office/officeart/2008/layout/AlternatingHexagons"/>
    <dgm:cxn modelId="{8B77E781-1414-4DC3-94E0-CA796AF2DE23}" type="presParOf" srcId="{07CB4C76-86BE-42C8-A876-26F075F5F3AF}" destId="{62BC77B0-9471-4866-8560-DC2DCB57114D}" srcOrd="0" destOrd="0" presId="urn:microsoft.com/office/officeart/2008/layout/AlternatingHexagons"/>
    <dgm:cxn modelId="{A7D7A7B0-66AF-49FA-BFDC-0938A02CFB4B}" type="presParOf" srcId="{62BC77B0-9471-4866-8560-DC2DCB57114D}" destId="{F2F0C8D2-6735-4520-A90B-F6E627E1EA25}" srcOrd="0" destOrd="0" presId="urn:microsoft.com/office/officeart/2008/layout/AlternatingHexagons"/>
    <dgm:cxn modelId="{9C7F12B0-AA40-485D-A02F-823F101A901A}" type="presParOf" srcId="{62BC77B0-9471-4866-8560-DC2DCB57114D}" destId="{5B7CE52D-14AB-4747-87D9-908A55F18905}" srcOrd="1" destOrd="0" presId="urn:microsoft.com/office/officeart/2008/layout/AlternatingHexagons"/>
    <dgm:cxn modelId="{86061010-35FE-49BD-90E7-DF2795101F77}" type="presParOf" srcId="{62BC77B0-9471-4866-8560-DC2DCB57114D}" destId="{EF6456F5-3403-4109-9F99-4D6D50D42F0D}" srcOrd="2" destOrd="0" presId="urn:microsoft.com/office/officeart/2008/layout/AlternatingHexagons"/>
    <dgm:cxn modelId="{69748BB5-AB43-4FA9-8B62-6D14CD3247EF}" type="presParOf" srcId="{62BC77B0-9471-4866-8560-DC2DCB57114D}" destId="{48FB679D-7787-4D47-B0C9-2AC67E4EFF88}" srcOrd="3" destOrd="0" presId="urn:microsoft.com/office/officeart/2008/layout/AlternatingHexagons"/>
    <dgm:cxn modelId="{218145D6-91AE-4113-8FC5-9E4CC531EF3F}" type="presParOf" srcId="{62BC77B0-9471-4866-8560-DC2DCB57114D}" destId="{52EA7680-DB39-40DA-A1D5-A276F5043630}" srcOrd="4" destOrd="0" presId="urn:microsoft.com/office/officeart/2008/layout/AlternatingHexagons"/>
    <dgm:cxn modelId="{3A1CCEF5-6248-47C8-9F5E-03159D350F60}" type="presParOf" srcId="{07CB4C76-86BE-42C8-A876-26F075F5F3AF}" destId="{BB3C2C70-1A95-4BB9-B658-110CFA0F5AE4}" srcOrd="1" destOrd="0" presId="urn:microsoft.com/office/officeart/2008/layout/AlternatingHexagons"/>
    <dgm:cxn modelId="{24C6DB24-70A7-4834-AC73-3438BC2FEEDA}" type="presParOf" srcId="{07CB4C76-86BE-42C8-A876-26F075F5F3AF}" destId="{255E7BB0-3DD1-4685-99DE-90BBD8DC1371}" srcOrd="2" destOrd="0" presId="urn:microsoft.com/office/officeart/2008/layout/AlternatingHexagons"/>
    <dgm:cxn modelId="{C591DEC0-352B-44E8-8BEC-F220307BEC5B}" type="presParOf" srcId="{255E7BB0-3DD1-4685-99DE-90BBD8DC1371}" destId="{36504EBC-4462-44C7-9BD6-2FC3095CB64B}" srcOrd="0" destOrd="0" presId="urn:microsoft.com/office/officeart/2008/layout/AlternatingHexagons"/>
    <dgm:cxn modelId="{530F98BC-BE47-4866-B234-4968A4C70F11}" type="presParOf" srcId="{255E7BB0-3DD1-4685-99DE-90BBD8DC1371}" destId="{60FAA366-00D0-4787-AE6E-70AAED1ABD1D}" srcOrd="1" destOrd="0" presId="urn:microsoft.com/office/officeart/2008/layout/AlternatingHexagons"/>
    <dgm:cxn modelId="{780B39B2-937E-4ADC-B73B-3BAA1896F182}" type="presParOf" srcId="{255E7BB0-3DD1-4685-99DE-90BBD8DC1371}" destId="{C8816C34-D20A-4BF2-9B73-DF5CBD83D76E}" srcOrd="2" destOrd="0" presId="urn:microsoft.com/office/officeart/2008/layout/AlternatingHexagons"/>
    <dgm:cxn modelId="{E73ADE50-ECCE-46F2-8268-4DE68A45E484}" type="presParOf" srcId="{255E7BB0-3DD1-4685-99DE-90BBD8DC1371}" destId="{60BD2C14-DB51-47D8-9E7F-A124F96EAB3E}" srcOrd="3" destOrd="0" presId="urn:microsoft.com/office/officeart/2008/layout/AlternatingHexagons"/>
    <dgm:cxn modelId="{1A5F23C4-F60D-4048-80B7-223FD3829641}" type="presParOf" srcId="{255E7BB0-3DD1-4685-99DE-90BBD8DC1371}" destId="{A21D578F-E7F2-42BD-9A1A-E1318EEED58F}" srcOrd="4" destOrd="0" presId="urn:microsoft.com/office/officeart/2008/layout/AlternatingHexagons"/>
    <dgm:cxn modelId="{908C450F-67F1-47CB-A3B6-74295E976E8D}" type="presParOf" srcId="{07CB4C76-86BE-42C8-A876-26F075F5F3AF}" destId="{839548E4-27C9-48C7-9A43-221584368690}" srcOrd="3" destOrd="0" presId="urn:microsoft.com/office/officeart/2008/layout/AlternatingHexagons"/>
    <dgm:cxn modelId="{8A8ED6C7-05E9-42DC-8975-DDFBCDAEBDC8}" type="presParOf" srcId="{07CB4C76-86BE-42C8-A876-26F075F5F3AF}" destId="{278D0975-CAB0-46DB-B87F-0C4BE03224AB}" srcOrd="4" destOrd="0" presId="urn:microsoft.com/office/officeart/2008/layout/AlternatingHexagons"/>
    <dgm:cxn modelId="{D7A20431-02B8-418F-BFD5-973ACC5A55D6}" type="presParOf" srcId="{278D0975-CAB0-46DB-B87F-0C4BE03224AB}" destId="{E4075A37-A6E6-496D-9381-3DC8C4AA3EFC}" srcOrd="0" destOrd="0" presId="urn:microsoft.com/office/officeart/2008/layout/AlternatingHexagons"/>
    <dgm:cxn modelId="{61D9FA1D-BDB0-40FF-AD82-C1E7D18D6A62}" type="presParOf" srcId="{278D0975-CAB0-46DB-B87F-0C4BE03224AB}" destId="{CB7A1322-E449-4E71-B995-82302FE014F1}" srcOrd="1" destOrd="0" presId="urn:microsoft.com/office/officeart/2008/layout/AlternatingHexagons"/>
    <dgm:cxn modelId="{358E53D7-879A-4E1F-A124-9E6B568FC2DB}" type="presParOf" srcId="{278D0975-CAB0-46DB-B87F-0C4BE03224AB}" destId="{50612B63-2883-4EB7-A7C6-E05C2B4F741B}" srcOrd="2" destOrd="0" presId="urn:microsoft.com/office/officeart/2008/layout/AlternatingHexagons"/>
    <dgm:cxn modelId="{68DF0236-A01A-4D44-B70C-F8CC7A880BCB}" type="presParOf" srcId="{278D0975-CAB0-46DB-B87F-0C4BE03224AB}" destId="{9C5D0115-F9D5-4E57-9FCE-6C8F934B2F18}" srcOrd="3" destOrd="0" presId="urn:microsoft.com/office/officeart/2008/layout/AlternatingHexagons"/>
    <dgm:cxn modelId="{B916D577-13D3-4C12-8AB0-EFA55D22310A}" type="presParOf" srcId="{278D0975-CAB0-46DB-B87F-0C4BE03224AB}" destId="{78EC717A-4F07-41B9-A497-92283B8B5A1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5A194B-083C-4155-8CFF-56C88772424F}" type="doc">
      <dgm:prSet loTypeId="urn:microsoft.com/office/officeart/2008/layout/PictureLineup" loCatId="picture" qsTypeId="urn:microsoft.com/office/officeart/2005/8/quickstyle/simple2" qsCatId="simple" csTypeId="urn:microsoft.com/office/officeart/2005/8/colors/colorful4" csCatId="colorful" phldr="1"/>
      <dgm:spPr/>
    </dgm:pt>
    <dgm:pt modelId="{4E45B7E8-45A3-4FA1-A4DB-B0B781021B90}">
      <dgm:prSet phldrT="[Текст]" custT="1"/>
      <dgm:spPr/>
      <dgm:t>
        <a:bodyPr/>
        <a:lstStyle/>
        <a:p>
          <a:pPr algn="ctr"/>
          <a:r>
            <a:rPr lang="ru-RU" sz="1050" b="0" dirty="0" smtClean="0"/>
            <a:t>1 – вход в цилиндр, </a:t>
          </a:r>
        </a:p>
        <a:p>
          <a:pPr algn="ctr"/>
          <a:r>
            <a:rPr lang="ru-RU" sz="1050" b="0" dirty="0" smtClean="0"/>
            <a:t>2 – обратный клапан, </a:t>
          </a:r>
        </a:p>
        <a:p>
          <a:pPr algn="ctr"/>
          <a:r>
            <a:rPr lang="ru-RU" sz="1050" b="0" dirty="0" smtClean="0"/>
            <a:t>3 – всасывающая труба, </a:t>
          </a:r>
        </a:p>
        <a:p>
          <a:pPr algn="ctr"/>
          <a:r>
            <a:rPr lang="ru-RU" sz="1050" b="0" dirty="0" smtClean="0"/>
            <a:t>4 - всасывающий клапан, </a:t>
          </a:r>
        </a:p>
        <a:p>
          <a:pPr algn="ctr"/>
          <a:r>
            <a:rPr lang="ru-RU" sz="1050" b="0" dirty="0" smtClean="0"/>
            <a:t>5 – нагнетательный клапан, </a:t>
          </a:r>
        </a:p>
        <a:p>
          <a:pPr algn="ctr"/>
          <a:r>
            <a:rPr lang="ru-RU" sz="1050" b="0" dirty="0" smtClean="0"/>
            <a:t>6 – нагнетательный трубопровод, </a:t>
          </a:r>
        </a:p>
        <a:p>
          <a:pPr algn="ctr"/>
          <a:r>
            <a:rPr lang="ru-RU" sz="1050" b="0" dirty="0" smtClean="0"/>
            <a:t>7 – поршень, </a:t>
          </a:r>
        </a:p>
        <a:p>
          <a:pPr algn="ctr"/>
          <a:r>
            <a:rPr lang="ru-RU" sz="1050" b="0" dirty="0" smtClean="0"/>
            <a:t>8 – цилиндр, </a:t>
          </a:r>
        </a:p>
        <a:p>
          <a:pPr algn="ctr"/>
          <a:r>
            <a:rPr lang="ru-RU" sz="1050" b="0" dirty="0" smtClean="0"/>
            <a:t>9 – шток</a:t>
          </a:r>
          <a:r>
            <a:rPr lang="ru-RU" sz="1000" b="0" dirty="0" smtClean="0"/>
            <a:t>.</a:t>
          </a:r>
          <a:endParaRPr lang="ru-RU" sz="1000" b="0" dirty="0"/>
        </a:p>
      </dgm:t>
    </dgm:pt>
    <dgm:pt modelId="{67D60742-4C5D-4657-BEC1-E042D7A9BF33}" type="parTrans" cxnId="{04DFF0F3-FB1A-43D1-A358-3E42E3E06F76}">
      <dgm:prSet/>
      <dgm:spPr/>
      <dgm:t>
        <a:bodyPr/>
        <a:lstStyle/>
        <a:p>
          <a:endParaRPr lang="ru-RU"/>
        </a:p>
      </dgm:t>
    </dgm:pt>
    <dgm:pt modelId="{C8EBEB45-FF22-4A13-850D-062C9618B5E8}" type="sibTrans" cxnId="{04DFF0F3-FB1A-43D1-A358-3E42E3E06F76}">
      <dgm:prSet/>
      <dgm:spPr/>
      <dgm:t>
        <a:bodyPr/>
        <a:lstStyle/>
        <a:p>
          <a:endParaRPr lang="ru-RU"/>
        </a:p>
      </dgm:t>
    </dgm:pt>
    <dgm:pt modelId="{ED03A6CE-CC30-43D8-AABB-05877FE1DD75}">
      <dgm:prSet phldrT="[Текст]" custT="1"/>
      <dgm:spPr/>
      <dgm:t>
        <a:bodyPr/>
        <a:lstStyle/>
        <a:p>
          <a:pPr algn="ctr"/>
          <a: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Поршневой насос для воды в общем случае состоит из:</a:t>
          </a:r>
          <a:b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 клапанов</a:t>
          </a:r>
          <a:b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 поршня, перемещающегося в цилиндре</a:t>
          </a:r>
          <a:b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 шатунного механизма</a:t>
          </a:r>
          <a:b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1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 кривошипа</a:t>
          </a:r>
          <a:endParaRPr lang="ru-RU" sz="1100" b="0" dirty="0"/>
        </a:p>
      </dgm:t>
    </dgm:pt>
    <dgm:pt modelId="{E611CF98-E477-4539-A6B2-4E61E6E6EF8C}" type="parTrans" cxnId="{31C5ECB8-04F8-4E6F-820B-F0F1ED59897A}">
      <dgm:prSet/>
      <dgm:spPr/>
      <dgm:t>
        <a:bodyPr/>
        <a:lstStyle/>
        <a:p>
          <a:endParaRPr lang="ru-RU"/>
        </a:p>
      </dgm:t>
    </dgm:pt>
    <dgm:pt modelId="{54CCE584-156D-41DD-A0A8-E3493DE0CB05}" type="sibTrans" cxnId="{31C5ECB8-04F8-4E6F-820B-F0F1ED59897A}">
      <dgm:prSet/>
      <dgm:spPr/>
      <dgm:t>
        <a:bodyPr/>
        <a:lstStyle/>
        <a:p>
          <a:endParaRPr lang="ru-RU"/>
        </a:p>
      </dgm:t>
    </dgm:pt>
    <dgm:pt modelId="{B738823D-39E1-4C63-8367-7A9FB5B7E8BF}" type="pres">
      <dgm:prSet presAssocID="{265A194B-083C-4155-8CFF-56C88772424F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AB63103D-5A6A-4EA7-95F7-45E391E1D159}" type="pres">
      <dgm:prSet presAssocID="{4E45B7E8-45A3-4FA1-A4DB-B0B781021B90}" presName="composite" presStyleCnt="0"/>
      <dgm:spPr/>
    </dgm:pt>
    <dgm:pt modelId="{E611B185-F44D-4169-B58F-682B31AC6EB5}" type="pres">
      <dgm:prSet presAssocID="{4E45B7E8-45A3-4FA1-A4DB-B0B781021B90}" presName="Image" presStyleLbl="alignNode1" presStyleIdx="0" presStyleCnt="2" custScaleX="181850" custScaleY="105834" custLinFactNeighborX="-20749" custLinFactNeighborY="3176"/>
      <dgm:spPr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</dgm:pt>
    <dgm:pt modelId="{D390E835-849A-479A-83AD-3DCED4EAFB07}" type="pres">
      <dgm:prSet presAssocID="{4E45B7E8-45A3-4FA1-A4DB-B0B781021B90}" presName="Accent" presStyleLbl="parChTrans1D1" presStyleIdx="0" presStyleCnt="2" custLinFactX="-377700000" custLinFactNeighborX="-377740736" custLinFactNeighborY="49"/>
      <dgm:spPr/>
    </dgm:pt>
    <dgm:pt modelId="{6A440D68-E20E-4FBF-9854-DAB60DA77B52}" type="pres">
      <dgm:prSet presAssocID="{4E45B7E8-45A3-4FA1-A4DB-B0B781021B90}" presName="Parent" presStyleLbl="revTx" presStyleIdx="0" presStyleCnt="2" custScaleX="156779" custScaleY="87458" custLinFactNeighborX="-25426" custLinFactNeighborY="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FCE11-D7F9-4302-BA4D-189CB5EC767E}" type="pres">
      <dgm:prSet presAssocID="{C8EBEB45-FF22-4A13-850D-062C9618B5E8}" presName="sibTrans" presStyleCnt="0"/>
      <dgm:spPr/>
    </dgm:pt>
    <dgm:pt modelId="{8F71211A-955A-47F9-B89A-432D89C38FA3}" type="pres">
      <dgm:prSet presAssocID="{ED03A6CE-CC30-43D8-AABB-05877FE1DD75}" presName="composite" presStyleCnt="0"/>
      <dgm:spPr/>
    </dgm:pt>
    <dgm:pt modelId="{5C30DB59-32D1-4CF4-B2F6-51BE2ADBBDF9}" type="pres">
      <dgm:prSet presAssocID="{ED03A6CE-CC30-43D8-AABB-05877FE1DD75}" presName="Image" presStyleLbl="alignNode1" presStyleIdx="1" presStyleCnt="2" custScaleX="180898" custScaleY="102518" custLinFactNeighborX="19420" custLinFactNeighborY="1518"/>
      <dgm:spPr>
        <a:blipFill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</dgm:pt>
    <dgm:pt modelId="{3B6625B0-5841-4287-AC02-48B2530D440A}" type="pres">
      <dgm:prSet presAssocID="{ED03A6CE-CC30-43D8-AABB-05877FE1DD75}" presName="Accent" presStyleLbl="parChTrans1D1" presStyleIdx="1" presStyleCnt="2" custLinFactX="845234018" custLinFactNeighborX="845300000" custLinFactNeighborY="49"/>
      <dgm:spPr/>
      <dgm:t>
        <a:bodyPr/>
        <a:lstStyle/>
        <a:p>
          <a:endParaRPr lang="ru-RU"/>
        </a:p>
      </dgm:t>
    </dgm:pt>
    <dgm:pt modelId="{50493310-0A2B-4D9B-93C5-C2A56387B133}" type="pres">
      <dgm:prSet presAssocID="{ED03A6CE-CC30-43D8-AABB-05877FE1DD75}" presName="Parent" presStyleLbl="revTx" presStyleIdx="1" presStyleCnt="2" custScaleX="170803" custScaleY="45544" custLinFactNeighborX="19420" custLinFactNeighborY="-178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B96808-624D-4D15-AC77-317C4DEE7E96}" type="presOf" srcId="{ED03A6CE-CC30-43D8-AABB-05877FE1DD75}" destId="{50493310-0A2B-4D9B-93C5-C2A56387B133}" srcOrd="0" destOrd="0" presId="urn:microsoft.com/office/officeart/2008/layout/PictureLineup"/>
    <dgm:cxn modelId="{04DFF0F3-FB1A-43D1-A358-3E42E3E06F76}" srcId="{265A194B-083C-4155-8CFF-56C88772424F}" destId="{4E45B7E8-45A3-4FA1-A4DB-B0B781021B90}" srcOrd="0" destOrd="0" parTransId="{67D60742-4C5D-4657-BEC1-E042D7A9BF33}" sibTransId="{C8EBEB45-FF22-4A13-850D-062C9618B5E8}"/>
    <dgm:cxn modelId="{31C5ECB8-04F8-4E6F-820B-F0F1ED59897A}" srcId="{265A194B-083C-4155-8CFF-56C88772424F}" destId="{ED03A6CE-CC30-43D8-AABB-05877FE1DD75}" srcOrd="1" destOrd="0" parTransId="{E611CF98-E477-4539-A6B2-4E61E6E6EF8C}" sibTransId="{54CCE584-156D-41DD-A0A8-E3493DE0CB05}"/>
    <dgm:cxn modelId="{40383CB2-B314-4BAA-920F-3EB471A21C9D}" type="presOf" srcId="{265A194B-083C-4155-8CFF-56C88772424F}" destId="{B738823D-39E1-4C63-8367-7A9FB5B7E8BF}" srcOrd="0" destOrd="0" presId="urn:microsoft.com/office/officeart/2008/layout/PictureLineup"/>
    <dgm:cxn modelId="{457ADEF1-5091-4F2F-98B1-B1184F7753AE}" type="presOf" srcId="{4E45B7E8-45A3-4FA1-A4DB-B0B781021B90}" destId="{6A440D68-E20E-4FBF-9854-DAB60DA77B52}" srcOrd="0" destOrd="0" presId="urn:microsoft.com/office/officeart/2008/layout/PictureLineup"/>
    <dgm:cxn modelId="{7DEC5DCD-598A-4988-BD92-63FFCC7BEEF3}" type="presParOf" srcId="{B738823D-39E1-4C63-8367-7A9FB5B7E8BF}" destId="{AB63103D-5A6A-4EA7-95F7-45E391E1D159}" srcOrd="0" destOrd="0" presId="urn:microsoft.com/office/officeart/2008/layout/PictureLineup"/>
    <dgm:cxn modelId="{216D73CF-AF1A-4E95-B666-DC59C459AD60}" type="presParOf" srcId="{AB63103D-5A6A-4EA7-95F7-45E391E1D159}" destId="{E611B185-F44D-4169-B58F-682B31AC6EB5}" srcOrd="0" destOrd="0" presId="urn:microsoft.com/office/officeart/2008/layout/PictureLineup"/>
    <dgm:cxn modelId="{BC3AC786-ADC0-46E5-BE2B-73860B447DC0}" type="presParOf" srcId="{AB63103D-5A6A-4EA7-95F7-45E391E1D159}" destId="{D390E835-849A-479A-83AD-3DCED4EAFB07}" srcOrd="1" destOrd="0" presId="urn:microsoft.com/office/officeart/2008/layout/PictureLineup"/>
    <dgm:cxn modelId="{5546FB0B-A256-43A4-86EB-F2455CF2869B}" type="presParOf" srcId="{AB63103D-5A6A-4EA7-95F7-45E391E1D159}" destId="{6A440D68-E20E-4FBF-9854-DAB60DA77B52}" srcOrd="2" destOrd="0" presId="urn:microsoft.com/office/officeart/2008/layout/PictureLineup"/>
    <dgm:cxn modelId="{FADDBC67-6F2E-4522-ABBB-BC5F668CEB9D}" type="presParOf" srcId="{B738823D-39E1-4C63-8367-7A9FB5B7E8BF}" destId="{F68FCE11-D7F9-4302-BA4D-189CB5EC767E}" srcOrd="1" destOrd="0" presId="urn:microsoft.com/office/officeart/2008/layout/PictureLineup"/>
    <dgm:cxn modelId="{849234A4-FE5A-4F29-AC9C-97A6F889A556}" type="presParOf" srcId="{B738823D-39E1-4C63-8367-7A9FB5B7E8BF}" destId="{8F71211A-955A-47F9-B89A-432D89C38FA3}" srcOrd="2" destOrd="0" presId="urn:microsoft.com/office/officeart/2008/layout/PictureLineup"/>
    <dgm:cxn modelId="{B5BAEB45-BB46-4F96-8E55-AA2885E0CC14}" type="presParOf" srcId="{8F71211A-955A-47F9-B89A-432D89C38FA3}" destId="{5C30DB59-32D1-4CF4-B2F6-51BE2ADBBDF9}" srcOrd="0" destOrd="0" presId="urn:microsoft.com/office/officeart/2008/layout/PictureLineup"/>
    <dgm:cxn modelId="{561BB311-AC8F-40E2-9D83-A8504408C4C4}" type="presParOf" srcId="{8F71211A-955A-47F9-B89A-432D89C38FA3}" destId="{3B6625B0-5841-4287-AC02-48B2530D440A}" srcOrd="1" destOrd="0" presId="urn:microsoft.com/office/officeart/2008/layout/PictureLineup"/>
    <dgm:cxn modelId="{4A2E14E7-961D-4C90-B72F-1BADAD513768}" type="presParOf" srcId="{8F71211A-955A-47F9-B89A-432D89C38FA3}" destId="{50493310-0A2B-4D9B-93C5-C2A56387B133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108C3F-E65B-4C91-97E6-C5B740FE7F43}" type="doc">
      <dgm:prSet loTypeId="urn:microsoft.com/office/officeart/2005/8/layout/target3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C42CA74-1353-497F-8883-434F1D4C50FB}">
      <dgm:prSet phldrT="[Текст]" custT="1"/>
      <dgm:spPr/>
      <dgm:t>
        <a:bodyPr/>
        <a:lstStyle/>
        <a:p>
          <a:pPr algn="ctr"/>
          <a:r>
            <a:rPr lang="ru-RU" sz="1100" b="0" dirty="0" smtClean="0"/>
            <a:t>Технические регламенты</a:t>
          </a:r>
          <a:endParaRPr lang="ru-RU" sz="1100" b="0" dirty="0"/>
        </a:p>
      </dgm:t>
    </dgm:pt>
    <dgm:pt modelId="{468EF07F-82CA-4CD0-B097-E9438CC37118}" type="parTrans" cxnId="{93AFAE0C-0362-47A6-8E5B-BD62769B6C95}">
      <dgm:prSet/>
      <dgm:spPr/>
      <dgm:t>
        <a:bodyPr/>
        <a:lstStyle/>
        <a:p>
          <a:endParaRPr lang="ru-RU"/>
        </a:p>
      </dgm:t>
    </dgm:pt>
    <dgm:pt modelId="{10C0635B-CEC0-4C2D-99A5-098A641987CA}" type="sibTrans" cxnId="{93AFAE0C-0362-47A6-8E5B-BD62769B6C95}">
      <dgm:prSet/>
      <dgm:spPr/>
      <dgm:t>
        <a:bodyPr/>
        <a:lstStyle/>
        <a:p>
          <a:endParaRPr lang="ru-RU"/>
        </a:p>
      </dgm:t>
    </dgm:pt>
    <dgm:pt modelId="{79E51EF9-F9EA-450C-8D81-E8FFD436DD50}">
      <dgm:prSet phldrT="[Текст]" custT="1"/>
      <dgm:spPr/>
      <dgm:t>
        <a:bodyPr/>
        <a:lstStyle/>
        <a:p>
          <a:pPr algn="just"/>
          <a:r>
            <a:rPr lang="ru-RU" sz="700" b="0" dirty="0" smtClean="0"/>
            <a:t>ТР ТС 010/2011 «О безопасности машин и оборудования»</a:t>
          </a:r>
          <a:endParaRPr lang="ru-RU" sz="700" b="0" dirty="0"/>
        </a:p>
      </dgm:t>
    </dgm:pt>
    <dgm:pt modelId="{0331E2B8-4FE9-4924-B746-5B801799E348}" type="parTrans" cxnId="{136BBAD3-9433-4DFF-BDDC-EFA53C8CB02F}">
      <dgm:prSet/>
      <dgm:spPr/>
      <dgm:t>
        <a:bodyPr/>
        <a:lstStyle/>
        <a:p>
          <a:endParaRPr lang="ru-RU"/>
        </a:p>
      </dgm:t>
    </dgm:pt>
    <dgm:pt modelId="{216B0AFC-18D3-4C79-A9B2-971B7863AE76}" type="sibTrans" cxnId="{136BBAD3-9433-4DFF-BDDC-EFA53C8CB02F}">
      <dgm:prSet/>
      <dgm:spPr/>
      <dgm:t>
        <a:bodyPr/>
        <a:lstStyle/>
        <a:p>
          <a:endParaRPr lang="ru-RU"/>
        </a:p>
      </dgm:t>
    </dgm:pt>
    <dgm:pt modelId="{640EF0BE-A628-428C-B2DD-833326FB7EE0}">
      <dgm:prSet phldrT="[Текст]" custT="1"/>
      <dgm:spPr/>
      <dgm:t>
        <a:bodyPr/>
        <a:lstStyle/>
        <a:p>
          <a:pPr algn="just"/>
          <a:r>
            <a:rPr lang="ru-RU" sz="700" b="0" dirty="0" smtClean="0"/>
            <a:t>ТР ТС 004/2011 «О безопасности низковольтного оборудования</a:t>
          </a:r>
          <a:endParaRPr lang="ru-RU" sz="700" b="0" dirty="0"/>
        </a:p>
      </dgm:t>
    </dgm:pt>
    <dgm:pt modelId="{6733FC70-D8A8-4D17-A689-53AB5741190D}" type="parTrans" cxnId="{2A4AF58D-6EDE-4D29-B934-F66345C01355}">
      <dgm:prSet/>
      <dgm:spPr/>
      <dgm:t>
        <a:bodyPr/>
        <a:lstStyle/>
        <a:p>
          <a:endParaRPr lang="ru-RU"/>
        </a:p>
      </dgm:t>
    </dgm:pt>
    <dgm:pt modelId="{94C2C12D-D368-474A-A2F7-E387B6EC7CD2}" type="sibTrans" cxnId="{2A4AF58D-6EDE-4D29-B934-F66345C01355}">
      <dgm:prSet/>
      <dgm:spPr/>
      <dgm:t>
        <a:bodyPr/>
        <a:lstStyle/>
        <a:p>
          <a:endParaRPr lang="ru-RU"/>
        </a:p>
      </dgm:t>
    </dgm:pt>
    <dgm:pt modelId="{7CEE92B0-38A7-4524-AB97-C4B181DF7A7A}">
      <dgm:prSet phldrT="[Текст]" custT="1"/>
      <dgm:spPr/>
      <dgm:t>
        <a:bodyPr/>
        <a:lstStyle/>
        <a:p>
          <a:pPr algn="ctr"/>
          <a:r>
            <a:rPr lang="ru-RU" sz="1100" b="0" dirty="0" smtClean="0"/>
            <a:t>ГОСТы</a:t>
          </a:r>
          <a:endParaRPr lang="ru-RU" sz="1200" b="0" dirty="0"/>
        </a:p>
      </dgm:t>
    </dgm:pt>
    <dgm:pt modelId="{94CFF9ED-C536-4449-94AF-CFB9B0F7BB00}" type="parTrans" cxnId="{6AC18954-F383-4D8E-8B2F-B42303C054BA}">
      <dgm:prSet/>
      <dgm:spPr/>
      <dgm:t>
        <a:bodyPr/>
        <a:lstStyle/>
        <a:p>
          <a:endParaRPr lang="ru-RU"/>
        </a:p>
      </dgm:t>
    </dgm:pt>
    <dgm:pt modelId="{2B0292F8-FCCE-4463-A434-2304A7854090}" type="sibTrans" cxnId="{6AC18954-F383-4D8E-8B2F-B42303C054BA}">
      <dgm:prSet/>
      <dgm:spPr/>
      <dgm:t>
        <a:bodyPr/>
        <a:lstStyle/>
        <a:p>
          <a:endParaRPr lang="ru-RU"/>
        </a:p>
      </dgm:t>
    </dgm:pt>
    <dgm:pt modelId="{A1BE32E9-DB7B-4CCD-9237-681D4D43E296}">
      <dgm:prSet phldrT="[Текст]" custT="1"/>
      <dgm:spPr/>
      <dgm:t>
        <a:bodyPr/>
        <a:lstStyle/>
        <a:p>
          <a:r>
            <a:rPr lang="ru-RU" sz="700" b="0" dirty="0" smtClean="0"/>
            <a:t>ГОСТ 31839-2012: «Насосы и агрегаты насосные для перекачки жидкостей. Общие требования безопасности»</a:t>
          </a:r>
          <a:endParaRPr lang="ru-RU" sz="700" b="0" dirty="0"/>
        </a:p>
      </dgm:t>
    </dgm:pt>
    <dgm:pt modelId="{A19B2453-D272-4205-BF92-051FEC257BB0}" type="parTrans" cxnId="{F0B02805-188A-40B9-BA53-40D353A4609C}">
      <dgm:prSet/>
      <dgm:spPr/>
      <dgm:t>
        <a:bodyPr/>
        <a:lstStyle/>
        <a:p>
          <a:endParaRPr lang="ru-RU"/>
        </a:p>
      </dgm:t>
    </dgm:pt>
    <dgm:pt modelId="{F7187929-9170-47BE-8F92-2BAEE9C951CB}" type="sibTrans" cxnId="{F0B02805-188A-40B9-BA53-40D353A4609C}">
      <dgm:prSet/>
      <dgm:spPr/>
      <dgm:t>
        <a:bodyPr/>
        <a:lstStyle/>
        <a:p>
          <a:endParaRPr lang="ru-RU"/>
        </a:p>
      </dgm:t>
    </dgm:pt>
    <dgm:pt modelId="{4E4E89AC-C6E0-407F-B850-7D5CA5772CDD}">
      <dgm:prSet phldrT="[Текст]" custT="1"/>
      <dgm:spPr/>
      <dgm:t>
        <a:bodyPr/>
        <a:lstStyle/>
        <a:p>
          <a:r>
            <a:rPr lang="ru-RU" sz="700" b="0" dirty="0" smtClean="0"/>
            <a:t>ГОСТ 31840-2012: «Насосы погружные и агрегаты насосные. Требования безопасности»</a:t>
          </a:r>
          <a:endParaRPr lang="ru-RU" sz="700" b="0" dirty="0"/>
        </a:p>
      </dgm:t>
    </dgm:pt>
    <dgm:pt modelId="{47BD74FC-BD9D-4D7B-9D8C-F84610A33B7C}" type="parTrans" cxnId="{06DB387C-1BEE-4E94-A301-F9E393CDCDF2}">
      <dgm:prSet/>
      <dgm:spPr/>
      <dgm:t>
        <a:bodyPr/>
        <a:lstStyle/>
        <a:p>
          <a:endParaRPr lang="ru-RU"/>
        </a:p>
      </dgm:t>
    </dgm:pt>
    <dgm:pt modelId="{2510259A-145B-4D94-BE82-B827F69310C7}" type="sibTrans" cxnId="{06DB387C-1BEE-4E94-A301-F9E393CDCDF2}">
      <dgm:prSet/>
      <dgm:spPr/>
      <dgm:t>
        <a:bodyPr/>
        <a:lstStyle/>
        <a:p>
          <a:endParaRPr lang="ru-RU"/>
        </a:p>
      </dgm:t>
    </dgm:pt>
    <dgm:pt modelId="{4CB440F0-751D-42C4-90F3-AFC8CCC12C9B}">
      <dgm:prSet phldrT="[Текст]" custT="1"/>
      <dgm:spPr/>
      <dgm:t>
        <a:bodyPr/>
        <a:lstStyle/>
        <a:p>
          <a:pPr algn="ctr"/>
          <a:r>
            <a:rPr lang="ru-RU" sz="1100" b="0" dirty="0" smtClean="0"/>
            <a:t>Строительные нормы и правила</a:t>
          </a:r>
          <a:endParaRPr lang="ru-RU" sz="1100" b="0" dirty="0"/>
        </a:p>
      </dgm:t>
    </dgm:pt>
    <dgm:pt modelId="{4E92694E-11C0-44D8-B83F-8D2F2A0A12B5}" type="parTrans" cxnId="{0AE4F57D-1D97-4A18-8157-EF9632B465B2}">
      <dgm:prSet/>
      <dgm:spPr/>
      <dgm:t>
        <a:bodyPr/>
        <a:lstStyle/>
        <a:p>
          <a:endParaRPr lang="ru-RU"/>
        </a:p>
      </dgm:t>
    </dgm:pt>
    <dgm:pt modelId="{B4227680-CB0B-420E-A6AC-8B714E5688FC}" type="sibTrans" cxnId="{0AE4F57D-1D97-4A18-8157-EF9632B465B2}">
      <dgm:prSet/>
      <dgm:spPr/>
      <dgm:t>
        <a:bodyPr/>
        <a:lstStyle/>
        <a:p>
          <a:endParaRPr lang="ru-RU"/>
        </a:p>
      </dgm:t>
    </dgm:pt>
    <dgm:pt modelId="{3BD33F1D-B4AC-4494-88DD-D8F6BD070340}">
      <dgm:prSet phldrT="[Текст]" custT="1"/>
      <dgm:spPr/>
      <dgm:t>
        <a:bodyPr/>
        <a:lstStyle/>
        <a:p>
          <a:r>
            <a:rPr lang="ru-RU" sz="900" b="0" dirty="0" smtClean="0"/>
            <a:t>СНиП 2.04.02-84: Насосные станции</a:t>
          </a:r>
          <a:endParaRPr lang="ru-RU" sz="900" b="0" dirty="0"/>
        </a:p>
      </dgm:t>
    </dgm:pt>
    <dgm:pt modelId="{F5D8496D-4793-4D5C-8901-7E06AD1598F8}" type="parTrans" cxnId="{57FA9AF2-8E9F-4E9C-A769-BEBEA5036305}">
      <dgm:prSet/>
      <dgm:spPr/>
      <dgm:t>
        <a:bodyPr/>
        <a:lstStyle/>
        <a:p>
          <a:endParaRPr lang="ru-RU"/>
        </a:p>
      </dgm:t>
    </dgm:pt>
    <dgm:pt modelId="{998B1D1B-66AD-4B79-9A69-759E655445FC}" type="sibTrans" cxnId="{57FA9AF2-8E9F-4E9C-A769-BEBEA5036305}">
      <dgm:prSet/>
      <dgm:spPr/>
      <dgm:t>
        <a:bodyPr/>
        <a:lstStyle/>
        <a:p>
          <a:endParaRPr lang="ru-RU"/>
        </a:p>
      </dgm:t>
    </dgm:pt>
    <dgm:pt modelId="{5ED8F6B6-94CD-4E36-A7C4-0B4B9F485C07}">
      <dgm:prSet phldrT="[Текст]" custT="1"/>
      <dgm:spPr/>
      <dgm:t>
        <a:bodyPr/>
        <a:lstStyle/>
        <a:p>
          <a:r>
            <a:rPr lang="ru-RU" sz="900" b="0" dirty="0" smtClean="0"/>
            <a:t>СНиП 2.04.01-85: Внутренний водопровод и канализация зданий </a:t>
          </a:r>
          <a:endParaRPr lang="ru-RU" sz="900" b="0" dirty="0"/>
        </a:p>
      </dgm:t>
    </dgm:pt>
    <dgm:pt modelId="{BE018745-0355-4259-BD9C-E1B72CCACD6F}" type="parTrans" cxnId="{57E1D689-772C-4B4A-9766-38A7D1A9D820}">
      <dgm:prSet/>
      <dgm:spPr/>
      <dgm:t>
        <a:bodyPr/>
        <a:lstStyle/>
        <a:p>
          <a:endParaRPr lang="ru-RU"/>
        </a:p>
      </dgm:t>
    </dgm:pt>
    <dgm:pt modelId="{97872329-8268-46F9-9721-50493886BA0B}" type="sibTrans" cxnId="{57E1D689-772C-4B4A-9766-38A7D1A9D820}">
      <dgm:prSet/>
      <dgm:spPr/>
      <dgm:t>
        <a:bodyPr/>
        <a:lstStyle/>
        <a:p>
          <a:endParaRPr lang="ru-RU"/>
        </a:p>
      </dgm:t>
    </dgm:pt>
    <dgm:pt modelId="{130D8C46-E070-4C2E-AE5B-F8F580FE3FB7}">
      <dgm:prSet phldrT="[Текст]" custT="1"/>
      <dgm:spPr/>
      <dgm:t>
        <a:bodyPr/>
        <a:lstStyle/>
        <a:p>
          <a:pPr algn="ctr"/>
          <a:r>
            <a:rPr lang="ru-RU" sz="1100" b="0" dirty="0" smtClean="0"/>
            <a:t>Специализированные и отраслевые документы</a:t>
          </a:r>
          <a:endParaRPr lang="ru-RU" sz="1100" b="0" dirty="0"/>
        </a:p>
      </dgm:t>
    </dgm:pt>
    <dgm:pt modelId="{43B44F00-C73F-47B3-866C-4CAECFB6BC79}" type="parTrans" cxnId="{84759E8B-CFCA-447F-A87A-A806DB6FDB34}">
      <dgm:prSet/>
      <dgm:spPr/>
      <dgm:t>
        <a:bodyPr/>
        <a:lstStyle/>
        <a:p>
          <a:endParaRPr lang="ru-RU"/>
        </a:p>
      </dgm:t>
    </dgm:pt>
    <dgm:pt modelId="{F0596F6D-E32F-41FF-A137-0C94DF916018}" type="sibTrans" cxnId="{84759E8B-CFCA-447F-A87A-A806DB6FDB34}">
      <dgm:prSet/>
      <dgm:spPr/>
      <dgm:t>
        <a:bodyPr/>
        <a:lstStyle/>
        <a:p>
          <a:endParaRPr lang="ru-RU"/>
        </a:p>
      </dgm:t>
    </dgm:pt>
    <dgm:pt modelId="{5B913EEF-1B2C-42C5-882C-79C7802697C2}">
      <dgm:prSet phldrT="[Текст]" custT="1"/>
      <dgm:spPr/>
      <dgm:t>
        <a:bodyPr/>
        <a:lstStyle/>
        <a:p>
          <a:r>
            <a:rPr lang="ru-RU" sz="900" b="0" dirty="0" smtClean="0"/>
            <a:t>Технические условия (ТУ)</a:t>
          </a:r>
          <a:endParaRPr lang="ru-RU" sz="900" b="0" dirty="0"/>
        </a:p>
      </dgm:t>
    </dgm:pt>
    <dgm:pt modelId="{304EE6DC-12FB-4205-86D6-220BEA131AF2}" type="parTrans" cxnId="{E38223C3-0775-4072-8C33-EA723374FB39}">
      <dgm:prSet/>
      <dgm:spPr/>
      <dgm:t>
        <a:bodyPr/>
        <a:lstStyle/>
        <a:p>
          <a:endParaRPr lang="ru-RU"/>
        </a:p>
      </dgm:t>
    </dgm:pt>
    <dgm:pt modelId="{FF9715E4-F3F6-41D2-8A5C-E17614F550BB}" type="sibTrans" cxnId="{E38223C3-0775-4072-8C33-EA723374FB39}">
      <dgm:prSet/>
      <dgm:spPr/>
      <dgm:t>
        <a:bodyPr/>
        <a:lstStyle/>
        <a:p>
          <a:endParaRPr lang="ru-RU"/>
        </a:p>
      </dgm:t>
    </dgm:pt>
    <dgm:pt modelId="{BBC18733-8A88-4623-928D-22611C357CDE}">
      <dgm:prSet phldrT="[Текст]" custT="1"/>
      <dgm:spPr/>
      <dgm:t>
        <a:bodyPr/>
        <a:lstStyle/>
        <a:p>
          <a:r>
            <a:rPr lang="ru-RU" sz="900" b="0" dirty="0" smtClean="0"/>
            <a:t>Федеральные нормы и правила</a:t>
          </a:r>
          <a:endParaRPr lang="ru-RU" sz="900" b="0" dirty="0"/>
        </a:p>
      </dgm:t>
    </dgm:pt>
    <dgm:pt modelId="{4D57C1B7-FF99-42F7-A8C4-DFD126DDD72A}" type="parTrans" cxnId="{02609FC3-9D4C-4FC2-BA6B-FAF7CA4E2FA3}">
      <dgm:prSet/>
      <dgm:spPr/>
      <dgm:t>
        <a:bodyPr/>
        <a:lstStyle/>
        <a:p>
          <a:endParaRPr lang="ru-RU"/>
        </a:p>
      </dgm:t>
    </dgm:pt>
    <dgm:pt modelId="{6974D6BC-03CC-4468-A6D7-BE0CA5F84B2A}" type="sibTrans" cxnId="{02609FC3-9D4C-4FC2-BA6B-FAF7CA4E2FA3}">
      <dgm:prSet/>
      <dgm:spPr/>
      <dgm:t>
        <a:bodyPr/>
        <a:lstStyle/>
        <a:p>
          <a:endParaRPr lang="ru-RU"/>
        </a:p>
      </dgm:t>
    </dgm:pt>
    <dgm:pt modelId="{53C141DB-BC90-4383-A01C-33B4F8F9D432}">
      <dgm:prSet phldrT="[Текст]" custT="1"/>
      <dgm:spPr/>
      <dgm:t>
        <a:bodyPr/>
        <a:lstStyle/>
        <a:p>
          <a:r>
            <a:rPr lang="ru-RU" sz="900" b="0" dirty="0" smtClean="0"/>
            <a:t>Отраслевые нормативы</a:t>
          </a:r>
          <a:endParaRPr lang="ru-RU" sz="900" b="0" dirty="0"/>
        </a:p>
      </dgm:t>
    </dgm:pt>
    <dgm:pt modelId="{60B2BAAD-2724-495B-B94D-C9163F37A901}" type="parTrans" cxnId="{CE36860C-0500-4D52-BE2A-2E41BC865449}">
      <dgm:prSet/>
      <dgm:spPr/>
      <dgm:t>
        <a:bodyPr/>
        <a:lstStyle/>
        <a:p>
          <a:endParaRPr lang="ru-RU"/>
        </a:p>
      </dgm:t>
    </dgm:pt>
    <dgm:pt modelId="{42B60FF2-2183-4F50-80BB-F81C06F6FDF7}" type="sibTrans" cxnId="{CE36860C-0500-4D52-BE2A-2E41BC865449}">
      <dgm:prSet/>
      <dgm:spPr/>
      <dgm:t>
        <a:bodyPr/>
        <a:lstStyle/>
        <a:p>
          <a:endParaRPr lang="ru-RU"/>
        </a:p>
      </dgm:t>
    </dgm:pt>
    <dgm:pt modelId="{CD13808B-D851-4CFC-B79B-79CBC3231E0D}">
      <dgm:prSet phldrT="[Текст]" custT="1"/>
      <dgm:spPr/>
      <dgm:t>
        <a:bodyPr/>
        <a:lstStyle/>
        <a:p>
          <a:pPr algn="just"/>
          <a:r>
            <a:rPr lang="ru-RU" sz="700" b="0" dirty="0" smtClean="0"/>
            <a:t>ТР ТС 012/2011 «О безопасности оборудования для работы во взрывоопасных средах»</a:t>
          </a:r>
          <a:endParaRPr lang="ru-RU" sz="700" b="0" dirty="0"/>
        </a:p>
      </dgm:t>
    </dgm:pt>
    <dgm:pt modelId="{52D54370-E2A3-4FA7-83EB-12C7554F4CBE}" type="parTrans" cxnId="{93410B6D-9E4B-4393-802E-4AA7BBCD4FC4}">
      <dgm:prSet/>
      <dgm:spPr/>
      <dgm:t>
        <a:bodyPr/>
        <a:lstStyle/>
        <a:p>
          <a:endParaRPr lang="ru-RU"/>
        </a:p>
      </dgm:t>
    </dgm:pt>
    <dgm:pt modelId="{803E52DF-75EF-4B39-9D9D-B2D7EE95A6A9}" type="sibTrans" cxnId="{93410B6D-9E4B-4393-802E-4AA7BBCD4FC4}">
      <dgm:prSet/>
      <dgm:spPr/>
      <dgm:t>
        <a:bodyPr/>
        <a:lstStyle/>
        <a:p>
          <a:endParaRPr lang="ru-RU"/>
        </a:p>
      </dgm:t>
    </dgm:pt>
    <dgm:pt modelId="{3F43E200-797C-4B6A-9113-9C986F003EBC}">
      <dgm:prSet phldrT="[Текст]" custT="1"/>
      <dgm:spPr/>
      <dgm:t>
        <a:bodyPr/>
        <a:lstStyle/>
        <a:p>
          <a:r>
            <a:rPr lang="ru-RU" sz="700" b="0" dirty="0" smtClean="0"/>
            <a:t>ГОСТ Р МЭК 60204-1-2007: «Безопасность машин. Электрооборудование машин и механизмов. Часть 1. Общие требования»</a:t>
          </a:r>
          <a:endParaRPr lang="ru-RU" sz="700" b="0" dirty="0"/>
        </a:p>
      </dgm:t>
    </dgm:pt>
    <dgm:pt modelId="{E098B80D-AD21-440E-B23E-50FE1C931307}" type="parTrans" cxnId="{F86AF58E-ECC3-4BB8-B5E6-0CFCC1A645C2}">
      <dgm:prSet/>
      <dgm:spPr/>
      <dgm:t>
        <a:bodyPr/>
        <a:lstStyle/>
        <a:p>
          <a:endParaRPr lang="ru-RU"/>
        </a:p>
      </dgm:t>
    </dgm:pt>
    <dgm:pt modelId="{C678CDF5-DCE4-43E8-B55C-682D878CCCE0}" type="sibTrans" cxnId="{F86AF58E-ECC3-4BB8-B5E6-0CFCC1A645C2}">
      <dgm:prSet/>
      <dgm:spPr/>
      <dgm:t>
        <a:bodyPr/>
        <a:lstStyle/>
        <a:p>
          <a:endParaRPr lang="ru-RU"/>
        </a:p>
      </dgm:t>
    </dgm:pt>
    <dgm:pt modelId="{62A6B110-99BF-42CE-9E1F-7476235B2885}">
      <dgm:prSet phldrT="[Текст]" custT="1"/>
      <dgm:spPr/>
      <dgm:t>
        <a:bodyPr/>
        <a:lstStyle/>
        <a:p>
          <a:r>
            <a:rPr lang="ru-RU" sz="700" b="0" dirty="0" smtClean="0"/>
            <a:t>ГОСТ 12.2.003, ГОСТ 12.2.007.0: Общие требования к системам стандартов безопасности труда в машиностроении</a:t>
          </a:r>
          <a:endParaRPr lang="ru-RU" sz="700" b="0" dirty="0"/>
        </a:p>
      </dgm:t>
    </dgm:pt>
    <dgm:pt modelId="{08AFA0C7-4B44-42EC-A6B2-F18F866D6538}" type="parTrans" cxnId="{07EE7160-F1CC-41A4-925A-0991983F674D}">
      <dgm:prSet/>
      <dgm:spPr/>
      <dgm:t>
        <a:bodyPr/>
        <a:lstStyle/>
        <a:p>
          <a:endParaRPr lang="ru-RU"/>
        </a:p>
      </dgm:t>
    </dgm:pt>
    <dgm:pt modelId="{CC34E882-C79A-4E0B-992F-02C2648C17B5}" type="sibTrans" cxnId="{07EE7160-F1CC-41A4-925A-0991983F674D}">
      <dgm:prSet/>
      <dgm:spPr/>
      <dgm:t>
        <a:bodyPr/>
        <a:lstStyle/>
        <a:p>
          <a:endParaRPr lang="ru-RU"/>
        </a:p>
      </dgm:t>
    </dgm:pt>
    <dgm:pt modelId="{2C22521F-4994-4790-B1D3-4F986C43C289}" type="pres">
      <dgm:prSet presAssocID="{7D108C3F-E65B-4C91-97E6-C5B740FE7F4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BD8D5A-561B-419A-B058-3C7C5B63D6DC}" type="pres">
      <dgm:prSet presAssocID="{7C42CA74-1353-497F-8883-434F1D4C50FB}" presName="circle1" presStyleLbl="node1" presStyleIdx="0" presStyleCnt="4" custLinFactNeighborX="-9726"/>
      <dgm:spPr/>
    </dgm:pt>
    <dgm:pt modelId="{F3CD43C3-6C97-4551-A235-519C08C2141B}" type="pres">
      <dgm:prSet presAssocID="{7C42CA74-1353-497F-8883-434F1D4C50FB}" presName="space" presStyleCnt="0"/>
      <dgm:spPr/>
    </dgm:pt>
    <dgm:pt modelId="{ADCFB019-7836-4543-B949-4B82DC7D6A59}" type="pres">
      <dgm:prSet presAssocID="{7C42CA74-1353-497F-8883-434F1D4C50FB}" presName="rect1" presStyleLbl="alignAcc1" presStyleIdx="0" presStyleCnt="4" custScaleX="116987" custLinFactNeighborX="4083"/>
      <dgm:spPr/>
      <dgm:t>
        <a:bodyPr/>
        <a:lstStyle/>
        <a:p>
          <a:endParaRPr lang="ru-RU"/>
        </a:p>
      </dgm:t>
    </dgm:pt>
    <dgm:pt modelId="{F14D6A7A-B2B4-4848-B5C1-B58E5D1F2F4B}" type="pres">
      <dgm:prSet presAssocID="{7CEE92B0-38A7-4524-AB97-C4B181DF7A7A}" presName="vertSpace2" presStyleLbl="node1" presStyleIdx="0" presStyleCnt="4"/>
      <dgm:spPr/>
    </dgm:pt>
    <dgm:pt modelId="{7FF87797-61ED-47E2-9771-F925C496AB97}" type="pres">
      <dgm:prSet presAssocID="{7CEE92B0-38A7-4524-AB97-C4B181DF7A7A}" presName="circle2" presStyleLbl="node1" presStyleIdx="1" presStyleCnt="4" custLinFactNeighborX="-17492"/>
      <dgm:spPr/>
    </dgm:pt>
    <dgm:pt modelId="{FB5E39F5-8EF8-4F48-B451-62AEBC338696}" type="pres">
      <dgm:prSet presAssocID="{7CEE92B0-38A7-4524-AB97-C4B181DF7A7A}" presName="rect2" presStyleLbl="alignAcc1" presStyleIdx="1" presStyleCnt="4" custScaleX="116987" custLinFactNeighborX="4083"/>
      <dgm:spPr/>
      <dgm:t>
        <a:bodyPr/>
        <a:lstStyle/>
        <a:p>
          <a:endParaRPr lang="ru-RU"/>
        </a:p>
      </dgm:t>
    </dgm:pt>
    <dgm:pt modelId="{E5C0BCBE-9486-4849-BF95-09BCCED602E6}" type="pres">
      <dgm:prSet presAssocID="{4CB440F0-751D-42C4-90F3-AFC8CCC12C9B}" presName="vertSpace3" presStyleLbl="node1" presStyleIdx="1" presStyleCnt="4"/>
      <dgm:spPr/>
    </dgm:pt>
    <dgm:pt modelId="{AD6D623D-4192-47D9-B413-5F15F71BCE32}" type="pres">
      <dgm:prSet presAssocID="{4CB440F0-751D-42C4-90F3-AFC8CCC12C9B}" presName="circle3" presStyleLbl="node1" presStyleIdx="2" presStyleCnt="4" custLinFactNeighborX="-29654"/>
      <dgm:spPr/>
    </dgm:pt>
    <dgm:pt modelId="{E1D4E076-81E0-4493-9CD8-A027385EC19C}" type="pres">
      <dgm:prSet presAssocID="{4CB440F0-751D-42C4-90F3-AFC8CCC12C9B}" presName="rect3" presStyleLbl="alignAcc1" presStyleIdx="2" presStyleCnt="4" custScaleX="116987" custLinFactNeighborX="4083"/>
      <dgm:spPr/>
      <dgm:t>
        <a:bodyPr/>
        <a:lstStyle/>
        <a:p>
          <a:endParaRPr lang="ru-RU"/>
        </a:p>
      </dgm:t>
    </dgm:pt>
    <dgm:pt modelId="{7A84EE48-750E-4A8C-BBC6-7D2FFD8D25E0}" type="pres">
      <dgm:prSet presAssocID="{130D8C46-E070-4C2E-AE5B-F8F580FE3FB7}" presName="vertSpace4" presStyleLbl="node1" presStyleIdx="2" presStyleCnt="4"/>
      <dgm:spPr/>
    </dgm:pt>
    <dgm:pt modelId="{A0D90FE8-0909-4A5F-9B26-742411B4102A}" type="pres">
      <dgm:prSet presAssocID="{130D8C46-E070-4C2E-AE5B-F8F580FE3FB7}" presName="circle4" presStyleLbl="node1" presStyleIdx="3" presStyleCnt="4" custLinFactNeighborX="-68850"/>
      <dgm:spPr/>
    </dgm:pt>
    <dgm:pt modelId="{21F0B86F-B415-4B00-A233-7B8AD4F99C04}" type="pres">
      <dgm:prSet presAssocID="{130D8C46-E070-4C2E-AE5B-F8F580FE3FB7}" presName="rect4" presStyleLbl="alignAcc1" presStyleIdx="3" presStyleCnt="4" custScaleX="116987" custLinFactNeighborY="-330"/>
      <dgm:spPr/>
      <dgm:t>
        <a:bodyPr/>
        <a:lstStyle/>
        <a:p>
          <a:endParaRPr lang="ru-RU"/>
        </a:p>
      </dgm:t>
    </dgm:pt>
    <dgm:pt modelId="{0C540047-0739-4DEC-A324-AB768F05C25E}" type="pres">
      <dgm:prSet presAssocID="{7C42CA74-1353-497F-8883-434F1D4C50FB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7E8619-869D-4B8A-91C8-D8C29CF48BC5}" type="pres">
      <dgm:prSet presAssocID="{7C42CA74-1353-497F-8883-434F1D4C50FB}" presName="rect1ChTx" presStyleLbl="alignAcc1" presStyleIdx="3" presStyleCnt="4" custScaleX="141267" custLinFactNeighborX="-10317" custLinFactNeighborY="-2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BA084-DB0F-42D5-BC87-4614DC22031A}" type="pres">
      <dgm:prSet presAssocID="{7CEE92B0-38A7-4524-AB97-C4B181DF7A7A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BB073-587C-4B14-94CE-DD6B46DFECD6}" type="pres">
      <dgm:prSet presAssocID="{7CEE92B0-38A7-4524-AB97-C4B181DF7A7A}" presName="rect2ChTx" presStyleLbl="alignAcc1" presStyleIdx="3" presStyleCnt="4" custScaleX="131908" custLinFactNeighborX="-2536" custLinFactNeighborY="-1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7E1DA-FEEC-48E9-9973-7DAE23EC202E}" type="pres">
      <dgm:prSet presAssocID="{4CB440F0-751D-42C4-90F3-AFC8CCC12C9B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E859C-AA39-4751-8402-C895EA37723D}" type="pres">
      <dgm:prSet presAssocID="{4CB440F0-751D-42C4-90F3-AFC8CCC12C9B}" presName="rect3ChTx" presStyleLbl="alignAcc1" presStyleIdx="3" presStyleCnt="4" custScaleX="119269" custLinFactNeighborX="-11242" custLinFactNeighborY="-2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A146F-65B8-449A-BDDE-859389168A4E}" type="pres">
      <dgm:prSet presAssocID="{130D8C46-E070-4C2E-AE5B-F8F580FE3FB7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23BC7-A83C-47BC-94E6-BFE79146BFA2}" type="pres">
      <dgm:prSet presAssocID="{130D8C46-E070-4C2E-AE5B-F8F580FE3FB7}" presName="rect4ChTx" presStyleLbl="alignAcc1" presStyleIdx="3" presStyleCnt="4" custScaleX="110069" custLinFactNeighborX="25681" custLinFactNeighborY="-1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AFAE0C-0362-47A6-8E5B-BD62769B6C95}" srcId="{7D108C3F-E65B-4C91-97E6-C5B740FE7F43}" destId="{7C42CA74-1353-497F-8883-434F1D4C50FB}" srcOrd="0" destOrd="0" parTransId="{468EF07F-82CA-4CD0-B097-E9438CC37118}" sibTransId="{10C0635B-CEC0-4C2D-99A5-098A641987CA}"/>
    <dgm:cxn modelId="{93410B6D-9E4B-4393-802E-4AA7BBCD4FC4}" srcId="{7C42CA74-1353-497F-8883-434F1D4C50FB}" destId="{CD13808B-D851-4CFC-B79B-79CBC3231E0D}" srcOrd="2" destOrd="0" parTransId="{52D54370-E2A3-4FA7-83EB-12C7554F4CBE}" sibTransId="{803E52DF-75EF-4B39-9D9D-B2D7EE95A6A9}"/>
    <dgm:cxn modelId="{A079F9AF-EAB0-4DC3-81D5-DE22DBFBDC5B}" type="presOf" srcId="{7CEE92B0-38A7-4524-AB97-C4B181DF7A7A}" destId="{421BA084-DB0F-42D5-BC87-4614DC22031A}" srcOrd="1" destOrd="0" presId="urn:microsoft.com/office/officeart/2005/8/layout/target3"/>
    <dgm:cxn modelId="{9DDFE5C2-2EF3-440E-A534-9EDACED835AA}" type="presOf" srcId="{4CB440F0-751D-42C4-90F3-AFC8CCC12C9B}" destId="{E1D4E076-81E0-4493-9CD8-A027385EC19C}" srcOrd="0" destOrd="0" presId="urn:microsoft.com/office/officeart/2005/8/layout/target3"/>
    <dgm:cxn modelId="{303853E7-BE94-4938-BD54-F35CFF99E4CA}" type="presOf" srcId="{3F43E200-797C-4B6A-9113-9C986F003EBC}" destId="{A53BB073-587C-4B14-94CE-DD6B46DFECD6}" srcOrd="0" destOrd="3" presId="urn:microsoft.com/office/officeart/2005/8/layout/target3"/>
    <dgm:cxn modelId="{57E1D689-772C-4B4A-9766-38A7D1A9D820}" srcId="{4CB440F0-751D-42C4-90F3-AFC8CCC12C9B}" destId="{5ED8F6B6-94CD-4E36-A7C4-0B4B9F485C07}" srcOrd="1" destOrd="0" parTransId="{BE018745-0355-4259-BD9C-E1B72CCACD6F}" sibTransId="{97872329-8268-46F9-9721-50493886BA0B}"/>
    <dgm:cxn modelId="{2EE9095A-0B87-421C-A15F-3BCC5E307681}" type="presOf" srcId="{4E4E89AC-C6E0-407F-B850-7D5CA5772CDD}" destId="{A53BB073-587C-4B14-94CE-DD6B46DFECD6}" srcOrd="0" destOrd="1" presId="urn:microsoft.com/office/officeart/2005/8/layout/target3"/>
    <dgm:cxn modelId="{4AF521F2-9CB2-4DAC-A54D-3AED7F521A66}" type="presOf" srcId="{62A6B110-99BF-42CE-9E1F-7476235B2885}" destId="{A53BB073-587C-4B14-94CE-DD6B46DFECD6}" srcOrd="0" destOrd="2" presId="urn:microsoft.com/office/officeart/2005/8/layout/target3"/>
    <dgm:cxn modelId="{195FE3A2-D43A-4E57-BB86-B0C603ADBB94}" type="presOf" srcId="{53C141DB-BC90-4383-A01C-33B4F8F9D432}" destId="{A1123BC7-A83C-47BC-94E6-BFE79146BFA2}" srcOrd="0" destOrd="1" presId="urn:microsoft.com/office/officeart/2005/8/layout/target3"/>
    <dgm:cxn modelId="{5A808464-F9C4-4052-9C3E-C2636C583F13}" type="presOf" srcId="{A1BE32E9-DB7B-4CCD-9237-681D4D43E296}" destId="{A53BB073-587C-4B14-94CE-DD6B46DFECD6}" srcOrd="0" destOrd="0" presId="urn:microsoft.com/office/officeart/2005/8/layout/target3"/>
    <dgm:cxn modelId="{57FA9AF2-8E9F-4E9C-A769-BEBEA5036305}" srcId="{4CB440F0-751D-42C4-90F3-AFC8CCC12C9B}" destId="{3BD33F1D-B4AC-4494-88DD-D8F6BD070340}" srcOrd="0" destOrd="0" parTransId="{F5D8496D-4793-4D5C-8901-7E06AD1598F8}" sibTransId="{998B1D1B-66AD-4B79-9A69-759E655445FC}"/>
    <dgm:cxn modelId="{38EFB9F4-2780-4DD3-A515-541E6F39E9D8}" type="presOf" srcId="{79E51EF9-F9EA-450C-8D81-E8FFD436DD50}" destId="{707E8619-869D-4B8A-91C8-D8C29CF48BC5}" srcOrd="0" destOrd="0" presId="urn:microsoft.com/office/officeart/2005/8/layout/target3"/>
    <dgm:cxn modelId="{C17374FE-DBFA-4C21-BA9A-BE0D850D5193}" type="presOf" srcId="{7D108C3F-E65B-4C91-97E6-C5B740FE7F43}" destId="{2C22521F-4994-4790-B1D3-4F986C43C289}" srcOrd="0" destOrd="0" presId="urn:microsoft.com/office/officeart/2005/8/layout/target3"/>
    <dgm:cxn modelId="{84759E8B-CFCA-447F-A87A-A806DB6FDB34}" srcId="{7D108C3F-E65B-4C91-97E6-C5B740FE7F43}" destId="{130D8C46-E070-4C2E-AE5B-F8F580FE3FB7}" srcOrd="3" destOrd="0" parTransId="{43B44F00-C73F-47B3-866C-4CAECFB6BC79}" sibTransId="{F0596F6D-E32F-41FF-A137-0C94DF916018}"/>
    <dgm:cxn modelId="{F86AF58E-ECC3-4BB8-B5E6-0CFCC1A645C2}" srcId="{7CEE92B0-38A7-4524-AB97-C4B181DF7A7A}" destId="{3F43E200-797C-4B6A-9113-9C986F003EBC}" srcOrd="3" destOrd="0" parTransId="{E098B80D-AD21-440E-B23E-50FE1C931307}" sibTransId="{C678CDF5-DCE4-43E8-B55C-682D878CCCE0}"/>
    <dgm:cxn modelId="{2F87F0D6-19A7-417A-A929-B8B3240C13BE}" type="presOf" srcId="{7C42CA74-1353-497F-8883-434F1D4C50FB}" destId="{0C540047-0739-4DEC-A324-AB768F05C25E}" srcOrd="1" destOrd="0" presId="urn:microsoft.com/office/officeart/2005/8/layout/target3"/>
    <dgm:cxn modelId="{7F478ADF-3FA8-4B06-B342-FD5E70EF787C}" type="presOf" srcId="{5B913EEF-1B2C-42C5-882C-79C7802697C2}" destId="{A1123BC7-A83C-47BC-94E6-BFE79146BFA2}" srcOrd="0" destOrd="2" presId="urn:microsoft.com/office/officeart/2005/8/layout/target3"/>
    <dgm:cxn modelId="{E4DEC643-7386-4D57-B404-312C1C309618}" type="presOf" srcId="{640EF0BE-A628-428C-B2DD-833326FB7EE0}" destId="{707E8619-869D-4B8A-91C8-D8C29CF48BC5}" srcOrd="0" destOrd="1" presId="urn:microsoft.com/office/officeart/2005/8/layout/target3"/>
    <dgm:cxn modelId="{07EE7160-F1CC-41A4-925A-0991983F674D}" srcId="{7CEE92B0-38A7-4524-AB97-C4B181DF7A7A}" destId="{62A6B110-99BF-42CE-9E1F-7476235B2885}" srcOrd="2" destOrd="0" parTransId="{08AFA0C7-4B44-42EC-A6B2-F18F866D6538}" sibTransId="{CC34E882-C79A-4E0B-992F-02C2648C17B5}"/>
    <dgm:cxn modelId="{136BBAD3-9433-4DFF-BDDC-EFA53C8CB02F}" srcId="{7C42CA74-1353-497F-8883-434F1D4C50FB}" destId="{79E51EF9-F9EA-450C-8D81-E8FFD436DD50}" srcOrd="0" destOrd="0" parTransId="{0331E2B8-4FE9-4924-B746-5B801799E348}" sibTransId="{216B0AFC-18D3-4C79-A9B2-971B7863AE76}"/>
    <dgm:cxn modelId="{3D3EBFB4-B442-4796-9BA5-69BC80A42657}" type="presOf" srcId="{7C42CA74-1353-497F-8883-434F1D4C50FB}" destId="{ADCFB019-7836-4543-B949-4B82DC7D6A59}" srcOrd="0" destOrd="0" presId="urn:microsoft.com/office/officeart/2005/8/layout/target3"/>
    <dgm:cxn modelId="{B8AB9ACC-A629-4C9F-9F51-57655EB14DB5}" type="presOf" srcId="{3BD33F1D-B4AC-4494-88DD-D8F6BD070340}" destId="{C09E859C-AA39-4751-8402-C895EA37723D}" srcOrd="0" destOrd="0" presId="urn:microsoft.com/office/officeart/2005/8/layout/target3"/>
    <dgm:cxn modelId="{A5D50118-2B2A-456A-9B79-449BA1823514}" type="presOf" srcId="{130D8C46-E070-4C2E-AE5B-F8F580FE3FB7}" destId="{21F0B86F-B415-4B00-A233-7B8AD4F99C04}" srcOrd="0" destOrd="0" presId="urn:microsoft.com/office/officeart/2005/8/layout/target3"/>
    <dgm:cxn modelId="{02609FC3-9D4C-4FC2-BA6B-FAF7CA4E2FA3}" srcId="{130D8C46-E070-4C2E-AE5B-F8F580FE3FB7}" destId="{BBC18733-8A88-4623-928D-22611C357CDE}" srcOrd="0" destOrd="0" parTransId="{4D57C1B7-FF99-42F7-A8C4-DFD126DDD72A}" sibTransId="{6974D6BC-03CC-4468-A6D7-BE0CA5F84B2A}"/>
    <dgm:cxn modelId="{C02B5CA8-AD12-4C04-91D3-DE59C256A94C}" type="presOf" srcId="{CD13808B-D851-4CFC-B79B-79CBC3231E0D}" destId="{707E8619-869D-4B8A-91C8-D8C29CF48BC5}" srcOrd="0" destOrd="2" presId="urn:microsoft.com/office/officeart/2005/8/layout/target3"/>
    <dgm:cxn modelId="{FE934D1E-7D29-41BA-8802-C41FCC20AEF1}" type="presOf" srcId="{4CB440F0-751D-42C4-90F3-AFC8CCC12C9B}" destId="{BD97E1DA-FEEC-48E9-9973-7DAE23EC202E}" srcOrd="1" destOrd="0" presId="urn:microsoft.com/office/officeart/2005/8/layout/target3"/>
    <dgm:cxn modelId="{F0B02805-188A-40B9-BA53-40D353A4609C}" srcId="{7CEE92B0-38A7-4524-AB97-C4B181DF7A7A}" destId="{A1BE32E9-DB7B-4CCD-9237-681D4D43E296}" srcOrd="0" destOrd="0" parTransId="{A19B2453-D272-4205-BF92-051FEC257BB0}" sibTransId="{F7187929-9170-47BE-8F92-2BAEE9C951CB}"/>
    <dgm:cxn modelId="{D120982F-E301-4997-86A6-2296AB128A88}" type="presOf" srcId="{130D8C46-E070-4C2E-AE5B-F8F580FE3FB7}" destId="{926A146F-65B8-449A-BDDE-859389168A4E}" srcOrd="1" destOrd="0" presId="urn:microsoft.com/office/officeart/2005/8/layout/target3"/>
    <dgm:cxn modelId="{2A4AF58D-6EDE-4D29-B934-F66345C01355}" srcId="{7C42CA74-1353-497F-8883-434F1D4C50FB}" destId="{640EF0BE-A628-428C-B2DD-833326FB7EE0}" srcOrd="1" destOrd="0" parTransId="{6733FC70-D8A8-4D17-A689-53AB5741190D}" sibTransId="{94C2C12D-D368-474A-A2F7-E387B6EC7CD2}"/>
    <dgm:cxn modelId="{06DB387C-1BEE-4E94-A301-F9E393CDCDF2}" srcId="{7CEE92B0-38A7-4524-AB97-C4B181DF7A7A}" destId="{4E4E89AC-C6E0-407F-B850-7D5CA5772CDD}" srcOrd="1" destOrd="0" parTransId="{47BD74FC-BD9D-4D7B-9D8C-F84610A33B7C}" sibTransId="{2510259A-145B-4D94-BE82-B827F69310C7}"/>
    <dgm:cxn modelId="{E38223C3-0775-4072-8C33-EA723374FB39}" srcId="{130D8C46-E070-4C2E-AE5B-F8F580FE3FB7}" destId="{5B913EEF-1B2C-42C5-882C-79C7802697C2}" srcOrd="2" destOrd="0" parTransId="{304EE6DC-12FB-4205-86D6-220BEA131AF2}" sibTransId="{FF9715E4-F3F6-41D2-8A5C-E17614F550BB}"/>
    <dgm:cxn modelId="{CE36860C-0500-4D52-BE2A-2E41BC865449}" srcId="{130D8C46-E070-4C2E-AE5B-F8F580FE3FB7}" destId="{53C141DB-BC90-4383-A01C-33B4F8F9D432}" srcOrd="1" destOrd="0" parTransId="{60B2BAAD-2724-495B-B94D-C9163F37A901}" sibTransId="{42B60FF2-2183-4F50-80BB-F81C06F6FDF7}"/>
    <dgm:cxn modelId="{6AC18954-F383-4D8E-8B2F-B42303C054BA}" srcId="{7D108C3F-E65B-4C91-97E6-C5B740FE7F43}" destId="{7CEE92B0-38A7-4524-AB97-C4B181DF7A7A}" srcOrd="1" destOrd="0" parTransId="{94CFF9ED-C536-4449-94AF-CFB9B0F7BB00}" sibTransId="{2B0292F8-FCCE-4463-A434-2304A7854090}"/>
    <dgm:cxn modelId="{00CB1220-8ED8-47F3-AA67-F2CAB5499C34}" type="presOf" srcId="{7CEE92B0-38A7-4524-AB97-C4B181DF7A7A}" destId="{FB5E39F5-8EF8-4F48-B451-62AEBC338696}" srcOrd="0" destOrd="0" presId="urn:microsoft.com/office/officeart/2005/8/layout/target3"/>
    <dgm:cxn modelId="{A9FCA440-35FB-4A3A-B75E-8E79752E8614}" type="presOf" srcId="{5ED8F6B6-94CD-4E36-A7C4-0B4B9F485C07}" destId="{C09E859C-AA39-4751-8402-C895EA37723D}" srcOrd="0" destOrd="1" presId="urn:microsoft.com/office/officeart/2005/8/layout/target3"/>
    <dgm:cxn modelId="{7C3D6D4B-F0D6-400D-9B19-11D4370D6F64}" type="presOf" srcId="{BBC18733-8A88-4623-928D-22611C357CDE}" destId="{A1123BC7-A83C-47BC-94E6-BFE79146BFA2}" srcOrd="0" destOrd="0" presId="urn:microsoft.com/office/officeart/2005/8/layout/target3"/>
    <dgm:cxn modelId="{0AE4F57D-1D97-4A18-8157-EF9632B465B2}" srcId="{7D108C3F-E65B-4C91-97E6-C5B740FE7F43}" destId="{4CB440F0-751D-42C4-90F3-AFC8CCC12C9B}" srcOrd="2" destOrd="0" parTransId="{4E92694E-11C0-44D8-B83F-8D2F2A0A12B5}" sibTransId="{B4227680-CB0B-420E-A6AC-8B714E5688FC}"/>
    <dgm:cxn modelId="{97FD7B52-7EC7-471B-8F5F-DD070F48FA84}" type="presParOf" srcId="{2C22521F-4994-4790-B1D3-4F986C43C289}" destId="{FDBD8D5A-561B-419A-B058-3C7C5B63D6DC}" srcOrd="0" destOrd="0" presId="urn:microsoft.com/office/officeart/2005/8/layout/target3"/>
    <dgm:cxn modelId="{0EA9A3EC-A716-4163-A3CB-2E477CEF31D1}" type="presParOf" srcId="{2C22521F-4994-4790-B1D3-4F986C43C289}" destId="{F3CD43C3-6C97-4551-A235-519C08C2141B}" srcOrd="1" destOrd="0" presId="urn:microsoft.com/office/officeart/2005/8/layout/target3"/>
    <dgm:cxn modelId="{B4BC86DD-CA68-4198-ADB8-AA7E7B8420F1}" type="presParOf" srcId="{2C22521F-4994-4790-B1D3-4F986C43C289}" destId="{ADCFB019-7836-4543-B949-4B82DC7D6A59}" srcOrd="2" destOrd="0" presId="urn:microsoft.com/office/officeart/2005/8/layout/target3"/>
    <dgm:cxn modelId="{277F7CFC-E1EB-42BD-BA0F-EB76624BE960}" type="presParOf" srcId="{2C22521F-4994-4790-B1D3-4F986C43C289}" destId="{F14D6A7A-B2B4-4848-B5C1-B58E5D1F2F4B}" srcOrd="3" destOrd="0" presId="urn:microsoft.com/office/officeart/2005/8/layout/target3"/>
    <dgm:cxn modelId="{5AB5423D-3E4F-4FE5-9873-AA7CE7A5F2FE}" type="presParOf" srcId="{2C22521F-4994-4790-B1D3-4F986C43C289}" destId="{7FF87797-61ED-47E2-9771-F925C496AB97}" srcOrd="4" destOrd="0" presId="urn:microsoft.com/office/officeart/2005/8/layout/target3"/>
    <dgm:cxn modelId="{7706F785-2C82-4A44-B2CE-0E65CBF7E9AD}" type="presParOf" srcId="{2C22521F-4994-4790-B1D3-4F986C43C289}" destId="{FB5E39F5-8EF8-4F48-B451-62AEBC338696}" srcOrd="5" destOrd="0" presId="urn:microsoft.com/office/officeart/2005/8/layout/target3"/>
    <dgm:cxn modelId="{CEA2E4C7-3EE5-4991-8462-5783380AE879}" type="presParOf" srcId="{2C22521F-4994-4790-B1D3-4F986C43C289}" destId="{E5C0BCBE-9486-4849-BF95-09BCCED602E6}" srcOrd="6" destOrd="0" presId="urn:microsoft.com/office/officeart/2005/8/layout/target3"/>
    <dgm:cxn modelId="{80CC77A0-2BDF-4E7B-889C-FB55FE1FD08F}" type="presParOf" srcId="{2C22521F-4994-4790-B1D3-4F986C43C289}" destId="{AD6D623D-4192-47D9-B413-5F15F71BCE32}" srcOrd="7" destOrd="0" presId="urn:microsoft.com/office/officeart/2005/8/layout/target3"/>
    <dgm:cxn modelId="{61BE887A-9EEA-44B7-8527-6386CEF813FB}" type="presParOf" srcId="{2C22521F-4994-4790-B1D3-4F986C43C289}" destId="{E1D4E076-81E0-4493-9CD8-A027385EC19C}" srcOrd="8" destOrd="0" presId="urn:microsoft.com/office/officeart/2005/8/layout/target3"/>
    <dgm:cxn modelId="{8FC8736B-F8B2-4787-81D8-8E60551776FA}" type="presParOf" srcId="{2C22521F-4994-4790-B1D3-4F986C43C289}" destId="{7A84EE48-750E-4A8C-BBC6-7D2FFD8D25E0}" srcOrd="9" destOrd="0" presId="urn:microsoft.com/office/officeart/2005/8/layout/target3"/>
    <dgm:cxn modelId="{85A7B348-B0E8-404B-8327-3C3C5D8F84BB}" type="presParOf" srcId="{2C22521F-4994-4790-B1D3-4F986C43C289}" destId="{A0D90FE8-0909-4A5F-9B26-742411B4102A}" srcOrd="10" destOrd="0" presId="urn:microsoft.com/office/officeart/2005/8/layout/target3"/>
    <dgm:cxn modelId="{F2B8A81D-5B2F-4B50-8E85-31FF635962A8}" type="presParOf" srcId="{2C22521F-4994-4790-B1D3-4F986C43C289}" destId="{21F0B86F-B415-4B00-A233-7B8AD4F99C04}" srcOrd="11" destOrd="0" presId="urn:microsoft.com/office/officeart/2005/8/layout/target3"/>
    <dgm:cxn modelId="{9BBACF92-65C3-4458-8D81-721B34DFB875}" type="presParOf" srcId="{2C22521F-4994-4790-B1D3-4F986C43C289}" destId="{0C540047-0739-4DEC-A324-AB768F05C25E}" srcOrd="12" destOrd="0" presId="urn:microsoft.com/office/officeart/2005/8/layout/target3"/>
    <dgm:cxn modelId="{5539B084-CF87-4C63-B110-DA0861B4BF79}" type="presParOf" srcId="{2C22521F-4994-4790-B1D3-4F986C43C289}" destId="{707E8619-869D-4B8A-91C8-D8C29CF48BC5}" srcOrd="13" destOrd="0" presId="urn:microsoft.com/office/officeart/2005/8/layout/target3"/>
    <dgm:cxn modelId="{92577B95-D3C3-4C16-9EA4-9EAE6FBC6887}" type="presParOf" srcId="{2C22521F-4994-4790-B1D3-4F986C43C289}" destId="{421BA084-DB0F-42D5-BC87-4614DC22031A}" srcOrd="14" destOrd="0" presId="urn:microsoft.com/office/officeart/2005/8/layout/target3"/>
    <dgm:cxn modelId="{7F4FA726-0EE0-4ED5-B2B0-6C1C3EFCB535}" type="presParOf" srcId="{2C22521F-4994-4790-B1D3-4F986C43C289}" destId="{A53BB073-587C-4B14-94CE-DD6B46DFECD6}" srcOrd="15" destOrd="0" presId="urn:microsoft.com/office/officeart/2005/8/layout/target3"/>
    <dgm:cxn modelId="{809B3238-47D2-4EFB-BBD6-E91EAE5EB395}" type="presParOf" srcId="{2C22521F-4994-4790-B1D3-4F986C43C289}" destId="{BD97E1DA-FEEC-48E9-9973-7DAE23EC202E}" srcOrd="16" destOrd="0" presId="urn:microsoft.com/office/officeart/2005/8/layout/target3"/>
    <dgm:cxn modelId="{29D7E58D-8B2E-442B-AEA1-AA0B5A454DFB}" type="presParOf" srcId="{2C22521F-4994-4790-B1D3-4F986C43C289}" destId="{C09E859C-AA39-4751-8402-C895EA37723D}" srcOrd="17" destOrd="0" presId="urn:microsoft.com/office/officeart/2005/8/layout/target3"/>
    <dgm:cxn modelId="{7934297E-43CD-43E6-BD41-22217B949256}" type="presParOf" srcId="{2C22521F-4994-4790-B1D3-4F986C43C289}" destId="{926A146F-65B8-449A-BDDE-859389168A4E}" srcOrd="18" destOrd="0" presId="urn:microsoft.com/office/officeart/2005/8/layout/target3"/>
    <dgm:cxn modelId="{7936CF18-979D-43F6-8446-A73EBE93D78B}" type="presParOf" srcId="{2C22521F-4994-4790-B1D3-4F986C43C289}" destId="{A1123BC7-A83C-47BC-94E6-BFE79146BFA2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476E5E-57A3-4563-AE05-4D8B023BFB6A}" type="doc">
      <dgm:prSet loTypeId="urn:microsoft.com/office/officeart/2008/layout/VerticalAccentLis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1D50D73-38AF-43AF-B5CB-9F36CFA62753}">
      <dgm:prSet phldrT="[Текст]" custT="1"/>
      <dgm:spPr/>
      <dgm:t>
        <a:bodyPr/>
        <a:lstStyle/>
        <a:p>
          <a:r>
            <a:rPr lang="ru-RU" sz="1600" dirty="0" smtClean="0"/>
            <a:t>Ежедневный осмотр</a:t>
          </a:r>
          <a:endParaRPr lang="ru-RU" sz="1600" dirty="0"/>
        </a:p>
      </dgm:t>
    </dgm:pt>
    <dgm:pt modelId="{07545DB7-66F6-41EF-9416-A22E9C5F8C9A}" type="parTrans" cxnId="{5F901257-3B66-4F24-A73F-3C9331484AED}">
      <dgm:prSet/>
      <dgm:spPr/>
      <dgm:t>
        <a:bodyPr/>
        <a:lstStyle/>
        <a:p>
          <a:endParaRPr lang="ru-RU"/>
        </a:p>
      </dgm:t>
    </dgm:pt>
    <dgm:pt modelId="{D6D7D620-18B1-4065-B6AC-39CB44CA06DC}" type="sibTrans" cxnId="{5F901257-3B66-4F24-A73F-3C9331484AED}">
      <dgm:prSet/>
      <dgm:spPr/>
      <dgm:t>
        <a:bodyPr/>
        <a:lstStyle/>
        <a:p>
          <a:endParaRPr lang="ru-RU"/>
        </a:p>
      </dgm:t>
    </dgm:pt>
    <dgm:pt modelId="{53FB41F9-E5E6-4004-9699-10E4181C1D2D}">
      <dgm:prSet phldrT="[Текст]" custT="1"/>
      <dgm:spPr/>
      <dgm:t>
        <a:bodyPr/>
        <a:lstStyle/>
        <a:p>
          <a:r>
            <a:rPr lang="ru-RU" sz="1000" dirty="0" smtClean="0"/>
            <a:t>Внешний осмотр на наличие грязи, течи, повреждений и коррозии.</a:t>
          </a:r>
          <a:endParaRPr lang="ru-RU" sz="1000" dirty="0"/>
        </a:p>
      </dgm:t>
    </dgm:pt>
    <dgm:pt modelId="{7F0DBE56-BC5F-4954-BD68-A3E34765D743}" type="parTrans" cxnId="{44D8BCCC-43E0-4818-9CFE-F0E10399C714}">
      <dgm:prSet/>
      <dgm:spPr/>
      <dgm:t>
        <a:bodyPr/>
        <a:lstStyle/>
        <a:p>
          <a:endParaRPr lang="ru-RU"/>
        </a:p>
      </dgm:t>
    </dgm:pt>
    <dgm:pt modelId="{4CBD4DCC-BA8E-4E1C-B9B7-F492A9C8305F}" type="sibTrans" cxnId="{44D8BCCC-43E0-4818-9CFE-F0E10399C714}">
      <dgm:prSet/>
      <dgm:spPr/>
      <dgm:t>
        <a:bodyPr/>
        <a:lstStyle/>
        <a:p>
          <a:endParaRPr lang="ru-RU"/>
        </a:p>
      </dgm:t>
    </dgm:pt>
    <dgm:pt modelId="{E7D39388-5494-4624-BAD2-4FE6AF18BF5C}">
      <dgm:prSet phldrT="[Текст]" custT="1"/>
      <dgm:spPr/>
      <dgm:t>
        <a:bodyPr/>
        <a:lstStyle/>
        <a:p>
          <a:r>
            <a:rPr lang="ru-RU" sz="1600" dirty="0" smtClean="0"/>
            <a:t>Регулярное обслуживание</a:t>
          </a:r>
          <a:endParaRPr lang="ru-RU" sz="1600" dirty="0"/>
        </a:p>
      </dgm:t>
    </dgm:pt>
    <dgm:pt modelId="{93D86C20-A914-4CEB-95FF-B08982C84DC2}" type="parTrans" cxnId="{B203B9E0-94B2-40FA-AAEC-CE4758FBD26E}">
      <dgm:prSet/>
      <dgm:spPr/>
      <dgm:t>
        <a:bodyPr/>
        <a:lstStyle/>
        <a:p>
          <a:endParaRPr lang="ru-RU"/>
        </a:p>
      </dgm:t>
    </dgm:pt>
    <dgm:pt modelId="{4EC41EEA-00EC-477C-8299-3A3A3566ADDD}" type="sibTrans" cxnId="{B203B9E0-94B2-40FA-AAEC-CE4758FBD26E}">
      <dgm:prSet/>
      <dgm:spPr/>
      <dgm:t>
        <a:bodyPr/>
        <a:lstStyle/>
        <a:p>
          <a:endParaRPr lang="ru-RU"/>
        </a:p>
      </dgm:t>
    </dgm:pt>
    <dgm:pt modelId="{32DB415F-FF71-490A-BF68-560C01B24655}">
      <dgm:prSet custT="1"/>
      <dgm:spPr/>
      <dgm:t>
        <a:bodyPr/>
        <a:lstStyle/>
        <a:p>
          <a:r>
            <a:rPr lang="ru-RU" sz="1000" dirty="0" smtClean="0"/>
            <a:t>Проверка герметичности сальников, фланцевых соединений и трубопроводов.</a:t>
          </a:r>
          <a:endParaRPr lang="ru-RU" sz="1000" dirty="0"/>
        </a:p>
      </dgm:t>
    </dgm:pt>
    <dgm:pt modelId="{740AC76E-5CDB-4ABC-AC61-6519CDBBEC73}" type="parTrans" cxnId="{4A5F9EF5-B22C-4383-8E66-B56415C8E1DD}">
      <dgm:prSet/>
      <dgm:spPr/>
      <dgm:t>
        <a:bodyPr/>
        <a:lstStyle/>
        <a:p>
          <a:endParaRPr lang="ru-RU"/>
        </a:p>
      </dgm:t>
    </dgm:pt>
    <dgm:pt modelId="{56321777-61E4-42FD-980A-647194B8069B}" type="sibTrans" cxnId="{4A5F9EF5-B22C-4383-8E66-B56415C8E1DD}">
      <dgm:prSet/>
      <dgm:spPr/>
      <dgm:t>
        <a:bodyPr/>
        <a:lstStyle/>
        <a:p>
          <a:endParaRPr lang="ru-RU"/>
        </a:p>
      </dgm:t>
    </dgm:pt>
    <dgm:pt modelId="{4BBFA398-35BF-4126-9420-A172EA055228}">
      <dgm:prSet custT="1"/>
      <dgm:spPr/>
      <dgm:t>
        <a:bodyPr/>
        <a:lstStyle/>
        <a:p>
          <a:r>
            <a:rPr lang="ru-RU" sz="1000" dirty="0" smtClean="0"/>
            <a:t>Контроль уровня жидкости в резервуаре и положения запорной арматуры.</a:t>
          </a:r>
          <a:endParaRPr lang="ru-RU" sz="1000" dirty="0"/>
        </a:p>
      </dgm:t>
    </dgm:pt>
    <dgm:pt modelId="{761C01F0-D1D9-448C-B5F1-25C14A67C29C}" type="parTrans" cxnId="{3467C025-08CE-4753-B021-9BE42E9F2020}">
      <dgm:prSet/>
      <dgm:spPr/>
      <dgm:t>
        <a:bodyPr/>
        <a:lstStyle/>
        <a:p>
          <a:endParaRPr lang="ru-RU"/>
        </a:p>
      </dgm:t>
    </dgm:pt>
    <dgm:pt modelId="{31405590-1FF2-4CE0-BF40-797D1164CB18}" type="sibTrans" cxnId="{3467C025-08CE-4753-B021-9BE42E9F2020}">
      <dgm:prSet/>
      <dgm:spPr/>
      <dgm:t>
        <a:bodyPr/>
        <a:lstStyle/>
        <a:p>
          <a:endParaRPr lang="ru-RU"/>
        </a:p>
      </dgm:t>
    </dgm:pt>
    <dgm:pt modelId="{A302DA5D-97E5-4072-8474-FD478F05D186}">
      <dgm:prSet custT="1"/>
      <dgm:spPr/>
      <dgm:t>
        <a:bodyPr/>
        <a:lstStyle/>
        <a:p>
          <a:r>
            <a:rPr lang="ru-RU" sz="1000" dirty="0" smtClean="0"/>
            <a:t>Проверка работы системы обогрева</a:t>
          </a:r>
          <a:endParaRPr lang="ru-RU" sz="1000" dirty="0"/>
        </a:p>
      </dgm:t>
    </dgm:pt>
    <dgm:pt modelId="{53E4FAD8-0FEA-4C4E-A8F5-E01496D02A7C}" type="parTrans" cxnId="{9376DC0B-6D16-4175-A200-16B6DDB9BB7F}">
      <dgm:prSet/>
      <dgm:spPr/>
      <dgm:t>
        <a:bodyPr/>
        <a:lstStyle/>
        <a:p>
          <a:endParaRPr lang="ru-RU"/>
        </a:p>
      </dgm:t>
    </dgm:pt>
    <dgm:pt modelId="{4371AF3F-30AE-44EA-98BE-8CD50CCECEBC}" type="sibTrans" cxnId="{9376DC0B-6D16-4175-A200-16B6DDB9BB7F}">
      <dgm:prSet/>
      <dgm:spPr/>
      <dgm:t>
        <a:bodyPr/>
        <a:lstStyle/>
        <a:p>
          <a:endParaRPr lang="ru-RU"/>
        </a:p>
      </dgm:t>
    </dgm:pt>
    <dgm:pt modelId="{0E7A0232-944F-4D8C-A8FB-35722E7CCA97}">
      <dgm:prSet phldrT="[Текст]" custT="1"/>
      <dgm:spPr/>
      <dgm:t>
        <a:bodyPr/>
        <a:lstStyle/>
        <a:p>
          <a:r>
            <a:rPr lang="ru-RU" sz="1600" dirty="0" smtClean="0"/>
            <a:t>Плановое обслуживание</a:t>
          </a:r>
          <a:endParaRPr lang="ru-RU" sz="1600" dirty="0"/>
        </a:p>
      </dgm:t>
    </dgm:pt>
    <dgm:pt modelId="{6BE7D747-FCA1-441E-A36D-ED5039C42083}" type="parTrans" cxnId="{E39F07D3-0669-454F-8107-1B511C56AE89}">
      <dgm:prSet/>
      <dgm:spPr/>
      <dgm:t>
        <a:bodyPr/>
        <a:lstStyle/>
        <a:p>
          <a:endParaRPr lang="ru-RU"/>
        </a:p>
      </dgm:t>
    </dgm:pt>
    <dgm:pt modelId="{FEA050B8-B2C8-4AB7-A9C2-B84BCF1BFA4F}" type="sibTrans" cxnId="{E39F07D3-0669-454F-8107-1B511C56AE89}">
      <dgm:prSet/>
      <dgm:spPr/>
      <dgm:t>
        <a:bodyPr/>
        <a:lstStyle/>
        <a:p>
          <a:endParaRPr lang="ru-RU"/>
        </a:p>
      </dgm:t>
    </dgm:pt>
    <dgm:pt modelId="{4CD4C946-3216-476E-B176-69024AF72FF8}">
      <dgm:prSet phldrT="[Текст]" custT="1"/>
      <dgm:spPr/>
      <dgm:t>
        <a:bodyPr/>
        <a:lstStyle/>
        <a:p>
          <a:pPr algn="l"/>
          <a:r>
            <a:rPr lang="ru-RU" sz="900" b="0" i="0" dirty="0" smtClean="0"/>
            <a:t>Очистка фильтров на всасывании.</a:t>
          </a:r>
          <a:endParaRPr lang="ru-RU" sz="900" dirty="0"/>
        </a:p>
      </dgm:t>
    </dgm:pt>
    <dgm:pt modelId="{D4C6E1CE-198E-4C8B-817B-5452AE6E8D0B}" type="parTrans" cxnId="{AFF58025-E835-4D2F-87B6-52455280C409}">
      <dgm:prSet/>
      <dgm:spPr/>
      <dgm:t>
        <a:bodyPr/>
        <a:lstStyle/>
        <a:p>
          <a:endParaRPr lang="ru-RU"/>
        </a:p>
      </dgm:t>
    </dgm:pt>
    <dgm:pt modelId="{A17F8247-406C-4EAD-8372-37B88A92D1BB}" type="sibTrans" cxnId="{AFF58025-E835-4D2F-87B6-52455280C409}">
      <dgm:prSet/>
      <dgm:spPr/>
      <dgm:t>
        <a:bodyPr/>
        <a:lstStyle/>
        <a:p>
          <a:endParaRPr lang="ru-RU"/>
        </a:p>
      </dgm:t>
    </dgm:pt>
    <dgm:pt modelId="{47D467E6-F145-4CC4-9105-23D7D79EC08E}">
      <dgm:prSet custT="1"/>
      <dgm:spPr/>
      <dgm:t>
        <a:bodyPr/>
        <a:lstStyle/>
        <a:p>
          <a:pPr algn="l"/>
          <a:r>
            <a:rPr lang="ru-RU" sz="900" b="0" i="0" dirty="0" smtClean="0"/>
            <a:t>Проверка состояния подшипников и сальниковых уплотнений.</a:t>
          </a:r>
          <a:endParaRPr lang="ru-RU" sz="900" b="0" i="0" dirty="0"/>
        </a:p>
      </dgm:t>
    </dgm:pt>
    <dgm:pt modelId="{73773F12-9F08-4DF6-9312-BAB51092B1EE}" type="parTrans" cxnId="{6C86A434-EC37-4C8C-81D0-42F7C6E5D1B5}">
      <dgm:prSet/>
      <dgm:spPr/>
      <dgm:t>
        <a:bodyPr/>
        <a:lstStyle/>
        <a:p>
          <a:endParaRPr lang="ru-RU"/>
        </a:p>
      </dgm:t>
    </dgm:pt>
    <dgm:pt modelId="{23542DBC-6025-41BE-AE39-0A511844463D}" type="sibTrans" cxnId="{6C86A434-EC37-4C8C-81D0-42F7C6E5D1B5}">
      <dgm:prSet/>
      <dgm:spPr/>
      <dgm:t>
        <a:bodyPr/>
        <a:lstStyle/>
        <a:p>
          <a:endParaRPr lang="ru-RU"/>
        </a:p>
      </dgm:t>
    </dgm:pt>
    <dgm:pt modelId="{52646101-DBD1-4900-B51E-B88CA8ED5EA1}">
      <dgm:prSet custT="1"/>
      <dgm:spPr/>
      <dgm:t>
        <a:bodyPr/>
        <a:lstStyle/>
        <a:p>
          <a:pPr algn="l"/>
          <a:r>
            <a:rPr lang="ru-RU" sz="900" b="0" i="0" dirty="0" smtClean="0"/>
            <a:t>Очистка корпуса насоса от загрязнений.</a:t>
          </a:r>
          <a:endParaRPr lang="ru-RU" sz="900" b="0" i="0" dirty="0"/>
        </a:p>
      </dgm:t>
    </dgm:pt>
    <dgm:pt modelId="{B1078515-CFC0-4D63-90FA-A76C8A42D794}" type="parTrans" cxnId="{9F79499B-D8E8-4CA3-95E7-8107211A6F18}">
      <dgm:prSet/>
      <dgm:spPr/>
      <dgm:t>
        <a:bodyPr/>
        <a:lstStyle/>
        <a:p>
          <a:endParaRPr lang="ru-RU"/>
        </a:p>
      </dgm:t>
    </dgm:pt>
    <dgm:pt modelId="{874D2A5F-16BE-49EE-8E80-3AB5CFBDB2A8}" type="sibTrans" cxnId="{9F79499B-D8E8-4CA3-95E7-8107211A6F18}">
      <dgm:prSet/>
      <dgm:spPr/>
      <dgm:t>
        <a:bodyPr/>
        <a:lstStyle/>
        <a:p>
          <a:endParaRPr lang="ru-RU"/>
        </a:p>
      </dgm:t>
    </dgm:pt>
    <dgm:pt modelId="{1FA44884-4045-484C-A8CB-2DC7C32B7180}">
      <dgm:prSet custT="1"/>
      <dgm:spPr/>
      <dgm:t>
        <a:bodyPr/>
        <a:lstStyle/>
        <a:p>
          <a:pPr algn="l"/>
          <a:r>
            <a:rPr lang="ru-RU" sz="900" b="0" i="0" dirty="0" smtClean="0"/>
            <a:t>Проверка уровня масла в подшипниковых корпусах и его добавление при необходимости.</a:t>
          </a:r>
          <a:endParaRPr lang="ru-RU" sz="900" b="0" i="0" dirty="0"/>
        </a:p>
      </dgm:t>
    </dgm:pt>
    <dgm:pt modelId="{EB2E50BA-8C88-49F7-B3C3-52A3EDB1B20E}" type="parTrans" cxnId="{EA07CC2F-B60A-4DEB-8AEC-95A8466CECB9}">
      <dgm:prSet/>
      <dgm:spPr/>
      <dgm:t>
        <a:bodyPr/>
        <a:lstStyle/>
        <a:p>
          <a:endParaRPr lang="ru-RU"/>
        </a:p>
      </dgm:t>
    </dgm:pt>
    <dgm:pt modelId="{40DA611B-61DD-4FB0-969C-F09232DE28CC}" type="sibTrans" cxnId="{EA07CC2F-B60A-4DEB-8AEC-95A8466CECB9}">
      <dgm:prSet/>
      <dgm:spPr/>
      <dgm:t>
        <a:bodyPr/>
        <a:lstStyle/>
        <a:p>
          <a:endParaRPr lang="ru-RU"/>
        </a:p>
      </dgm:t>
    </dgm:pt>
    <dgm:pt modelId="{E3FF5939-7796-4449-8C71-E66520FD4279}">
      <dgm:prSet custT="1"/>
      <dgm:spPr/>
      <dgm:t>
        <a:bodyPr/>
        <a:lstStyle/>
        <a:p>
          <a:pPr algn="l"/>
          <a:r>
            <a:rPr lang="ru-RU" sz="900" b="0" i="0" dirty="0" smtClean="0"/>
            <a:t>Осмотр термоизоляции.</a:t>
          </a:r>
          <a:endParaRPr lang="ru-RU" sz="900" b="0" i="0" dirty="0"/>
        </a:p>
      </dgm:t>
    </dgm:pt>
    <dgm:pt modelId="{8FA056BD-A862-427F-99F3-1EC168C0B6C3}" type="parTrans" cxnId="{0B5A0F9B-BC95-4627-A1BD-5521BB9D107A}">
      <dgm:prSet/>
      <dgm:spPr/>
      <dgm:t>
        <a:bodyPr/>
        <a:lstStyle/>
        <a:p>
          <a:endParaRPr lang="ru-RU"/>
        </a:p>
      </dgm:t>
    </dgm:pt>
    <dgm:pt modelId="{E13A3EAB-12D9-48D7-914E-01B9D319E75D}" type="sibTrans" cxnId="{0B5A0F9B-BC95-4627-A1BD-5521BB9D107A}">
      <dgm:prSet/>
      <dgm:spPr/>
      <dgm:t>
        <a:bodyPr/>
        <a:lstStyle/>
        <a:p>
          <a:endParaRPr lang="ru-RU"/>
        </a:p>
      </dgm:t>
    </dgm:pt>
    <dgm:pt modelId="{57B68A6B-F816-4B90-88A1-62CA5864EF24}">
      <dgm:prSet phldrT="[Текст]" custT="1"/>
      <dgm:spPr/>
      <dgm:t>
        <a:bodyPr/>
        <a:lstStyle/>
        <a:p>
          <a:r>
            <a:rPr lang="ru-RU" sz="900" b="0" i="0" dirty="0" smtClean="0"/>
            <a:t>Полная разборка агрегата для осмотра всех деталей и узлов.</a:t>
          </a:r>
          <a:endParaRPr lang="ru-RU" sz="900" dirty="0"/>
        </a:p>
      </dgm:t>
    </dgm:pt>
    <dgm:pt modelId="{BEA3E105-AF29-49B2-9E1B-6B744963F289}" type="parTrans" cxnId="{8EB34FAA-E676-4166-864B-B472170A24AF}">
      <dgm:prSet/>
      <dgm:spPr/>
      <dgm:t>
        <a:bodyPr/>
        <a:lstStyle/>
        <a:p>
          <a:endParaRPr lang="ru-RU"/>
        </a:p>
      </dgm:t>
    </dgm:pt>
    <dgm:pt modelId="{75ED9F25-CF9B-4CEE-8BD5-FA981A2A63EB}" type="sibTrans" cxnId="{8EB34FAA-E676-4166-864B-B472170A24AF}">
      <dgm:prSet/>
      <dgm:spPr/>
      <dgm:t>
        <a:bodyPr/>
        <a:lstStyle/>
        <a:p>
          <a:endParaRPr lang="ru-RU"/>
        </a:p>
      </dgm:t>
    </dgm:pt>
    <dgm:pt modelId="{F6AA10E6-AE53-46F3-94AF-B46E2B376F8B}">
      <dgm:prSet custT="1"/>
      <dgm:spPr/>
      <dgm:t>
        <a:bodyPr/>
        <a:lstStyle/>
        <a:p>
          <a:r>
            <a:rPr lang="ru-RU" sz="900" b="0" i="0" dirty="0" smtClean="0"/>
            <a:t>Определение зазоров в уплотнителях.</a:t>
          </a:r>
          <a:endParaRPr lang="ru-RU" sz="900" b="0" i="0" dirty="0"/>
        </a:p>
      </dgm:t>
    </dgm:pt>
    <dgm:pt modelId="{E5F37D9B-D84D-4A8D-807A-ED25A981E2F8}" type="parTrans" cxnId="{2640313A-04E1-42C3-AE51-797D85725B49}">
      <dgm:prSet/>
      <dgm:spPr/>
      <dgm:t>
        <a:bodyPr/>
        <a:lstStyle/>
        <a:p>
          <a:endParaRPr lang="ru-RU"/>
        </a:p>
      </dgm:t>
    </dgm:pt>
    <dgm:pt modelId="{1857C514-10E9-4BB7-B380-EC8F00F5931B}" type="sibTrans" cxnId="{2640313A-04E1-42C3-AE51-797D85725B49}">
      <dgm:prSet/>
      <dgm:spPr/>
      <dgm:t>
        <a:bodyPr/>
        <a:lstStyle/>
        <a:p>
          <a:endParaRPr lang="ru-RU"/>
        </a:p>
      </dgm:t>
    </dgm:pt>
    <dgm:pt modelId="{17EC7AC9-2BFD-4D79-8E6D-4AD9D8119404}">
      <dgm:prSet custT="1"/>
      <dgm:spPr/>
      <dgm:t>
        <a:bodyPr/>
        <a:lstStyle/>
        <a:p>
          <a:r>
            <a:rPr lang="ru-RU" sz="900" b="0" i="0" dirty="0" smtClean="0"/>
            <a:t>Проверка состояния ротора электродвигателя.</a:t>
          </a:r>
          <a:endParaRPr lang="ru-RU" sz="900" b="0" i="0" dirty="0"/>
        </a:p>
      </dgm:t>
    </dgm:pt>
    <dgm:pt modelId="{AB742E41-32BD-42F6-A8E9-F85C644F6E5D}" type="parTrans" cxnId="{AE9852F8-E2E7-49B8-91D6-1036FBCA6C6A}">
      <dgm:prSet/>
      <dgm:spPr/>
      <dgm:t>
        <a:bodyPr/>
        <a:lstStyle/>
        <a:p>
          <a:endParaRPr lang="ru-RU"/>
        </a:p>
      </dgm:t>
    </dgm:pt>
    <dgm:pt modelId="{6D7D3300-B81B-4503-A94E-A1F280C911E9}" type="sibTrans" cxnId="{AE9852F8-E2E7-49B8-91D6-1036FBCA6C6A}">
      <dgm:prSet/>
      <dgm:spPr/>
      <dgm:t>
        <a:bodyPr/>
        <a:lstStyle/>
        <a:p>
          <a:endParaRPr lang="ru-RU"/>
        </a:p>
      </dgm:t>
    </dgm:pt>
    <dgm:pt modelId="{1E11F37F-D583-4A69-8578-4B4966AA9B8B}">
      <dgm:prSet custT="1"/>
      <dgm:spPr/>
      <dgm:t>
        <a:bodyPr/>
        <a:lstStyle/>
        <a:p>
          <a:r>
            <a:rPr lang="ru-RU" sz="900" b="0" i="0" dirty="0" smtClean="0"/>
            <a:t>Замена изношенных подшипников и уплотнительных элементов.</a:t>
          </a:r>
          <a:endParaRPr lang="ru-RU" sz="900" b="0" i="0" dirty="0"/>
        </a:p>
      </dgm:t>
    </dgm:pt>
    <dgm:pt modelId="{84CEA831-A808-45D1-9355-98EBF8DB9670}" type="parTrans" cxnId="{2FC56521-2D0C-4161-9EFB-B823993C29B9}">
      <dgm:prSet/>
      <dgm:spPr/>
      <dgm:t>
        <a:bodyPr/>
        <a:lstStyle/>
        <a:p>
          <a:endParaRPr lang="ru-RU"/>
        </a:p>
      </dgm:t>
    </dgm:pt>
    <dgm:pt modelId="{D498CC71-F825-4625-88E4-4F1C9C02353A}" type="sibTrans" cxnId="{2FC56521-2D0C-4161-9EFB-B823993C29B9}">
      <dgm:prSet/>
      <dgm:spPr/>
      <dgm:t>
        <a:bodyPr/>
        <a:lstStyle/>
        <a:p>
          <a:endParaRPr lang="ru-RU"/>
        </a:p>
      </dgm:t>
    </dgm:pt>
    <dgm:pt modelId="{CBF8EAC5-5BA6-45BD-8700-EC5D8144F5D3}">
      <dgm:prSet custT="1"/>
      <dgm:spPr/>
      <dgm:t>
        <a:bodyPr/>
        <a:lstStyle/>
        <a:p>
          <a:r>
            <a:rPr lang="ru-RU" sz="900" b="0" i="0" dirty="0" smtClean="0"/>
            <a:t>Проверка герметичности шейки вала, при необходимости – проточка и шлифовка</a:t>
          </a:r>
          <a:r>
            <a:rPr lang="ru-RU" sz="800" b="0" i="0" dirty="0" smtClean="0"/>
            <a:t>. </a:t>
          </a:r>
          <a:endParaRPr lang="ru-RU" sz="800" b="0" i="0" dirty="0"/>
        </a:p>
      </dgm:t>
    </dgm:pt>
    <dgm:pt modelId="{141B2DA7-9205-413C-91DA-C377B2B40D79}" type="parTrans" cxnId="{68198F71-3949-41EC-B738-07FC79811F3D}">
      <dgm:prSet/>
      <dgm:spPr/>
      <dgm:t>
        <a:bodyPr/>
        <a:lstStyle/>
        <a:p>
          <a:endParaRPr lang="ru-RU"/>
        </a:p>
      </dgm:t>
    </dgm:pt>
    <dgm:pt modelId="{A23F0AC6-7C5B-453C-ABC9-3080A36A6B2A}" type="sibTrans" cxnId="{68198F71-3949-41EC-B738-07FC79811F3D}">
      <dgm:prSet/>
      <dgm:spPr/>
      <dgm:t>
        <a:bodyPr/>
        <a:lstStyle/>
        <a:p>
          <a:endParaRPr lang="ru-RU"/>
        </a:p>
      </dgm:t>
    </dgm:pt>
    <dgm:pt modelId="{A94F19DE-F219-40F4-A87A-1F31B8EB6187}" type="pres">
      <dgm:prSet presAssocID="{CE476E5E-57A3-4563-AE05-4D8B023BFB6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4B879AE-2F82-40BE-9E7C-BE56C0BA917B}" type="pres">
      <dgm:prSet presAssocID="{71D50D73-38AF-43AF-B5CB-9F36CFA62753}" presName="parenttextcomposite" presStyleCnt="0"/>
      <dgm:spPr/>
    </dgm:pt>
    <dgm:pt modelId="{F20BBB51-7B98-43C9-B9B5-DDB87D93865A}" type="pres">
      <dgm:prSet presAssocID="{71D50D73-38AF-43AF-B5CB-9F36CFA62753}" presName="parenttext" presStyleLbl="revTx" presStyleIdx="0" presStyleCnt="3" custScaleY="27191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D6D7B6-32BD-4B63-9B15-88CBD75EB3F7}" type="pres">
      <dgm:prSet presAssocID="{71D50D73-38AF-43AF-B5CB-9F36CFA62753}" presName="composite" presStyleCnt="0"/>
      <dgm:spPr/>
    </dgm:pt>
    <dgm:pt modelId="{51E69E89-07EE-4B7C-94AF-9BD10128A4AA}" type="pres">
      <dgm:prSet presAssocID="{71D50D73-38AF-43AF-B5CB-9F36CFA62753}" presName="chevron1" presStyleLbl="alignNode1" presStyleIdx="0" presStyleCnt="21"/>
      <dgm:spPr/>
    </dgm:pt>
    <dgm:pt modelId="{C9657369-A060-401E-9C7C-E71E12921ED2}" type="pres">
      <dgm:prSet presAssocID="{71D50D73-38AF-43AF-B5CB-9F36CFA62753}" presName="chevron2" presStyleLbl="alignNode1" presStyleIdx="1" presStyleCnt="21"/>
      <dgm:spPr/>
    </dgm:pt>
    <dgm:pt modelId="{6BC9BCBF-B2A1-4B3C-BE95-E04F85985655}" type="pres">
      <dgm:prSet presAssocID="{71D50D73-38AF-43AF-B5CB-9F36CFA62753}" presName="chevron3" presStyleLbl="alignNode1" presStyleIdx="2" presStyleCnt="21"/>
      <dgm:spPr/>
    </dgm:pt>
    <dgm:pt modelId="{F2D2E5A9-191E-4967-B59B-ED430F4232C2}" type="pres">
      <dgm:prSet presAssocID="{71D50D73-38AF-43AF-B5CB-9F36CFA62753}" presName="chevron4" presStyleLbl="alignNode1" presStyleIdx="3" presStyleCnt="21"/>
      <dgm:spPr/>
    </dgm:pt>
    <dgm:pt modelId="{95A42B1A-34C3-40FA-A53C-3398A495FBFD}" type="pres">
      <dgm:prSet presAssocID="{71D50D73-38AF-43AF-B5CB-9F36CFA62753}" presName="chevron5" presStyleLbl="alignNode1" presStyleIdx="4" presStyleCnt="21"/>
      <dgm:spPr/>
    </dgm:pt>
    <dgm:pt modelId="{88E8558C-1131-4B82-BDAA-0CA34B0E9105}" type="pres">
      <dgm:prSet presAssocID="{71D50D73-38AF-43AF-B5CB-9F36CFA62753}" presName="chevron6" presStyleLbl="alignNode1" presStyleIdx="5" presStyleCnt="21"/>
      <dgm:spPr/>
    </dgm:pt>
    <dgm:pt modelId="{205B10DD-F0EB-40FE-BB36-6A7327E56A6A}" type="pres">
      <dgm:prSet presAssocID="{71D50D73-38AF-43AF-B5CB-9F36CFA62753}" presName="chevron7" presStyleLbl="alignNode1" presStyleIdx="6" presStyleCnt="21"/>
      <dgm:spPr/>
    </dgm:pt>
    <dgm:pt modelId="{DF43E89A-65C5-4BD2-A34B-DA000CEADCFC}" type="pres">
      <dgm:prSet presAssocID="{71D50D73-38AF-43AF-B5CB-9F36CFA62753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70ED2-35D5-4191-B2AB-B12463F04E7B}" type="pres">
      <dgm:prSet presAssocID="{D6D7D620-18B1-4065-B6AC-39CB44CA06DC}" presName="sibTrans" presStyleCnt="0"/>
      <dgm:spPr/>
    </dgm:pt>
    <dgm:pt modelId="{97A573B7-597A-4388-87C0-F361B9324950}" type="pres">
      <dgm:prSet presAssocID="{E7D39388-5494-4624-BAD2-4FE6AF18BF5C}" presName="parenttextcomposite" presStyleCnt="0"/>
      <dgm:spPr/>
    </dgm:pt>
    <dgm:pt modelId="{9D11B216-882A-4FD9-B078-37CC80E98968}" type="pres">
      <dgm:prSet presAssocID="{E7D39388-5494-4624-BAD2-4FE6AF18BF5C}" presName="parenttext" presStyleLbl="revTx" presStyleIdx="1" presStyleCnt="3" custScaleY="4560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EE3BA5-2300-4005-A835-ABA19F8EE511}" type="pres">
      <dgm:prSet presAssocID="{E7D39388-5494-4624-BAD2-4FE6AF18BF5C}" presName="composite" presStyleCnt="0"/>
      <dgm:spPr/>
    </dgm:pt>
    <dgm:pt modelId="{A779312F-763C-421F-86FF-719D008C5086}" type="pres">
      <dgm:prSet presAssocID="{E7D39388-5494-4624-BAD2-4FE6AF18BF5C}" presName="chevron1" presStyleLbl="alignNode1" presStyleIdx="7" presStyleCnt="21"/>
      <dgm:spPr/>
    </dgm:pt>
    <dgm:pt modelId="{5F8A9442-492C-4F96-8361-4441636661A0}" type="pres">
      <dgm:prSet presAssocID="{E7D39388-5494-4624-BAD2-4FE6AF18BF5C}" presName="chevron2" presStyleLbl="alignNode1" presStyleIdx="8" presStyleCnt="21"/>
      <dgm:spPr/>
    </dgm:pt>
    <dgm:pt modelId="{298BCB12-2D2D-4198-B5F4-03ABD073635F}" type="pres">
      <dgm:prSet presAssocID="{E7D39388-5494-4624-BAD2-4FE6AF18BF5C}" presName="chevron3" presStyleLbl="alignNode1" presStyleIdx="9" presStyleCnt="21"/>
      <dgm:spPr/>
    </dgm:pt>
    <dgm:pt modelId="{60AD882B-7FF2-42B8-9EAC-6B77624EED1D}" type="pres">
      <dgm:prSet presAssocID="{E7D39388-5494-4624-BAD2-4FE6AF18BF5C}" presName="chevron4" presStyleLbl="alignNode1" presStyleIdx="10" presStyleCnt="21"/>
      <dgm:spPr/>
    </dgm:pt>
    <dgm:pt modelId="{7DD13800-AF81-4AB1-8CB2-FAEB3E2710F4}" type="pres">
      <dgm:prSet presAssocID="{E7D39388-5494-4624-BAD2-4FE6AF18BF5C}" presName="chevron5" presStyleLbl="alignNode1" presStyleIdx="11" presStyleCnt="21"/>
      <dgm:spPr/>
    </dgm:pt>
    <dgm:pt modelId="{8B0C753B-D0C8-42B8-BEC6-9B2BFACD5DB1}" type="pres">
      <dgm:prSet presAssocID="{E7D39388-5494-4624-BAD2-4FE6AF18BF5C}" presName="chevron6" presStyleLbl="alignNode1" presStyleIdx="12" presStyleCnt="21"/>
      <dgm:spPr/>
    </dgm:pt>
    <dgm:pt modelId="{C776DDC9-339C-43BF-B66F-4F64E61DE375}" type="pres">
      <dgm:prSet presAssocID="{E7D39388-5494-4624-BAD2-4FE6AF18BF5C}" presName="chevron7" presStyleLbl="alignNode1" presStyleIdx="13" presStyleCnt="21"/>
      <dgm:spPr/>
    </dgm:pt>
    <dgm:pt modelId="{F79FE45B-3144-464A-B58E-98B9E10DA20E}" type="pres">
      <dgm:prSet presAssocID="{E7D39388-5494-4624-BAD2-4FE6AF18BF5C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C9176-49CC-4CF9-9AD6-1E8FA16FD4DD}" type="pres">
      <dgm:prSet presAssocID="{4EC41EEA-00EC-477C-8299-3A3A3566ADDD}" presName="sibTrans" presStyleCnt="0"/>
      <dgm:spPr/>
    </dgm:pt>
    <dgm:pt modelId="{0266D972-006B-4E14-AC0D-E0372D5E182E}" type="pres">
      <dgm:prSet presAssocID="{0E7A0232-944F-4D8C-A8FB-35722E7CCA97}" presName="parenttextcomposite" presStyleCnt="0"/>
      <dgm:spPr/>
    </dgm:pt>
    <dgm:pt modelId="{BCCE23B7-4BCD-47C2-A5CB-8070AFB6D0BD}" type="pres">
      <dgm:prSet presAssocID="{0E7A0232-944F-4D8C-A8FB-35722E7CCA97}" presName="parenttext" presStyleLbl="revTx" presStyleIdx="2" presStyleCnt="3" custScaleY="4410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0090E-9A3D-4B5B-8F6D-F5573EC955F3}" type="pres">
      <dgm:prSet presAssocID="{0E7A0232-944F-4D8C-A8FB-35722E7CCA97}" presName="composite" presStyleCnt="0"/>
      <dgm:spPr/>
    </dgm:pt>
    <dgm:pt modelId="{21A3F865-4D58-4E9F-AF1E-776ECA87904C}" type="pres">
      <dgm:prSet presAssocID="{0E7A0232-944F-4D8C-A8FB-35722E7CCA97}" presName="chevron1" presStyleLbl="alignNode1" presStyleIdx="14" presStyleCnt="21"/>
      <dgm:spPr/>
    </dgm:pt>
    <dgm:pt modelId="{56CBCD74-7CA1-4021-B6EC-504AB8F3FB52}" type="pres">
      <dgm:prSet presAssocID="{0E7A0232-944F-4D8C-A8FB-35722E7CCA97}" presName="chevron2" presStyleLbl="alignNode1" presStyleIdx="15" presStyleCnt="21"/>
      <dgm:spPr/>
    </dgm:pt>
    <dgm:pt modelId="{CDA57596-CE8E-49DA-A70D-079A31A43BAB}" type="pres">
      <dgm:prSet presAssocID="{0E7A0232-944F-4D8C-A8FB-35722E7CCA97}" presName="chevron3" presStyleLbl="alignNode1" presStyleIdx="16" presStyleCnt="21"/>
      <dgm:spPr/>
    </dgm:pt>
    <dgm:pt modelId="{191C5030-AEC2-438B-8E53-06B03676D30F}" type="pres">
      <dgm:prSet presAssocID="{0E7A0232-944F-4D8C-A8FB-35722E7CCA97}" presName="chevron4" presStyleLbl="alignNode1" presStyleIdx="17" presStyleCnt="21"/>
      <dgm:spPr/>
    </dgm:pt>
    <dgm:pt modelId="{B8CEC2C3-4BC1-4FEF-A647-A649574984BF}" type="pres">
      <dgm:prSet presAssocID="{0E7A0232-944F-4D8C-A8FB-35722E7CCA97}" presName="chevron5" presStyleLbl="alignNode1" presStyleIdx="18" presStyleCnt="21"/>
      <dgm:spPr/>
    </dgm:pt>
    <dgm:pt modelId="{34994B16-DAD3-4671-B7D2-3191E745AEB0}" type="pres">
      <dgm:prSet presAssocID="{0E7A0232-944F-4D8C-A8FB-35722E7CCA97}" presName="chevron6" presStyleLbl="alignNode1" presStyleIdx="19" presStyleCnt="21"/>
      <dgm:spPr/>
    </dgm:pt>
    <dgm:pt modelId="{515B8641-456B-48B4-BC34-A6D2D9E8423A}" type="pres">
      <dgm:prSet presAssocID="{0E7A0232-944F-4D8C-A8FB-35722E7CCA97}" presName="chevron7" presStyleLbl="alignNode1" presStyleIdx="20" presStyleCnt="21"/>
      <dgm:spPr/>
    </dgm:pt>
    <dgm:pt modelId="{2DAE4AAE-4BAF-434D-B6DA-0AE23889EF3C}" type="pres">
      <dgm:prSet presAssocID="{0E7A0232-944F-4D8C-A8FB-35722E7CCA9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C56521-2D0C-4161-9EFB-B823993C29B9}" srcId="{0E7A0232-944F-4D8C-A8FB-35722E7CCA97}" destId="{1E11F37F-D583-4A69-8578-4B4966AA9B8B}" srcOrd="3" destOrd="0" parTransId="{84CEA831-A808-45D1-9355-98EBF8DB9670}" sibTransId="{D498CC71-F825-4625-88E4-4F1C9C02353A}"/>
    <dgm:cxn modelId="{EBB1857F-1073-4F0D-BD2C-262E231C6A11}" type="presOf" srcId="{1FA44884-4045-484C-A8CB-2DC7C32B7180}" destId="{F79FE45B-3144-464A-B58E-98B9E10DA20E}" srcOrd="0" destOrd="3" presId="urn:microsoft.com/office/officeart/2008/layout/VerticalAccentList"/>
    <dgm:cxn modelId="{F75846F3-1044-43E5-B269-D555E0BEC3BB}" type="presOf" srcId="{F6AA10E6-AE53-46F3-94AF-B46E2B376F8B}" destId="{2DAE4AAE-4BAF-434D-B6DA-0AE23889EF3C}" srcOrd="0" destOrd="1" presId="urn:microsoft.com/office/officeart/2008/layout/VerticalAccentList"/>
    <dgm:cxn modelId="{BF8900D2-3ED5-4D55-9CFA-9BE39D8E628C}" type="presOf" srcId="{4CD4C946-3216-476E-B176-69024AF72FF8}" destId="{F79FE45B-3144-464A-B58E-98B9E10DA20E}" srcOrd="0" destOrd="0" presId="urn:microsoft.com/office/officeart/2008/layout/VerticalAccentList"/>
    <dgm:cxn modelId="{68198F71-3949-41EC-B738-07FC79811F3D}" srcId="{0E7A0232-944F-4D8C-A8FB-35722E7CCA97}" destId="{CBF8EAC5-5BA6-45BD-8700-EC5D8144F5D3}" srcOrd="4" destOrd="0" parTransId="{141B2DA7-9205-413C-91DA-C377B2B40D79}" sibTransId="{A23F0AC6-7C5B-453C-ABC9-3080A36A6B2A}"/>
    <dgm:cxn modelId="{EA07CC2F-B60A-4DEB-8AEC-95A8466CECB9}" srcId="{E7D39388-5494-4624-BAD2-4FE6AF18BF5C}" destId="{1FA44884-4045-484C-A8CB-2DC7C32B7180}" srcOrd="3" destOrd="0" parTransId="{EB2E50BA-8C88-49F7-B3C3-52A3EDB1B20E}" sibTransId="{40DA611B-61DD-4FB0-969C-F09232DE28CC}"/>
    <dgm:cxn modelId="{3467C025-08CE-4753-B021-9BE42E9F2020}" srcId="{71D50D73-38AF-43AF-B5CB-9F36CFA62753}" destId="{4BBFA398-35BF-4126-9420-A172EA055228}" srcOrd="2" destOrd="0" parTransId="{761C01F0-D1D9-448C-B5F1-25C14A67C29C}" sibTransId="{31405590-1FF2-4CE0-BF40-797D1164CB18}"/>
    <dgm:cxn modelId="{5E0A11D9-048E-4DC0-B966-255B150D3363}" type="presOf" srcId="{CBF8EAC5-5BA6-45BD-8700-EC5D8144F5D3}" destId="{2DAE4AAE-4BAF-434D-B6DA-0AE23889EF3C}" srcOrd="0" destOrd="4" presId="urn:microsoft.com/office/officeart/2008/layout/VerticalAccentList"/>
    <dgm:cxn modelId="{6ABB45B2-4004-4E82-9986-6E8C63C28F68}" type="presOf" srcId="{A302DA5D-97E5-4072-8474-FD478F05D186}" destId="{DF43E89A-65C5-4BD2-A34B-DA000CEADCFC}" srcOrd="0" destOrd="3" presId="urn:microsoft.com/office/officeart/2008/layout/VerticalAccentList"/>
    <dgm:cxn modelId="{9376DC0B-6D16-4175-A200-16B6DDB9BB7F}" srcId="{71D50D73-38AF-43AF-B5CB-9F36CFA62753}" destId="{A302DA5D-97E5-4072-8474-FD478F05D186}" srcOrd="3" destOrd="0" parTransId="{53E4FAD8-0FEA-4C4E-A8F5-E01496D02A7C}" sibTransId="{4371AF3F-30AE-44EA-98BE-8CD50CCECEBC}"/>
    <dgm:cxn modelId="{A3A8F382-EE66-4230-9330-D1F12236333D}" type="presOf" srcId="{52646101-DBD1-4900-B51E-B88CA8ED5EA1}" destId="{F79FE45B-3144-464A-B58E-98B9E10DA20E}" srcOrd="0" destOrd="2" presId="urn:microsoft.com/office/officeart/2008/layout/VerticalAccentList"/>
    <dgm:cxn modelId="{9F79499B-D8E8-4CA3-95E7-8107211A6F18}" srcId="{E7D39388-5494-4624-BAD2-4FE6AF18BF5C}" destId="{52646101-DBD1-4900-B51E-B88CA8ED5EA1}" srcOrd="2" destOrd="0" parTransId="{B1078515-CFC0-4D63-90FA-A76C8A42D794}" sibTransId="{874D2A5F-16BE-49EE-8E80-3AB5CFBDB2A8}"/>
    <dgm:cxn modelId="{A8E92B78-CD49-4FDD-AEBB-375634688DB5}" type="presOf" srcId="{E7D39388-5494-4624-BAD2-4FE6AF18BF5C}" destId="{9D11B216-882A-4FD9-B078-37CC80E98968}" srcOrd="0" destOrd="0" presId="urn:microsoft.com/office/officeart/2008/layout/VerticalAccentList"/>
    <dgm:cxn modelId="{E39F07D3-0669-454F-8107-1B511C56AE89}" srcId="{CE476E5E-57A3-4563-AE05-4D8B023BFB6A}" destId="{0E7A0232-944F-4D8C-A8FB-35722E7CCA97}" srcOrd="2" destOrd="0" parTransId="{6BE7D747-FCA1-441E-A36D-ED5039C42083}" sibTransId="{FEA050B8-B2C8-4AB7-A9C2-B84BCF1BFA4F}"/>
    <dgm:cxn modelId="{B203B9E0-94B2-40FA-AAEC-CE4758FBD26E}" srcId="{CE476E5E-57A3-4563-AE05-4D8B023BFB6A}" destId="{E7D39388-5494-4624-BAD2-4FE6AF18BF5C}" srcOrd="1" destOrd="0" parTransId="{93D86C20-A914-4CEB-95FF-B08982C84DC2}" sibTransId="{4EC41EEA-00EC-477C-8299-3A3A3566ADDD}"/>
    <dgm:cxn modelId="{6C86A434-EC37-4C8C-81D0-42F7C6E5D1B5}" srcId="{E7D39388-5494-4624-BAD2-4FE6AF18BF5C}" destId="{47D467E6-F145-4CC4-9105-23D7D79EC08E}" srcOrd="1" destOrd="0" parTransId="{73773F12-9F08-4DF6-9312-BAB51092B1EE}" sibTransId="{23542DBC-6025-41BE-AE39-0A511844463D}"/>
    <dgm:cxn modelId="{DC1BC967-37D1-4F34-8875-E7F564D05CBC}" type="presOf" srcId="{47D467E6-F145-4CC4-9105-23D7D79EC08E}" destId="{F79FE45B-3144-464A-B58E-98B9E10DA20E}" srcOrd="0" destOrd="1" presId="urn:microsoft.com/office/officeart/2008/layout/VerticalAccentList"/>
    <dgm:cxn modelId="{78095B04-F9E6-46F8-B5DD-CC904E4CF5A3}" type="presOf" srcId="{53FB41F9-E5E6-4004-9699-10E4181C1D2D}" destId="{DF43E89A-65C5-4BD2-A34B-DA000CEADCFC}" srcOrd="0" destOrd="0" presId="urn:microsoft.com/office/officeart/2008/layout/VerticalAccentList"/>
    <dgm:cxn modelId="{AB2369D1-7D06-4CC8-B007-37C43C1896DC}" type="presOf" srcId="{17EC7AC9-2BFD-4D79-8E6D-4AD9D8119404}" destId="{2DAE4AAE-4BAF-434D-B6DA-0AE23889EF3C}" srcOrd="0" destOrd="2" presId="urn:microsoft.com/office/officeart/2008/layout/VerticalAccentList"/>
    <dgm:cxn modelId="{2640313A-04E1-42C3-AE51-797D85725B49}" srcId="{0E7A0232-944F-4D8C-A8FB-35722E7CCA97}" destId="{F6AA10E6-AE53-46F3-94AF-B46E2B376F8B}" srcOrd="1" destOrd="0" parTransId="{E5F37D9B-D84D-4A8D-807A-ED25A981E2F8}" sibTransId="{1857C514-10E9-4BB7-B380-EC8F00F5931B}"/>
    <dgm:cxn modelId="{DACF43D2-59A7-4E01-A279-92C25FAAD195}" type="presOf" srcId="{1E11F37F-D583-4A69-8578-4B4966AA9B8B}" destId="{2DAE4AAE-4BAF-434D-B6DA-0AE23889EF3C}" srcOrd="0" destOrd="3" presId="urn:microsoft.com/office/officeart/2008/layout/VerticalAccentList"/>
    <dgm:cxn modelId="{AF579986-73A4-4C7F-B5F9-EFB0960E170E}" type="presOf" srcId="{57B68A6B-F816-4B90-88A1-62CA5864EF24}" destId="{2DAE4AAE-4BAF-434D-B6DA-0AE23889EF3C}" srcOrd="0" destOrd="0" presId="urn:microsoft.com/office/officeart/2008/layout/VerticalAccentList"/>
    <dgm:cxn modelId="{EA5C66AC-A4D9-454B-99A5-18E3303EE1F5}" type="presOf" srcId="{E3FF5939-7796-4449-8C71-E66520FD4279}" destId="{F79FE45B-3144-464A-B58E-98B9E10DA20E}" srcOrd="0" destOrd="4" presId="urn:microsoft.com/office/officeart/2008/layout/VerticalAccentList"/>
    <dgm:cxn modelId="{0B5A0F9B-BC95-4627-A1BD-5521BB9D107A}" srcId="{E7D39388-5494-4624-BAD2-4FE6AF18BF5C}" destId="{E3FF5939-7796-4449-8C71-E66520FD4279}" srcOrd="4" destOrd="0" parTransId="{8FA056BD-A862-427F-99F3-1EC168C0B6C3}" sibTransId="{E13A3EAB-12D9-48D7-914E-01B9D319E75D}"/>
    <dgm:cxn modelId="{AFF58025-E835-4D2F-87B6-52455280C409}" srcId="{E7D39388-5494-4624-BAD2-4FE6AF18BF5C}" destId="{4CD4C946-3216-476E-B176-69024AF72FF8}" srcOrd="0" destOrd="0" parTransId="{D4C6E1CE-198E-4C8B-817B-5452AE6E8D0B}" sibTransId="{A17F8247-406C-4EAD-8372-37B88A92D1BB}"/>
    <dgm:cxn modelId="{37E93064-2F6D-4060-A82D-9A3722E97EEB}" type="presOf" srcId="{0E7A0232-944F-4D8C-A8FB-35722E7CCA97}" destId="{BCCE23B7-4BCD-47C2-A5CB-8070AFB6D0BD}" srcOrd="0" destOrd="0" presId="urn:microsoft.com/office/officeart/2008/layout/VerticalAccentList"/>
    <dgm:cxn modelId="{44D8BCCC-43E0-4818-9CFE-F0E10399C714}" srcId="{71D50D73-38AF-43AF-B5CB-9F36CFA62753}" destId="{53FB41F9-E5E6-4004-9699-10E4181C1D2D}" srcOrd="0" destOrd="0" parTransId="{7F0DBE56-BC5F-4954-BD68-A3E34765D743}" sibTransId="{4CBD4DCC-BA8E-4E1C-B9B7-F492A9C8305F}"/>
    <dgm:cxn modelId="{25158359-97DE-4CD8-A5A5-929F502F9740}" type="presOf" srcId="{32DB415F-FF71-490A-BF68-560C01B24655}" destId="{DF43E89A-65C5-4BD2-A34B-DA000CEADCFC}" srcOrd="0" destOrd="1" presId="urn:microsoft.com/office/officeart/2008/layout/VerticalAccentList"/>
    <dgm:cxn modelId="{FFE3F0F8-75A7-41A5-B76E-3E503F723791}" type="presOf" srcId="{CE476E5E-57A3-4563-AE05-4D8B023BFB6A}" destId="{A94F19DE-F219-40F4-A87A-1F31B8EB6187}" srcOrd="0" destOrd="0" presId="urn:microsoft.com/office/officeart/2008/layout/VerticalAccentList"/>
    <dgm:cxn modelId="{D5E6D2D2-F7BE-4EAC-B3C8-30C818F4059D}" type="presOf" srcId="{4BBFA398-35BF-4126-9420-A172EA055228}" destId="{DF43E89A-65C5-4BD2-A34B-DA000CEADCFC}" srcOrd="0" destOrd="2" presId="urn:microsoft.com/office/officeart/2008/layout/VerticalAccentList"/>
    <dgm:cxn modelId="{4A5F9EF5-B22C-4383-8E66-B56415C8E1DD}" srcId="{71D50D73-38AF-43AF-B5CB-9F36CFA62753}" destId="{32DB415F-FF71-490A-BF68-560C01B24655}" srcOrd="1" destOrd="0" parTransId="{740AC76E-5CDB-4ABC-AC61-6519CDBBEC73}" sibTransId="{56321777-61E4-42FD-980A-647194B8069B}"/>
    <dgm:cxn modelId="{192B59C1-0952-4FC8-8226-3BDB002FCC1B}" type="presOf" srcId="{71D50D73-38AF-43AF-B5CB-9F36CFA62753}" destId="{F20BBB51-7B98-43C9-B9B5-DDB87D93865A}" srcOrd="0" destOrd="0" presId="urn:microsoft.com/office/officeart/2008/layout/VerticalAccentList"/>
    <dgm:cxn modelId="{5F901257-3B66-4F24-A73F-3C9331484AED}" srcId="{CE476E5E-57A3-4563-AE05-4D8B023BFB6A}" destId="{71D50D73-38AF-43AF-B5CB-9F36CFA62753}" srcOrd="0" destOrd="0" parTransId="{07545DB7-66F6-41EF-9416-A22E9C5F8C9A}" sibTransId="{D6D7D620-18B1-4065-B6AC-39CB44CA06DC}"/>
    <dgm:cxn modelId="{AE9852F8-E2E7-49B8-91D6-1036FBCA6C6A}" srcId="{0E7A0232-944F-4D8C-A8FB-35722E7CCA97}" destId="{17EC7AC9-2BFD-4D79-8E6D-4AD9D8119404}" srcOrd="2" destOrd="0" parTransId="{AB742E41-32BD-42F6-A8E9-F85C644F6E5D}" sibTransId="{6D7D3300-B81B-4503-A94E-A1F280C911E9}"/>
    <dgm:cxn modelId="{8EB34FAA-E676-4166-864B-B472170A24AF}" srcId="{0E7A0232-944F-4D8C-A8FB-35722E7CCA97}" destId="{57B68A6B-F816-4B90-88A1-62CA5864EF24}" srcOrd="0" destOrd="0" parTransId="{BEA3E105-AF29-49B2-9E1B-6B744963F289}" sibTransId="{75ED9F25-CF9B-4CEE-8BD5-FA981A2A63EB}"/>
    <dgm:cxn modelId="{D7B4A621-60BF-40F5-8112-0ECEAA5A3F6A}" type="presParOf" srcId="{A94F19DE-F219-40F4-A87A-1F31B8EB6187}" destId="{14B879AE-2F82-40BE-9E7C-BE56C0BA917B}" srcOrd="0" destOrd="0" presId="urn:microsoft.com/office/officeart/2008/layout/VerticalAccentList"/>
    <dgm:cxn modelId="{D8F54C16-02B2-4215-915C-DF67049F2DA6}" type="presParOf" srcId="{14B879AE-2F82-40BE-9E7C-BE56C0BA917B}" destId="{F20BBB51-7B98-43C9-B9B5-DDB87D93865A}" srcOrd="0" destOrd="0" presId="urn:microsoft.com/office/officeart/2008/layout/VerticalAccentList"/>
    <dgm:cxn modelId="{2BB5D945-22F3-419C-A460-78DD8FFD0098}" type="presParOf" srcId="{A94F19DE-F219-40F4-A87A-1F31B8EB6187}" destId="{B8D6D7B6-32BD-4B63-9B15-88CBD75EB3F7}" srcOrd="1" destOrd="0" presId="urn:microsoft.com/office/officeart/2008/layout/VerticalAccentList"/>
    <dgm:cxn modelId="{83DEA716-413A-43C3-9416-14CB2E4F3E41}" type="presParOf" srcId="{B8D6D7B6-32BD-4B63-9B15-88CBD75EB3F7}" destId="{51E69E89-07EE-4B7C-94AF-9BD10128A4AA}" srcOrd="0" destOrd="0" presId="urn:microsoft.com/office/officeart/2008/layout/VerticalAccentList"/>
    <dgm:cxn modelId="{E43741DD-753E-4629-B6E0-ADEFDED2FAC8}" type="presParOf" srcId="{B8D6D7B6-32BD-4B63-9B15-88CBD75EB3F7}" destId="{C9657369-A060-401E-9C7C-E71E12921ED2}" srcOrd="1" destOrd="0" presId="urn:microsoft.com/office/officeart/2008/layout/VerticalAccentList"/>
    <dgm:cxn modelId="{C2F92370-E7B1-4E0E-9FB9-F1385C217114}" type="presParOf" srcId="{B8D6D7B6-32BD-4B63-9B15-88CBD75EB3F7}" destId="{6BC9BCBF-B2A1-4B3C-BE95-E04F85985655}" srcOrd="2" destOrd="0" presId="urn:microsoft.com/office/officeart/2008/layout/VerticalAccentList"/>
    <dgm:cxn modelId="{B928D26E-B481-43FC-A2D3-BA523BF9BF7B}" type="presParOf" srcId="{B8D6D7B6-32BD-4B63-9B15-88CBD75EB3F7}" destId="{F2D2E5A9-191E-4967-B59B-ED430F4232C2}" srcOrd="3" destOrd="0" presId="urn:microsoft.com/office/officeart/2008/layout/VerticalAccentList"/>
    <dgm:cxn modelId="{82D9D0A3-88CA-4D6A-B0F2-2653CFD685ED}" type="presParOf" srcId="{B8D6D7B6-32BD-4B63-9B15-88CBD75EB3F7}" destId="{95A42B1A-34C3-40FA-A53C-3398A495FBFD}" srcOrd="4" destOrd="0" presId="urn:microsoft.com/office/officeart/2008/layout/VerticalAccentList"/>
    <dgm:cxn modelId="{FCDA63FA-3A85-4FB5-83AF-D6802B067405}" type="presParOf" srcId="{B8D6D7B6-32BD-4B63-9B15-88CBD75EB3F7}" destId="{88E8558C-1131-4B82-BDAA-0CA34B0E9105}" srcOrd="5" destOrd="0" presId="urn:microsoft.com/office/officeart/2008/layout/VerticalAccentList"/>
    <dgm:cxn modelId="{F4D7C218-D2D6-4403-B92F-46BB13AA03E7}" type="presParOf" srcId="{B8D6D7B6-32BD-4B63-9B15-88CBD75EB3F7}" destId="{205B10DD-F0EB-40FE-BB36-6A7327E56A6A}" srcOrd="6" destOrd="0" presId="urn:microsoft.com/office/officeart/2008/layout/VerticalAccentList"/>
    <dgm:cxn modelId="{C57947F2-02BE-4ADD-9465-96BC1410C28D}" type="presParOf" srcId="{B8D6D7B6-32BD-4B63-9B15-88CBD75EB3F7}" destId="{DF43E89A-65C5-4BD2-A34B-DA000CEADCFC}" srcOrd="7" destOrd="0" presId="urn:microsoft.com/office/officeart/2008/layout/VerticalAccentList"/>
    <dgm:cxn modelId="{26938572-20C4-4267-A882-4CBDA7B992C8}" type="presParOf" srcId="{A94F19DE-F219-40F4-A87A-1F31B8EB6187}" destId="{68E70ED2-35D5-4191-B2AB-B12463F04E7B}" srcOrd="2" destOrd="0" presId="urn:microsoft.com/office/officeart/2008/layout/VerticalAccentList"/>
    <dgm:cxn modelId="{AD228536-58C5-44B9-95BE-3C18FB623C64}" type="presParOf" srcId="{A94F19DE-F219-40F4-A87A-1F31B8EB6187}" destId="{97A573B7-597A-4388-87C0-F361B9324950}" srcOrd="3" destOrd="0" presId="urn:microsoft.com/office/officeart/2008/layout/VerticalAccentList"/>
    <dgm:cxn modelId="{4994271B-0E94-43F3-B26E-0D624C1461C4}" type="presParOf" srcId="{97A573B7-597A-4388-87C0-F361B9324950}" destId="{9D11B216-882A-4FD9-B078-37CC80E98968}" srcOrd="0" destOrd="0" presId="urn:microsoft.com/office/officeart/2008/layout/VerticalAccentList"/>
    <dgm:cxn modelId="{FDDFD527-9FA4-4455-B446-2694C38382C5}" type="presParOf" srcId="{A94F19DE-F219-40F4-A87A-1F31B8EB6187}" destId="{BEEE3BA5-2300-4005-A835-ABA19F8EE511}" srcOrd="4" destOrd="0" presId="urn:microsoft.com/office/officeart/2008/layout/VerticalAccentList"/>
    <dgm:cxn modelId="{6D2794AA-AEBA-48C3-A136-693BCBCEA062}" type="presParOf" srcId="{BEEE3BA5-2300-4005-A835-ABA19F8EE511}" destId="{A779312F-763C-421F-86FF-719D008C5086}" srcOrd="0" destOrd="0" presId="urn:microsoft.com/office/officeart/2008/layout/VerticalAccentList"/>
    <dgm:cxn modelId="{7CC89BE2-A739-419F-AB0D-9C3C76135132}" type="presParOf" srcId="{BEEE3BA5-2300-4005-A835-ABA19F8EE511}" destId="{5F8A9442-492C-4F96-8361-4441636661A0}" srcOrd="1" destOrd="0" presId="urn:microsoft.com/office/officeart/2008/layout/VerticalAccentList"/>
    <dgm:cxn modelId="{05A9FBF0-446E-4853-A78C-D7904FCE5059}" type="presParOf" srcId="{BEEE3BA5-2300-4005-A835-ABA19F8EE511}" destId="{298BCB12-2D2D-4198-B5F4-03ABD073635F}" srcOrd="2" destOrd="0" presId="urn:microsoft.com/office/officeart/2008/layout/VerticalAccentList"/>
    <dgm:cxn modelId="{CF3539FE-DA69-4A48-894B-877DEDFCE60D}" type="presParOf" srcId="{BEEE3BA5-2300-4005-A835-ABA19F8EE511}" destId="{60AD882B-7FF2-42B8-9EAC-6B77624EED1D}" srcOrd="3" destOrd="0" presId="urn:microsoft.com/office/officeart/2008/layout/VerticalAccentList"/>
    <dgm:cxn modelId="{6162BAE7-BBBC-4F00-B19D-3A59B1F0CC80}" type="presParOf" srcId="{BEEE3BA5-2300-4005-A835-ABA19F8EE511}" destId="{7DD13800-AF81-4AB1-8CB2-FAEB3E2710F4}" srcOrd="4" destOrd="0" presId="urn:microsoft.com/office/officeart/2008/layout/VerticalAccentList"/>
    <dgm:cxn modelId="{842B5A79-2E56-4D98-B050-C5EC39F47CCA}" type="presParOf" srcId="{BEEE3BA5-2300-4005-A835-ABA19F8EE511}" destId="{8B0C753B-D0C8-42B8-BEC6-9B2BFACD5DB1}" srcOrd="5" destOrd="0" presId="urn:microsoft.com/office/officeart/2008/layout/VerticalAccentList"/>
    <dgm:cxn modelId="{748C5089-AC0C-4852-A05B-341EBE0273F9}" type="presParOf" srcId="{BEEE3BA5-2300-4005-A835-ABA19F8EE511}" destId="{C776DDC9-339C-43BF-B66F-4F64E61DE375}" srcOrd="6" destOrd="0" presId="urn:microsoft.com/office/officeart/2008/layout/VerticalAccentList"/>
    <dgm:cxn modelId="{CF2693FD-CD99-4B3E-A0A1-61ABE83D159B}" type="presParOf" srcId="{BEEE3BA5-2300-4005-A835-ABA19F8EE511}" destId="{F79FE45B-3144-464A-B58E-98B9E10DA20E}" srcOrd="7" destOrd="0" presId="urn:microsoft.com/office/officeart/2008/layout/VerticalAccentList"/>
    <dgm:cxn modelId="{D1E67901-0B10-4799-B5FD-F324225A9652}" type="presParOf" srcId="{A94F19DE-F219-40F4-A87A-1F31B8EB6187}" destId="{9E2C9176-49CC-4CF9-9AD6-1E8FA16FD4DD}" srcOrd="5" destOrd="0" presId="urn:microsoft.com/office/officeart/2008/layout/VerticalAccentList"/>
    <dgm:cxn modelId="{8B593B71-7647-4CF6-9575-03D061940842}" type="presParOf" srcId="{A94F19DE-F219-40F4-A87A-1F31B8EB6187}" destId="{0266D972-006B-4E14-AC0D-E0372D5E182E}" srcOrd="6" destOrd="0" presId="urn:microsoft.com/office/officeart/2008/layout/VerticalAccentList"/>
    <dgm:cxn modelId="{9942578D-2DE8-4A27-809E-778E93F6E4B8}" type="presParOf" srcId="{0266D972-006B-4E14-AC0D-E0372D5E182E}" destId="{BCCE23B7-4BCD-47C2-A5CB-8070AFB6D0BD}" srcOrd="0" destOrd="0" presId="urn:microsoft.com/office/officeart/2008/layout/VerticalAccentList"/>
    <dgm:cxn modelId="{CB83CC6A-613D-4C6D-8BD4-30DA17B0FB86}" type="presParOf" srcId="{A94F19DE-F219-40F4-A87A-1F31B8EB6187}" destId="{E280090E-9A3D-4B5B-8F6D-F5573EC955F3}" srcOrd="7" destOrd="0" presId="urn:microsoft.com/office/officeart/2008/layout/VerticalAccentList"/>
    <dgm:cxn modelId="{1E20A256-277A-440E-B4DA-D157C63BB25B}" type="presParOf" srcId="{E280090E-9A3D-4B5B-8F6D-F5573EC955F3}" destId="{21A3F865-4D58-4E9F-AF1E-776ECA87904C}" srcOrd="0" destOrd="0" presId="urn:microsoft.com/office/officeart/2008/layout/VerticalAccentList"/>
    <dgm:cxn modelId="{400A2293-BB1C-41B6-8910-C1DA0D33D6C0}" type="presParOf" srcId="{E280090E-9A3D-4B5B-8F6D-F5573EC955F3}" destId="{56CBCD74-7CA1-4021-B6EC-504AB8F3FB52}" srcOrd="1" destOrd="0" presId="urn:microsoft.com/office/officeart/2008/layout/VerticalAccentList"/>
    <dgm:cxn modelId="{3D3EFE2D-0243-4D00-AA5B-2FE15605B70E}" type="presParOf" srcId="{E280090E-9A3D-4B5B-8F6D-F5573EC955F3}" destId="{CDA57596-CE8E-49DA-A70D-079A31A43BAB}" srcOrd="2" destOrd="0" presId="urn:microsoft.com/office/officeart/2008/layout/VerticalAccentList"/>
    <dgm:cxn modelId="{C008A329-5FA7-431C-B591-1A9B143584B8}" type="presParOf" srcId="{E280090E-9A3D-4B5B-8F6D-F5573EC955F3}" destId="{191C5030-AEC2-438B-8E53-06B03676D30F}" srcOrd="3" destOrd="0" presId="urn:microsoft.com/office/officeart/2008/layout/VerticalAccentList"/>
    <dgm:cxn modelId="{2F0379A4-7233-4850-BB04-C0B784906EF2}" type="presParOf" srcId="{E280090E-9A3D-4B5B-8F6D-F5573EC955F3}" destId="{B8CEC2C3-4BC1-4FEF-A647-A649574984BF}" srcOrd="4" destOrd="0" presId="urn:microsoft.com/office/officeart/2008/layout/VerticalAccentList"/>
    <dgm:cxn modelId="{5E243F8F-BE64-4147-8352-9146CB1B2B96}" type="presParOf" srcId="{E280090E-9A3D-4B5B-8F6D-F5573EC955F3}" destId="{34994B16-DAD3-4671-B7D2-3191E745AEB0}" srcOrd="5" destOrd="0" presId="urn:microsoft.com/office/officeart/2008/layout/VerticalAccentList"/>
    <dgm:cxn modelId="{1A389665-75A6-4161-9C58-064B3AC50A67}" type="presParOf" srcId="{E280090E-9A3D-4B5B-8F6D-F5573EC955F3}" destId="{515B8641-456B-48B4-BC34-A6D2D9E8423A}" srcOrd="6" destOrd="0" presId="urn:microsoft.com/office/officeart/2008/layout/VerticalAccentList"/>
    <dgm:cxn modelId="{F468C334-69F7-4CE7-B53E-0A66DF12E889}" type="presParOf" srcId="{E280090E-9A3D-4B5B-8F6D-F5573EC955F3}" destId="{2DAE4AAE-4BAF-434D-B6DA-0AE23889EF3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16A771-3445-48D6-91DC-063CFA93C9D5}" type="doc">
      <dgm:prSet loTypeId="urn:microsoft.com/office/officeart/2005/8/layout/h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26E4B54-95C6-427D-AB0D-E69A99C3F0AB}">
      <dgm:prSet phldrT="[Текст]"/>
      <dgm:spPr/>
      <dgm:t>
        <a:bodyPr/>
        <a:lstStyle/>
        <a:p>
          <a:r>
            <a:rPr lang="ru-RU" dirty="0" smtClean="0"/>
            <a:t>Важные аспекты</a:t>
          </a:r>
          <a:endParaRPr lang="ru-RU" dirty="0"/>
        </a:p>
      </dgm:t>
    </dgm:pt>
    <dgm:pt modelId="{74985AF1-81E2-45A4-8049-8D9A1E1D8B29}" type="parTrans" cxnId="{6FB34351-5602-448C-B817-356E2B6A5956}">
      <dgm:prSet/>
      <dgm:spPr/>
      <dgm:t>
        <a:bodyPr/>
        <a:lstStyle/>
        <a:p>
          <a:endParaRPr lang="ru-RU"/>
        </a:p>
      </dgm:t>
    </dgm:pt>
    <dgm:pt modelId="{26050918-1AFF-4125-9508-1F59DC7D36CD}" type="sibTrans" cxnId="{6FB34351-5602-448C-B817-356E2B6A5956}">
      <dgm:prSet/>
      <dgm:spPr/>
      <dgm:t>
        <a:bodyPr/>
        <a:lstStyle/>
        <a:p>
          <a:endParaRPr lang="ru-RU"/>
        </a:p>
      </dgm:t>
    </dgm:pt>
    <dgm:pt modelId="{857E4267-7BC6-4FD1-99B9-17A988137D49}">
      <dgm:prSet phldrT="[Текст]"/>
      <dgm:spPr/>
      <dgm:t>
        <a:bodyPr/>
        <a:lstStyle/>
        <a:p>
          <a:r>
            <a:rPr lang="ru-RU" dirty="0" smtClean="0"/>
            <a:t>Регулярность </a:t>
          </a:r>
          <a:endParaRPr lang="ru-RU" dirty="0"/>
        </a:p>
      </dgm:t>
    </dgm:pt>
    <dgm:pt modelId="{E6884124-0A08-4508-A8F0-BB1F692C5853}" type="parTrans" cxnId="{E441CE64-D7A9-453E-B005-2E3498BBFAE1}">
      <dgm:prSet/>
      <dgm:spPr/>
      <dgm:t>
        <a:bodyPr/>
        <a:lstStyle/>
        <a:p>
          <a:endParaRPr lang="ru-RU"/>
        </a:p>
      </dgm:t>
    </dgm:pt>
    <dgm:pt modelId="{55F6EF43-03A2-49AF-8C95-8998AF8E0F63}" type="sibTrans" cxnId="{E441CE64-D7A9-453E-B005-2E3498BBFAE1}">
      <dgm:prSet/>
      <dgm:spPr/>
      <dgm:t>
        <a:bodyPr/>
        <a:lstStyle/>
        <a:p>
          <a:endParaRPr lang="ru-RU"/>
        </a:p>
      </dgm:t>
    </dgm:pt>
    <dgm:pt modelId="{77333270-8B17-463C-B8C6-DABBDE1584C9}">
      <dgm:prSet phldrT="[Текст]"/>
      <dgm:spPr/>
      <dgm:t>
        <a:bodyPr/>
        <a:lstStyle/>
        <a:p>
          <a:r>
            <a:rPr lang="ru-RU" dirty="0" smtClean="0"/>
            <a:t>Безопасность</a:t>
          </a:r>
          <a:endParaRPr lang="ru-RU" dirty="0"/>
        </a:p>
      </dgm:t>
    </dgm:pt>
    <dgm:pt modelId="{128AD854-7EA8-4918-8ED3-7C59F4D21B92}" type="parTrans" cxnId="{F82D6856-EAB1-4C86-9E7C-73C68AEBC32B}">
      <dgm:prSet/>
      <dgm:spPr/>
      <dgm:t>
        <a:bodyPr/>
        <a:lstStyle/>
        <a:p>
          <a:endParaRPr lang="ru-RU"/>
        </a:p>
      </dgm:t>
    </dgm:pt>
    <dgm:pt modelId="{FA7463D2-080C-4956-9DE4-A8976058766A}" type="sibTrans" cxnId="{F82D6856-EAB1-4C86-9E7C-73C68AEBC32B}">
      <dgm:prSet/>
      <dgm:spPr/>
      <dgm:t>
        <a:bodyPr/>
        <a:lstStyle/>
        <a:p>
          <a:endParaRPr lang="ru-RU"/>
        </a:p>
      </dgm:t>
    </dgm:pt>
    <dgm:pt modelId="{E5105BBF-15B4-436E-B735-BE5358521FFD}">
      <dgm:prSet phldrT="[Текст]"/>
      <dgm:spPr/>
      <dgm:t>
        <a:bodyPr/>
        <a:lstStyle/>
        <a:p>
          <a:r>
            <a:rPr lang="ru-RU" dirty="0" smtClean="0"/>
            <a:t>Квалификация </a:t>
          </a:r>
          <a:endParaRPr lang="ru-RU" dirty="0"/>
        </a:p>
      </dgm:t>
    </dgm:pt>
    <dgm:pt modelId="{540CE2FA-E9F5-49B0-9843-C4463DDA814B}" type="parTrans" cxnId="{2211289F-FB73-4026-8D27-5EE1A6399A32}">
      <dgm:prSet/>
      <dgm:spPr/>
      <dgm:t>
        <a:bodyPr/>
        <a:lstStyle/>
        <a:p>
          <a:endParaRPr lang="ru-RU"/>
        </a:p>
      </dgm:t>
    </dgm:pt>
    <dgm:pt modelId="{DF44DDD8-5523-4892-A01D-A3ACC565389D}" type="sibTrans" cxnId="{2211289F-FB73-4026-8D27-5EE1A6399A32}">
      <dgm:prSet/>
      <dgm:spPr/>
      <dgm:t>
        <a:bodyPr/>
        <a:lstStyle/>
        <a:p>
          <a:endParaRPr lang="ru-RU"/>
        </a:p>
      </dgm:t>
    </dgm:pt>
    <dgm:pt modelId="{320A8C2A-8189-4B6F-A0F7-D91DBAA3F9ED}" type="pres">
      <dgm:prSet presAssocID="{7816A771-3445-48D6-91DC-063CFA93C9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B76707-4CF1-42A4-86C9-9CACDB7A7F3F}" type="pres">
      <dgm:prSet presAssocID="{426E4B54-95C6-427D-AB0D-E69A99C3F0AB}" presName="composite" presStyleCnt="0"/>
      <dgm:spPr/>
    </dgm:pt>
    <dgm:pt modelId="{45BD32F6-E1D1-4684-A2FB-795E71D78B4A}" type="pres">
      <dgm:prSet presAssocID="{426E4B54-95C6-427D-AB0D-E69A99C3F0AB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357D6-DD27-4052-8DC4-B6342FD81AC1}" type="pres">
      <dgm:prSet presAssocID="{426E4B54-95C6-427D-AB0D-E69A99C3F0AB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46CF2C-AC81-472A-A27D-D3E9CAE65DB0}" type="presOf" srcId="{857E4267-7BC6-4FD1-99B9-17A988137D49}" destId="{D79357D6-DD27-4052-8DC4-B6342FD81AC1}" srcOrd="0" destOrd="0" presId="urn:microsoft.com/office/officeart/2005/8/layout/hList1"/>
    <dgm:cxn modelId="{6FB34351-5602-448C-B817-356E2B6A5956}" srcId="{7816A771-3445-48D6-91DC-063CFA93C9D5}" destId="{426E4B54-95C6-427D-AB0D-E69A99C3F0AB}" srcOrd="0" destOrd="0" parTransId="{74985AF1-81E2-45A4-8049-8D9A1E1D8B29}" sibTransId="{26050918-1AFF-4125-9508-1F59DC7D36CD}"/>
    <dgm:cxn modelId="{E441CE64-D7A9-453E-B005-2E3498BBFAE1}" srcId="{426E4B54-95C6-427D-AB0D-E69A99C3F0AB}" destId="{857E4267-7BC6-4FD1-99B9-17A988137D49}" srcOrd="0" destOrd="0" parTransId="{E6884124-0A08-4508-A8F0-BB1F692C5853}" sibTransId="{55F6EF43-03A2-49AF-8C95-8998AF8E0F63}"/>
    <dgm:cxn modelId="{ADBDE190-6DF8-45A4-A3C7-376CCC79CFAD}" type="presOf" srcId="{E5105BBF-15B4-436E-B735-BE5358521FFD}" destId="{D79357D6-DD27-4052-8DC4-B6342FD81AC1}" srcOrd="0" destOrd="2" presId="urn:microsoft.com/office/officeart/2005/8/layout/hList1"/>
    <dgm:cxn modelId="{375D7E5A-BDFB-41CC-91C7-C6983E62CB65}" type="presOf" srcId="{426E4B54-95C6-427D-AB0D-E69A99C3F0AB}" destId="{45BD32F6-E1D1-4684-A2FB-795E71D78B4A}" srcOrd="0" destOrd="0" presId="urn:microsoft.com/office/officeart/2005/8/layout/hList1"/>
    <dgm:cxn modelId="{B85C3424-F4B4-40E9-9258-9707EFB4E4B4}" type="presOf" srcId="{7816A771-3445-48D6-91DC-063CFA93C9D5}" destId="{320A8C2A-8189-4B6F-A0F7-D91DBAA3F9ED}" srcOrd="0" destOrd="0" presId="urn:microsoft.com/office/officeart/2005/8/layout/hList1"/>
    <dgm:cxn modelId="{D89E3307-D10E-4D9B-92C8-32BD978DFE13}" type="presOf" srcId="{77333270-8B17-463C-B8C6-DABBDE1584C9}" destId="{D79357D6-DD27-4052-8DC4-B6342FD81AC1}" srcOrd="0" destOrd="1" presId="urn:microsoft.com/office/officeart/2005/8/layout/hList1"/>
    <dgm:cxn modelId="{2211289F-FB73-4026-8D27-5EE1A6399A32}" srcId="{426E4B54-95C6-427D-AB0D-E69A99C3F0AB}" destId="{E5105BBF-15B4-436E-B735-BE5358521FFD}" srcOrd="2" destOrd="0" parTransId="{540CE2FA-E9F5-49B0-9843-C4463DDA814B}" sibTransId="{DF44DDD8-5523-4892-A01D-A3ACC565389D}"/>
    <dgm:cxn modelId="{F82D6856-EAB1-4C86-9E7C-73C68AEBC32B}" srcId="{426E4B54-95C6-427D-AB0D-E69A99C3F0AB}" destId="{77333270-8B17-463C-B8C6-DABBDE1584C9}" srcOrd="1" destOrd="0" parTransId="{128AD854-7EA8-4918-8ED3-7C59F4D21B92}" sibTransId="{FA7463D2-080C-4956-9DE4-A8976058766A}"/>
    <dgm:cxn modelId="{0BA3A48E-6D94-4BFA-AE08-4F311C163824}" type="presParOf" srcId="{320A8C2A-8189-4B6F-A0F7-D91DBAA3F9ED}" destId="{11B76707-4CF1-42A4-86C9-9CACDB7A7F3F}" srcOrd="0" destOrd="0" presId="urn:microsoft.com/office/officeart/2005/8/layout/hList1"/>
    <dgm:cxn modelId="{BE480D54-0554-4150-BA07-928952BC01F4}" type="presParOf" srcId="{11B76707-4CF1-42A4-86C9-9CACDB7A7F3F}" destId="{45BD32F6-E1D1-4684-A2FB-795E71D78B4A}" srcOrd="0" destOrd="0" presId="urn:microsoft.com/office/officeart/2005/8/layout/hList1"/>
    <dgm:cxn modelId="{D6CBA4FC-A26D-4428-8B15-84AB4ADF85F8}" type="presParOf" srcId="{11B76707-4CF1-42A4-86C9-9CACDB7A7F3F}" destId="{D79357D6-DD27-4052-8DC4-B6342FD81AC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C0C5DFD-8E6D-44F3-8131-D090285D6D66}" type="doc">
      <dgm:prSet loTypeId="urn:microsoft.com/office/officeart/2005/8/layout/h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291EFFF-50E9-4514-B10F-70E537BBF8AF}">
      <dgm:prSet phldrT="[Текст]"/>
      <dgm:spPr/>
      <dgm:t>
        <a:bodyPr/>
        <a:lstStyle/>
        <a:p>
          <a:pPr algn="ctr"/>
          <a:r>
            <a:rPr lang="ru-RU" dirty="0" smtClean="0"/>
            <a:t>При ремонте центробежных насосов выполняются следующие мероприятие:</a:t>
          </a:r>
          <a:endParaRPr lang="ru-RU" dirty="0"/>
        </a:p>
      </dgm:t>
    </dgm:pt>
    <dgm:pt modelId="{88750755-DB58-4867-989C-3BE85BF401C8}" type="parTrans" cxnId="{32AB9F4A-8EB8-4E2B-9B65-4C130B0F4467}">
      <dgm:prSet/>
      <dgm:spPr/>
      <dgm:t>
        <a:bodyPr/>
        <a:lstStyle/>
        <a:p>
          <a:endParaRPr lang="ru-RU"/>
        </a:p>
      </dgm:t>
    </dgm:pt>
    <dgm:pt modelId="{2C4E4FA7-48D5-4AA4-BAD9-3A94AC2901DC}" type="sibTrans" cxnId="{32AB9F4A-8EB8-4E2B-9B65-4C130B0F4467}">
      <dgm:prSet/>
      <dgm:spPr/>
      <dgm:t>
        <a:bodyPr/>
        <a:lstStyle/>
        <a:p>
          <a:endParaRPr lang="ru-RU"/>
        </a:p>
      </dgm:t>
    </dgm:pt>
    <dgm:pt modelId="{49898B2D-6AB8-43B9-A98B-C612AD91586F}">
      <dgm:prSet phldrT="[Текст]"/>
      <dgm:spPr/>
      <dgm:t>
        <a:bodyPr/>
        <a:lstStyle/>
        <a:p>
          <a:pPr algn="just"/>
          <a:r>
            <a:rPr lang="ru-RU" dirty="0" smtClean="0"/>
            <a:t>Проверка осевого разбега ротора</a:t>
          </a:r>
          <a:endParaRPr lang="ru-RU" dirty="0"/>
        </a:p>
      </dgm:t>
    </dgm:pt>
    <dgm:pt modelId="{608EE706-2285-4560-86C7-E81ACEA18450}" type="parTrans" cxnId="{49C7486D-1B55-4459-8AA6-58C515B61D7B}">
      <dgm:prSet/>
      <dgm:spPr/>
      <dgm:t>
        <a:bodyPr/>
        <a:lstStyle/>
        <a:p>
          <a:endParaRPr lang="ru-RU"/>
        </a:p>
      </dgm:t>
    </dgm:pt>
    <dgm:pt modelId="{B4CC8D21-0C98-4DB6-B924-7877C7157914}" type="sibTrans" cxnId="{49C7486D-1B55-4459-8AA6-58C515B61D7B}">
      <dgm:prSet/>
      <dgm:spPr/>
      <dgm:t>
        <a:bodyPr/>
        <a:lstStyle/>
        <a:p>
          <a:endParaRPr lang="ru-RU"/>
        </a:p>
      </dgm:t>
    </dgm:pt>
    <dgm:pt modelId="{CE44844C-99CB-44C4-B606-73B9511A3431}">
      <dgm:prSet phldrT="[Текст]"/>
      <dgm:spPr/>
      <dgm:t>
        <a:bodyPr/>
        <a:lstStyle/>
        <a:p>
          <a:pPr algn="just"/>
          <a:r>
            <a:rPr lang="ru-RU" dirty="0" smtClean="0"/>
            <a:t>Очистка и промывка картеров подшипников, смена масла, промывка масляных трубопроводов</a:t>
          </a:r>
          <a:endParaRPr lang="ru-RU" dirty="0"/>
        </a:p>
      </dgm:t>
    </dgm:pt>
    <dgm:pt modelId="{C1CF68D7-C99C-4264-B3E1-E81F1071E506}" type="parTrans" cxnId="{967DBDB8-0436-437F-8EED-B75430E0B5E0}">
      <dgm:prSet/>
      <dgm:spPr/>
      <dgm:t>
        <a:bodyPr/>
        <a:lstStyle/>
        <a:p>
          <a:endParaRPr lang="ru-RU"/>
        </a:p>
      </dgm:t>
    </dgm:pt>
    <dgm:pt modelId="{D3109840-1445-44C1-8FEA-1A86D84F8790}" type="sibTrans" cxnId="{967DBDB8-0436-437F-8EED-B75430E0B5E0}">
      <dgm:prSet/>
      <dgm:spPr/>
      <dgm:t>
        <a:bodyPr/>
        <a:lstStyle/>
        <a:p>
          <a:endParaRPr lang="ru-RU"/>
        </a:p>
      </dgm:t>
    </dgm:pt>
    <dgm:pt modelId="{0E071D14-7DB4-461A-A5C7-08B1ACD62CE8}">
      <dgm:prSet phldrT="[Текст]"/>
      <dgm:spPr/>
      <dgm:t>
        <a:bodyPr/>
        <a:lstStyle/>
        <a:p>
          <a:pPr algn="ctr"/>
          <a:r>
            <a:rPr lang="ru-RU" dirty="0" smtClean="0"/>
            <a:t>Текущий ремонт</a:t>
          </a:r>
          <a:endParaRPr lang="ru-RU" dirty="0"/>
        </a:p>
      </dgm:t>
    </dgm:pt>
    <dgm:pt modelId="{483EFF48-74A9-4F60-B9B9-94BAD25B11D6}" type="parTrans" cxnId="{B0AF6FF0-042C-4140-8712-2C62817A4324}">
      <dgm:prSet/>
      <dgm:spPr/>
      <dgm:t>
        <a:bodyPr/>
        <a:lstStyle/>
        <a:p>
          <a:endParaRPr lang="ru-RU"/>
        </a:p>
      </dgm:t>
    </dgm:pt>
    <dgm:pt modelId="{6D87F7C6-26C5-456D-A9A8-27054B15BE2A}" type="sibTrans" cxnId="{B0AF6FF0-042C-4140-8712-2C62817A4324}">
      <dgm:prSet/>
      <dgm:spPr/>
      <dgm:t>
        <a:bodyPr/>
        <a:lstStyle/>
        <a:p>
          <a:endParaRPr lang="ru-RU"/>
        </a:p>
      </dgm:t>
    </dgm:pt>
    <dgm:pt modelId="{B320CA80-1F55-4D57-9BBD-3EA5D834B9A7}">
      <dgm:prSet phldrT="[Текст]"/>
      <dgm:spPr/>
      <dgm:t>
        <a:bodyPr/>
        <a:lstStyle/>
        <a:p>
          <a:pPr algn="just"/>
          <a:r>
            <a:rPr lang="ru-RU" dirty="0" smtClean="0"/>
            <a:t>Полная разборка с проверкой и регулировкой зазоров в подшипниках скольжения, проверка радиального и торцового биения ротора и его статическая балансировка</a:t>
          </a:r>
          <a:endParaRPr lang="ru-RU" dirty="0"/>
        </a:p>
      </dgm:t>
    </dgm:pt>
    <dgm:pt modelId="{3D765DEC-8396-4947-8A12-91B91AAEFB45}" type="parTrans" cxnId="{CA46E56D-E1DE-40DC-9E07-C862C63F0201}">
      <dgm:prSet/>
      <dgm:spPr/>
      <dgm:t>
        <a:bodyPr/>
        <a:lstStyle/>
        <a:p>
          <a:endParaRPr lang="ru-RU"/>
        </a:p>
      </dgm:t>
    </dgm:pt>
    <dgm:pt modelId="{E635A6F6-116A-437B-B65B-A154827FA6B7}" type="sibTrans" cxnId="{CA46E56D-E1DE-40DC-9E07-C862C63F0201}">
      <dgm:prSet/>
      <dgm:spPr/>
      <dgm:t>
        <a:bodyPr/>
        <a:lstStyle/>
        <a:p>
          <a:endParaRPr lang="ru-RU"/>
        </a:p>
      </dgm:t>
    </dgm:pt>
    <dgm:pt modelId="{86217828-90F9-47A9-A7F0-7E54D19780F0}">
      <dgm:prSet phldrT="[Текст]"/>
      <dgm:spPr/>
      <dgm:t>
        <a:bodyPr/>
        <a:lstStyle/>
        <a:p>
          <a:pPr algn="just"/>
          <a:r>
            <a:rPr lang="ru-RU" dirty="0" smtClean="0"/>
            <a:t>Осмотр и восстановление резьбовых соединений насоса, шпоночных канавок и резьбы на валу</a:t>
          </a:r>
          <a:endParaRPr lang="ru-RU" dirty="0"/>
        </a:p>
      </dgm:t>
    </dgm:pt>
    <dgm:pt modelId="{6C587EE0-3ECF-4C07-8192-7A0C6FD79097}" type="parTrans" cxnId="{E1209791-CB0F-4BE2-BDB3-E2AF4CBC58E8}">
      <dgm:prSet/>
      <dgm:spPr/>
      <dgm:t>
        <a:bodyPr/>
        <a:lstStyle/>
        <a:p>
          <a:endParaRPr lang="ru-RU"/>
        </a:p>
      </dgm:t>
    </dgm:pt>
    <dgm:pt modelId="{5454D46A-809E-4EA4-86A1-FC461EEBAD98}" type="sibTrans" cxnId="{E1209791-CB0F-4BE2-BDB3-E2AF4CBC58E8}">
      <dgm:prSet/>
      <dgm:spPr/>
      <dgm:t>
        <a:bodyPr/>
        <a:lstStyle/>
        <a:p>
          <a:endParaRPr lang="ru-RU"/>
        </a:p>
      </dgm:t>
    </dgm:pt>
    <dgm:pt modelId="{A5E145E8-DF31-4359-ABE4-5ED706917956}">
      <dgm:prSet phldrT="[Текст]"/>
      <dgm:spPr/>
      <dgm:t>
        <a:bodyPr/>
        <a:lstStyle/>
        <a:p>
          <a:pPr algn="ctr"/>
          <a:r>
            <a:rPr lang="ru-RU" dirty="0" smtClean="0"/>
            <a:t>Капитальный ремонт</a:t>
          </a:r>
          <a:endParaRPr lang="ru-RU" dirty="0"/>
        </a:p>
      </dgm:t>
    </dgm:pt>
    <dgm:pt modelId="{F0BA75C1-E15A-4A62-8BBF-464F1C75E566}" type="parTrans" cxnId="{CE4F5DCE-222A-44D8-8165-6B4A196BA6F7}">
      <dgm:prSet/>
      <dgm:spPr/>
      <dgm:t>
        <a:bodyPr/>
        <a:lstStyle/>
        <a:p>
          <a:endParaRPr lang="ru-RU"/>
        </a:p>
      </dgm:t>
    </dgm:pt>
    <dgm:pt modelId="{2D676796-21E5-47E3-BD9F-8211D8C495A0}" type="sibTrans" cxnId="{CE4F5DCE-222A-44D8-8165-6B4A196BA6F7}">
      <dgm:prSet/>
      <dgm:spPr/>
      <dgm:t>
        <a:bodyPr/>
        <a:lstStyle/>
        <a:p>
          <a:endParaRPr lang="ru-RU"/>
        </a:p>
      </dgm:t>
    </dgm:pt>
    <dgm:pt modelId="{5B603F2D-358F-46F8-89F9-F06E488F7383}">
      <dgm:prSet phldrT="[Текст]"/>
      <dgm:spPr/>
      <dgm:t>
        <a:bodyPr/>
        <a:lstStyle/>
        <a:p>
          <a:pPr algn="just"/>
          <a:r>
            <a:rPr lang="ru-RU" dirty="0" smtClean="0"/>
            <a:t>Ревизия всех сборочных единиц и деталей</a:t>
          </a:r>
          <a:endParaRPr lang="ru-RU" dirty="0"/>
        </a:p>
      </dgm:t>
    </dgm:pt>
    <dgm:pt modelId="{8C3573DE-5B31-4842-A99D-8D74C01FFA25}" type="parTrans" cxnId="{A4863117-C18C-40E3-B1CA-75783080E452}">
      <dgm:prSet/>
      <dgm:spPr/>
      <dgm:t>
        <a:bodyPr/>
        <a:lstStyle/>
        <a:p>
          <a:endParaRPr lang="ru-RU"/>
        </a:p>
      </dgm:t>
    </dgm:pt>
    <dgm:pt modelId="{2056308A-103C-4F02-89A4-CCC2D74ECD26}" type="sibTrans" cxnId="{A4863117-C18C-40E3-B1CA-75783080E452}">
      <dgm:prSet/>
      <dgm:spPr/>
      <dgm:t>
        <a:bodyPr/>
        <a:lstStyle/>
        <a:p>
          <a:endParaRPr lang="ru-RU"/>
        </a:p>
      </dgm:t>
    </dgm:pt>
    <dgm:pt modelId="{B295FF9B-474D-408E-981D-B1B9B5F70838}">
      <dgm:prSet phldrT="[Текст]"/>
      <dgm:spPr/>
      <dgm:t>
        <a:bodyPr/>
        <a:lstStyle/>
        <a:p>
          <a:pPr algn="just"/>
          <a:r>
            <a:rPr lang="ru-RU" dirty="0" smtClean="0"/>
            <a:t>Замена рабочих колес, валов, уплотняющих колец корпуса, распорных втулок</a:t>
          </a:r>
          <a:endParaRPr lang="ru-RU" dirty="0"/>
        </a:p>
      </dgm:t>
    </dgm:pt>
    <dgm:pt modelId="{4403728C-00E0-46E1-B465-C083139B9969}" type="parTrans" cxnId="{CED0EE27-F520-46AE-9CDD-753CCEECDD45}">
      <dgm:prSet/>
      <dgm:spPr/>
      <dgm:t>
        <a:bodyPr/>
        <a:lstStyle/>
        <a:p>
          <a:endParaRPr lang="ru-RU"/>
        </a:p>
      </dgm:t>
    </dgm:pt>
    <dgm:pt modelId="{751B57A4-8EEE-4C96-B7C6-9259BDE69C3B}" type="sibTrans" cxnId="{CED0EE27-F520-46AE-9CDD-753CCEECDD45}">
      <dgm:prSet/>
      <dgm:spPr/>
      <dgm:t>
        <a:bodyPr/>
        <a:lstStyle/>
        <a:p>
          <a:endParaRPr lang="ru-RU"/>
        </a:p>
      </dgm:t>
    </dgm:pt>
    <dgm:pt modelId="{7BF356CC-6FE1-46FA-8282-750C42A64CF8}">
      <dgm:prSet phldrT="[Текст]"/>
      <dgm:spPr/>
      <dgm:t>
        <a:bodyPr/>
        <a:lstStyle/>
        <a:p>
          <a:pPr algn="just"/>
          <a:r>
            <a:rPr lang="ru-RU" dirty="0" smtClean="0"/>
            <a:t>Ревизия сальниковой набивки, промывка систем охлаждения и смазки, смена смазочного материала</a:t>
          </a:r>
          <a:endParaRPr lang="ru-RU" dirty="0"/>
        </a:p>
      </dgm:t>
    </dgm:pt>
    <dgm:pt modelId="{E5924687-50AB-4DC5-A52F-7BB4E2F8AC7D}" type="parTrans" cxnId="{A8800B52-8485-4137-B627-3CB1BF372078}">
      <dgm:prSet/>
      <dgm:spPr/>
      <dgm:t>
        <a:bodyPr/>
        <a:lstStyle/>
        <a:p>
          <a:endParaRPr lang="ru-RU"/>
        </a:p>
      </dgm:t>
    </dgm:pt>
    <dgm:pt modelId="{61E1C55B-66DD-48DB-BC4C-9FAAF89464F6}" type="sibTrans" cxnId="{A8800B52-8485-4137-B627-3CB1BF372078}">
      <dgm:prSet/>
      <dgm:spPr/>
      <dgm:t>
        <a:bodyPr/>
        <a:lstStyle/>
        <a:p>
          <a:endParaRPr lang="ru-RU"/>
        </a:p>
      </dgm:t>
    </dgm:pt>
    <dgm:pt modelId="{95FC7B38-D1D1-4C1A-9422-794BF0072B73}">
      <dgm:prSet phldrT="[Текст]"/>
      <dgm:spPr/>
      <dgm:t>
        <a:bodyPr/>
        <a:lstStyle/>
        <a:p>
          <a:pPr algn="just"/>
          <a:r>
            <a:rPr lang="ru-RU" dirty="0" smtClean="0"/>
            <a:t>Проверка состояния защитных гильз и полумуфт</a:t>
          </a:r>
          <a:endParaRPr lang="ru-RU" dirty="0"/>
        </a:p>
      </dgm:t>
    </dgm:pt>
    <dgm:pt modelId="{4FC899B6-3D1C-4B0B-B1B1-B154DDB3ED0E}" type="parTrans" cxnId="{213E42FD-EE90-4A6C-A6D5-6207F04F3B3B}">
      <dgm:prSet/>
      <dgm:spPr/>
      <dgm:t>
        <a:bodyPr/>
        <a:lstStyle/>
        <a:p>
          <a:endParaRPr lang="ru-RU"/>
        </a:p>
      </dgm:t>
    </dgm:pt>
    <dgm:pt modelId="{762321E7-C5EC-4519-A93D-FC3B794C056F}" type="sibTrans" cxnId="{213E42FD-EE90-4A6C-A6D5-6207F04F3B3B}">
      <dgm:prSet/>
      <dgm:spPr/>
      <dgm:t>
        <a:bodyPr/>
        <a:lstStyle/>
        <a:p>
          <a:endParaRPr lang="ru-RU"/>
        </a:p>
      </dgm:t>
    </dgm:pt>
    <dgm:pt modelId="{005A34DB-D19B-447B-8C73-9E345E216B08}">
      <dgm:prSet phldrT="[Текст]"/>
      <dgm:spPr/>
      <dgm:t>
        <a:bodyPr/>
        <a:lstStyle/>
        <a:p>
          <a:pPr algn="just"/>
          <a:r>
            <a:rPr lang="ru-RU" dirty="0" smtClean="0"/>
            <a:t>Ревизия и замена деталей торцовых уплотнений </a:t>
          </a:r>
          <a:endParaRPr lang="ru-RU" dirty="0"/>
        </a:p>
      </dgm:t>
    </dgm:pt>
    <dgm:pt modelId="{D2AC1153-9467-4C6D-80C0-53418DF46A2A}" type="parTrans" cxnId="{A6671557-0F9D-4BD9-A3C0-88385B157F47}">
      <dgm:prSet/>
      <dgm:spPr/>
      <dgm:t>
        <a:bodyPr/>
        <a:lstStyle/>
        <a:p>
          <a:endParaRPr lang="ru-RU"/>
        </a:p>
      </dgm:t>
    </dgm:pt>
    <dgm:pt modelId="{462990F1-733C-444E-9760-63CF791FF83B}" type="sibTrans" cxnId="{A6671557-0F9D-4BD9-A3C0-88385B157F47}">
      <dgm:prSet/>
      <dgm:spPr/>
      <dgm:t>
        <a:bodyPr/>
        <a:lstStyle/>
        <a:p>
          <a:endParaRPr lang="ru-RU"/>
        </a:p>
      </dgm:t>
    </dgm:pt>
    <dgm:pt modelId="{952211B1-D1B1-41A4-A8EF-ECDDB52C4932}" type="pres">
      <dgm:prSet presAssocID="{1C0C5DFD-8E6D-44F3-8131-D090285D6D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7F3965-56A3-4EFE-8AEA-675FCEC43ACF}" type="pres">
      <dgm:prSet presAssocID="{1291EFFF-50E9-4514-B10F-70E537BBF8AF}" presName="composite" presStyleCnt="0"/>
      <dgm:spPr/>
    </dgm:pt>
    <dgm:pt modelId="{6D7772AF-4F36-424D-BD9C-27F2DCDE2E75}" type="pres">
      <dgm:prSet presAssocID="{1291EFFF-50E9-4514-B10F-70E537BBF8A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F30A5-A273-4F2D-AABC-0C163EC111D7}" type="pres">
      <dgm:prSet presAssocID="{1291EFFF-50E9-4514-B10F-70E537BBF8A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DE5AC-EE0B-45EC-9F0C-0D42F1F8ECE6}" type="pres">
      <dgm:prSet presAssocID="{2C4E4FA7-48D5-4AA4-BAD9-3A94AC2901DC}" presName="space" presStyleCnt="0"/>
      <dgm:spPr/>
    </dgm:pt>
    <dgm:pt modelId="{1290C0C2-4228-44D3-AA89-4C7FEB077490}" type="pres">
      <dgm:prSet presAssocID="{0E071D14-7DB4-461A-A5C7-08B1ACD62CE8}" presName="composite" presStyleCnt="0"/>
      <dgm:spPr/>
    </dgm:pt>
    <dgm:pt modelId="{DBA1AEA2-B463-4FBF-8935-6ECD75787996}" type="pres">
      <dgm:prSet presAssocID="{0E071D14-7DB4-461A-A5C7-08B1ACD62CE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A280F-31E6-4D58-978D-66AEC911D624}" type="pres">
      <dgm:prSet presAssocID="{0E071D14-7DB4-461A-A5C7-08B1ACD62CE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588FF-B509-417D-9F97-952E7012502B}" type="pres">
      <dgm:prSet presAssocID="{6D87F7C6-26C5-456D-A9A8-27054B15BE2A}" presName="space" presStyleCnt="0"/>
      <dgm:spPr/>
    </dgm:pt>
    <dgm:pt modelId="{F8CFEDF6-8BEF-4253-8CE1-BD6D02EC1C23}" type="pres">
      <dgm:prSet presAssocID="{A5E145E8-DF31-4359-ABE4-5ED706917956}" presName="composite" presStyleCnt="0"/>
      <dgm:spPr/>
    </dgm:pt>
    <dgm:pt modelId="{363691A3-4C99-4CFA-BCC1-C08A827757E9}" type="pres">
      <dgm:prSet presAssocID="{A5E145E8-DF31-4359-ABE4-5ED70691795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0ABE3-D729-46D4-B56B-22D5001D3208}" type="pres">
      <dgm:prSet presAssocID="{A5E145E8-DF31-4359-ABE4-5ED706917956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800B52-8485-4137-B627-3CB1BF372078}" srcId="{1291EFFF-50E9-4514-B10F-70E537BBF8AF}" destId="{7BF356CC-6FE1-46FA-8282-750C42A64CF8}" srcOrd="2" destOrd="0" parTransId="{E5924687-50AB-4DC5-A52F-7BB4E2F8AC7D}" sibTransId="{61E1C55B-66DD-48DB-BC4C-9FAAF89464F6}"/>
    <dgm:cxn modelId="{B25D5DFB-D170-4F52-8752-6ADBA454EE97}" type="presOf" srcId="{1291EFFF-50E9-4514-B10F-70E537BBF8AF}" destId="{6D7772AF-4F36-424D-BD9C-27F2DCDE2E75}" srcOrd="0" destOrd="0" presId="urn:microsoft.com/office/officeart/2005/8/layout/hList1"/>
    <dgm:cxn modelId="{49C7486D-1B55-4459-8AA6-58C515B61D7B}" srcId="{1291EFFF-50E9-4514-B10F-70E537BBF8AF}" destId="{49898B2D-6AB8-43B9-A98B-C612AD91586F}" srcOrd="0" destOrd="0" parTransId="{608EE706-2285-4560-86C7-E81ACEA18450}" sibTransId="{B4CC8D21-0C98-4DB6-B924-7877C7157914}"/>
    <dgm:cxn modelId="{A4863117-C18C-40E3-B1CA-75783080E452}" srcId="{A5E145E8-DF31-4359-ABE4-5ED706917956}" destId="{5B603F2D-358F-46F8-89F9-F06E488F7383}" srcOrd="0" destOrd="0" parTransId="{8C3573DE-5B31-4842-A99D-8D74C01FFA25}" sibTransId="{2056308A-103C-4F02-89A4-CCC2D74ECD26}"/>
    <dgm:cxn modelId="{967DBDB8-0436-437F-8EED-B75430E0B5E0}" srcId="{1291EFFF-50E9-4514-B10F-70E537BBF8AF}" destId="{CE44844C-99CB-44C4-B606-73B9511A3431}" srcOrd="1" destOrd="0" parTransId="{C1CF68D7-C99C-4264-B3E1-E81F1071E506}" sibTransId="{D3109840-1445-44C1-8FEA-1A86D84F8790}"/>
    <dgm:cxn modelId="{9F9C377C-5152-4918-A05A-D26B98114A7D}" type="presOf" srcId="{B295FF9B-474D-408E-981D-B1B9B5F70838}" destId="{FF30ABE3-D729-46D4-B56B-22D5001D3208}" srcOrd="0" destOrd="1" presId="urn:microsoft.com/office/officeart/2005/8/layout/hList1"/>
    <dgm:cxn modelId="{E76947FC-5988-4101-85BB-ABFFA9B53DBE}" type="presOf" srcId="{95FC7B38-D1D1-4C1A-9422-794BF0072B73}" destId="{7B0F30A5-A273-4F2D-AABC-0C163EC111D7}" srcOrd="0" destOrd="3" presId="urn:microsoft.com/office/officeart/2005/8/layout/hList1"/>
    <dgm:cxn modelId="{3019B235-0499-47C9-B659-17832D36609D}" type="presOf" srcId="{86217828-90F9-47A9-A7F0-7E54D19780F0}" destId="{7C8A280F-31E6-4D58-978D-66AEC911D624}" srcOrd="0" destOrd="2" presId="urn:microsoft.com/office/officeart/2005/8/layout/hList1"/>
    <dgm:cxn modelId="{213E42FD-EE90-4A6C-A6D5-6207F04F3B3B}" srcId="{1291EFFF-50E9-4514-B10F-70E537BBF8AF}" destId="{95FC7B38-D1D1-4C1A-9422-794BF0072B73}" srcOrd="3" destOrd="0" parTransId="{4FC899B6-3D1C-4B0B-B1B1-B154DDB3ED0E}" sibTransId="{762321E7-C5EC-4519-A93D-FC3B794C056F}"/>
    <dgm:cxn modelId="{E1209791-CB0F-4BE2-BDB3-E2AF4CBC58E8}" srcId="{0E071D14-7DB4-461A-A5C7-08B1ACD62CE8}" destId="{86217828-90F9-47A9-A7F0-7E54D19780F0}" srcOrd="2" destOrd="0" parTransId="{6C587EE0-3ECF-4C07-8192-7A0C6FD79097}" sibTransId="{5454D46A-809E-4EA4-86A1-FC461EEBAD98}"/>
    <dgm:cxn modelId="{A8FC7677-A23E-45F1-929A-840DFC2F761F}" type="presOf" srcId="{49898B2D-6AB8-43B9-A98B-C612AD91586F}" destId="{7B0F30A5-A273-4F2D-AABC-0C163EC111D7}" srcOrd="0" destOrd="0" presId="urn:microsoft.com/office/officeart/2005/8/layout/hList1"/>
    <dgm:cxn modelId="{A225ED09-4B11-4961-8C4C-DD65C5892D1E}" type="presOf" srcId="{1C0C5DFD-8E6D-44F3-8131-D090285D6D66}" destId="{952211B1-D1B1-41A4-A8EF-ECDDB52C4932}" srcOrd="0" destOrd="0" presId="urn:microsoft.com/office/officeart/2005/8/layout/hList1"/>
    <dgm:cxn modelId="{CE4F5DCE-222A-44D8-8165-6B4A196BA6F7}" srcId="{1C0C5DFD-8E6D-44F3-8131-D090285D6D66}" destId="{A5E145E8-DF31-4359-ABE4-5ED706917956}" srcOrd="2" destOrd="0" parTransId="{F0BA75C1-E15A-4A62-8BBF-464F1C75E566}" sibTransId="{2D676796-21E5-47E3-BD9F-8211D8C495A0}"/>
    <dgm:cxn modelId="{B146EC80-30FE-4C68-B0A3-304CEA2D3A6F}" type="presOf" srcId="{A5E145E8-DF31-4359-ABE4-5ED706917956}" destId="{363691A3-4C99-4CFA-BCC1-C08A827757E9}" srcOrd="0" destOrd="0" presId="urn:microsoft.com/office/officeart/2005/8/layout/hList1"/>
    <dgm:cxn modelId="{96E9D017-ACA4-436D-AE18-94EBAFE3EDB4}" type="presOf" srcId="{7BF356CC-6FE1-46FA-8282-750C42A64CF8}" destId="{7B0F30A5-A273-4F2D-AABC-0C163EC111D7}" srcOrd="0" destOrd="2" presId="urn:microsoft.com/office/officeart/2005/8/layout/hList1"/>
    <dgm:cxn modelId="{A6671557-0F9D-4BD9-A3C0-88385B157F47}" srcId="{0E071D14-7DB4-461A-A5C7-08B1ACD62CE8}" destId="{005A34DB-D19B-447B-8C73-9E345E216B08}" srcOrd="1" destOrd="0" parTransId="{D2AC1153-9467-4C6D-80C0-53418DF46A2A}" sibTransId="{462990F1-733C-444E-9760-63CF791FF83B}"/>
    <dgm:cxn modelId="{A709A31A-9DEB-4F84-A135-9FE0B337E9AD}" type="presOf" srcId="{5B603F2D-358F-46F8-89F9-F06E488F7383}" destId="{FF30ABE3-D729-46D4-B56B-22D5001D3208}" srcOrd="0" destOrd="0" presId="urn:microsoft.com/office/officeart/2005/8/layout/hList1"/>
    <dgm:cxn modelId="{CA46E56D-E1DE-40DC-9E07-C862C63F0201}" srcId="{0E071D14-7DB4-461A-A5C7-08B1ACD62CE8}" destId="{B320CA80-1F55-4D57-9BBD-3EA5D834B9A7}" srcOrd="0" destOrd="0" parTransId="{3D765DEC-8396-4947-8A12-91B91AAEFB45}" sibTransId="{E635A6F6-116A-437B-B65B-A154827FA6B7}"/>
    <dgm:cxn modelId="{19CE471B-B749-49A3-9EB2-BD31A952EC56}" type="presOf" srcId="{005A34DB-D19B-447B-8C73-9E345E216B08}" destId="{7C8A280F-31E6-4D58-978D-66AEC911D624}" srcOrd="0" destOrd="1" presId="urn:microsoft.com/office/officeart/2005/8/layout/hList1"/>
    <dgm:cxn modelId="{35F90F35-757C-4463-8BC7-776451BB9154}" type="presOf" srcId="{CE44844C-99CB-44C4-B606-73B9511A3431}" destId="{7B0F30A5-A273-4F2D-AABC-0C163EC111D7}" srcOrd="0" destOrd="1" presId="urn:microsoft.com/office/officeart/2005/8/layout/hList1"/>
    <dgm:cxn modelId="{CED0EE27-F520-46AE-9CDD-753CCEECDD45}" srcId="{A5E145E8-DF31-4359-ABE4-5ED706917956}" destId="{B295FF9B-474D-408E-981D-B1B9B5F70838}" srcOrd="1" destOrd="0" parTransId="{4403728C-00E0-46E1-B465-C083139B9969}" sibTransId="{751B57A4-8EEE-4C96-B7C6-9259BDE69C3B}"/>
    <dgm:cxn modelId="{E725693A-E2AD-4546-BD1B-C871D8FD369C}" type="presOf" srcId="{B320CA80-1F55-4D57-9BBD-3EA5D834B9A7}" destId="{7C8A280F-31E6-4D58-978D-66AEC911D624}" srcOrd="0" destOrd="0" presId="urn:microsoft.com/office/officeart/2005/8/layout/hList1"/>
    <dgm:cxn modelId="{32AB9F4A-8EB8-4E2B-9B65-4C130B0F4467}" srcId="{1C0C5DFD-8E6D-44F3-8131-D090285D6D66}" destId="{1291EFFF-50E9-4514-B10F-70E537BBF8AF}" srcOrd="0" destOrd="0" parTransId="{88750755-DB58-4867-989C-3BE85BF401C8}" sibTransId="{2C4E4FA7-48D5-4AA4-BAD9-3A94AC2901DC}"/>
    <dgm:cxn modelId="{B0AF6FF0-042C-4140-8712-2C62817A4324}" srcId="{1C0C5DFD-8E6D-44F3-8131-D090285D6D66}" destId="{0E071D14-7DB4-461A-A5C7-08B1ACD62CE8}" srcOrd="1" destOrd="0" parTransId="{483EFF48-74A9-4F60-B9B9-94BAD25B11D6}" sibTransId="{6D87F7C6-26C5-456D-A9A8-27054B15BE2A}"/>
    <dgm:cxn modelId="{4BE85537-A487-470C-814D-AE2CEFC4140F}" type="presOf" srcId="{0E071D14-7DB4-461A-A5C7-08B1ACD62CE8}" destId="{DBA1AEA2-B463-4FBF-8935-6ECD75787996}" srcOrd="0" destOrd="0" presId="urn:microsoft.com/office/officeart/2005/8/layout/hList1"/>
    <dgm:cxn modelId="{80D5BFCB-33D4-4DFE-839B-FA1236821CDF}" type="presParOf" srcId="{952211B1-D1B1-41A4-A8EF-ECDDB52C4932}" destId="{8E7F3965-56A3-4EFE-8AEA-675FCEC43ACF}" srcOrd="0" destOrd="0" presId="urn:microsoft.com/office/officeart/2005/8/layout/hList1"/>
    <dgm:cxn modelId="{3D0FEAAC-0CB1-435D-8506-23F9F13B2AF6}" type="presParOf" srcId="{8E7F3965-56A3-4EFE-8AEA-675FCEC43ACF}" destId="{6D7772AF-4F36-424D-BD9C-27F2DCDE2E75}" srcOrd="0" destOrd="0" presId="urn:microsoft.com/office/officeart/2005/8/layout/hList1"/>
    <dgm:cxn modelId="{076A2CB9-AEAE-4B0C-B9BF-7C3B4FEB64D7}" type="presParOf" srcId="{8E7F3965-56A3-4EFE-8AEA-675FCEC43ACF}" destId="{7B0F30A5-A273-4F2D-AABC-0C163EC111D7}" srcOrd="1" destOrd="0" presId="urn:microsoft.com/office/officeart/2005/8/layout/hList1"/>
    <dgm:cxn modelId="{E941F261-B10B-4614-ABE2-7CC143B999BC}" type="presParOf" srcId="{952211B1-D1B1-41A4-A8EF-ECDDB52C4932}" destId="{720DE5AC-EE0B-45EC-9F0C-0D42F1F8ECE6}" srcOrd="1" destOrd="0" presId="urn:microsoft.com/office/officeart/2005/8/layout/hList1"/>
    <dgm:cxn modelId="{38A49AEA-A4E4-45A8-AE8A-28542311A09B}" type="presParOf" srcId="{952211B1-D1B1-41A4-A8EF-ECDDB52C4932}" destId="{1290C0C2-4228-44D3-AA89-4C7FEB077490}" srcOrd="2" destOrd="0" presId="urn:microsoft.com/office/officeart/2005/8/layout/hList1"/>
    <dgm:cxn modelId="{43AAFB74-8968-4669-BBF8-1CE16A2B1BCF}" type="presParOf" srcId="{1290C0C2-4228-44D3-AA89-4C7FEB077490}" destId="{DBA1AEA2-B463-4FBF-8935-6ECD75787996}" srcOrd="0" destOrd="0" presId="urn:microsoft.com/office/officeart/2005/8/layout/hList1"/>
    <dgm:cxn modelId="{568A65E5-8361-490C-A43E-D2CB4CD1264A}" type="presParOf" srcId="{1290C0C2-4228-44D3-AA89-4C7FEB077490}" destId="{7C8A280F-31E6-4D58-978D-66AEC911D624}" srcOrd="1" destOrd="0" presId="urn:microsoft.com/office/officeart/2005/8/layout/hList1"/>
    <dgm:cxn modelId="{3DB3B0C0-6C56-464E-A317-2F15588D6E03}" type="presParOf" srcId="{952211B1-D1B1-41A4-A8EF-ECDDB52C4932}" destId="{D85588FF-B509-417D-9F97-952E7012502B}" srcOrd="3" destOrd="0" presId="urn:microsoft.com/office/officeart/2005/8/layout/hList1"/>
    <dgm:cxn modelId="{08DBA111-767A-4C4D-85AD-41DBF2FDEC1A}" type="presParOf" srcId="{952211B1-D1B1-41A4-A8EF-ECDDB52C4932}" destId="{F8CFEDF6-8BEF-4253-8CE1-BD6D02EC1C23}" srcOrd="4" destOrd="0" presId="urn:microsoft.com/office/officeart/2005/8/layout/hList1"/>
    <dgm:cxn modelId="{04F0B60E-4BD6-4F62-87BE-03E86C9F6B59}" type="presParOf" srcId="{F8CFEDF6-8BEF-4253-8CE1-BD6D02EC1C23}" destId="{363691A3-4C99-4CFA-BCC1-C08A827757E9}" srcOrd="0" destOrd="0" presId="urn:microsoft.com/office/officeart/2005/8/layout/hList1"/>
    <dgm:cxn modelId="{2C978B9B-17D4-48D6-A397-D45635168D62}" type="presParOf" srcId="{F8CFEDF6-8BEF-4253-8CE1-BD6D02EC1C23}" destId="{FF30ABE3-D729-46D4-B56B-22D5001D320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D11F49C-EDF1-433D-B828-DC1D3D6A5C4D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63EA3A8-CAC4-48CE-BFFA-30F4912817A7}">
      <dgm:prSet phldrT="[Текст]"/>
      <dgm:spPr/>
      <dgm:t>
        <a:bodyPr/>
        <a:lstStyle/>
        <a:p>
          <a:pPr algn="just"/>
          <a:r>
            <a:rPr lang="ru-RU" b="1" dirty="0" smtClean="0"/>
            <a:t>Корпус насоса: </a:t>
          </a:r>
          <a:r>
            <a:rPr lang="ru-RU" dirty="0" smtClean="0"/>
            <a:t>коррозионный износ отдельных мест; дефекты отливки корпуса, выявленные в процессе эксплуатации; износ посадочных мест; забоины, риски на плоскости разъема.</a:t>
          </a:r>
          <a:endParaRPr lang="ru-RU" dirty="0"/>
        </a:p>
      </dgm:t>
    </dgm:pt>
    <dgm:pt modelId="{B8E1BB6C-7C96-48BE-8B53-9F195E256987}" type="parTrans" cxnId="{079AE1B8-A075-4B80-94D4-F447A6A155B6}">
      <dgm:prSet/>
      <dgm:spPr/>
      <dgm:t>
        <a:bodyPr/>
        <a:lstStyle/>
        <a:p>
          <a:endParaRPr lang="ru-RU"/>
        </a:p>
      </dgm:t>
    </dgm:pt>
    <dgm:pt modelId="{4BBCBC2B-577B-4F00-A211-2C72ACDF3A5A}" type="sibTrans" cxnId="{079AE1B8-A075-4B80-94D4-F447A6A155B6}">
      <dgm:prSet/>
      <dgm:spPr/>
      <dgm:t>
        <a:bodyPr/>
        <a:lstStyle/>
        <a:p>
          <a:endParaRPr lang="ru-RU"/>
        </a:p>
      </dgm:t>
    </dgm:pt>
    <dgm:pt modelId="{4312DA28-EF7B-4E31-A52B-8B46FB3546C1}">
      <dgm:prSet phldrT="[Текст]"/>
      <dgm:spPr/>
      <dgm:t>
        <a:bodyPr/>
        <a:lstStyle/>
        <a:p>
          <a:pPr algn="just"/>
          <a:r>
            <a:rPr lang="ru-RU" b="1" dirty="0" smtClean="0"/>
            <a:t>Рабочие колеса:</a:t>
          </a:r>
          <a:r>
            <a:rPr lang="ru-RU" b="0" dirty="0" smtClean="0"/>
            <a:t> интенсивно изнашиваются в результате в результате действия механического трения, эрозионного и коррозионного действия перекачиваемой среды, </a:t>
          </a:r>
          <a:r>
            <a:rPr lang="ru-RU" b="0" dirty="0" err="1" smtClean="0"/>
            <a:t>кавитационного</a:t>
          </a:r>
          <a:r>
            <a:rPr lang="ru-RU" b="0" dirty="0" smtClean="0"/>
            <a:t> разрушения и ряда других факторов.</a:t>
          </a:r>
          <a:endParaRPr lang="ru-RU" b="1" dirty="0"/>
        </a:p>
      </dgm:t>
    </dgm:pt>
    <dgm:pt modelId="{48CBE335-FD51-4B78-9E83-D131FE18AACB}" type="parTrans" cxnId="{09B6C469-F77E-4213-912C-0E2BE1C4EB09}">
      <dgm:prSet/>
      <dgm:spPr/>
      <dgm:t>
        <a:bodyPr/>
        <a:lstStyle/>
        <a:p>
          <a:endParaRPr lang="ru-RU"/>
        </a:p>
      </dgm:t>
    </dgm:pt>
    <dgm:pt modelId="{787E8A39-F86D-42DA-88B0-53A6083EAC25}" type="sibTrans" cxnId="{09B6C469-F77E-4213-912C-0E2BE1C4EB09}">
      <dgm:prSet/>
      <dgm:spPr/>
      <dgm:t>
        <a:bodyPr/>
        <a:lstStyle/>
        <a:p>
          <a:endParaRPr lang="ru-RU"/>
        </a:p>
      </dgm:t>
    </dgm:pt>
    <dgm:pt modelId="{E0A23B48-8306-4223-B1AA-EBA46138E880}">
      <dgm:prSet phldrT="[Текст]"/>
      <dgm:spPr/>
      <dgm:t>
        <a:bodyPr/>
        <a:lstStyle/>
        <a:p>
          <a:pPr algn="just"/>
          <a:r>
            <a:rPr lang="ru-RU" b="1" dirty="0" smtClean="0"/>
            <a:t>Дефекты валов:</a:t>
          </a:r>
          <a:r>
            <a:rPr lang="ru-RU" b="0" dirty="0" smtClean="0"/>
            <a:t> износ шеек вала; трещины; износ резьбы и шпоночных пазов; искривление вала. Износ шеек вала не должен превышать 2% номинального диаметра. Овальность или конусность шеек вала под подшипники скольжения должна быть не более 0,004 мм.</a:t>
          </a:r>
          <a:endParaRPr lang="ru-RU" b="1" dirty="0"/>
        </a:p>
      </dgm:t>
    </dgm:pt>
    <dgm:pt modelId="{6A2ACBAD-5890-49DD-8C5B-DC30CC88A5E8}" type="parTrans" cxnId="{B0600F6E-BA9A-46E3-9356-263DB20B789F}">
      <dgm:prSet/>
      <dgm:spPr/>
      <dgm:t>
        <a:bodyPr/>
        <a:lstStyle/>
        <a:p>
          <a:endParaRPr lang="ru-RU"/>
        </a:p>
      </dgm:t>
    </dgm:pt>
    <dgm:pt modelId="{8C18A7D2-C569-4FD8-B53B-942C80BCD21C}" type="sibTrans" cxnId="{B0600F6E-BA9A-46E3-9356-263DB20B789F}">
      <dgm:prSet/>
      <dgm:spPr/>
      <dgm:t>
        <a:bodyPr/>
        <a:lstStyle/>
        <a:p>
          <a:endParaRPr lang="ru-RU"/>
        </a:p>
      </dgm:t>
    </dgm:pt>
    <dgm:pt modelId="{7E953698-8A7A-4294-82C7-1406F74F8F5D}" type="pres">
      <dgm:prSet presAssocID="{6D11F49C-EDF1-433D-B828-DC1D3D6A5C4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FFB7781-DCE8-4F4D-BFDF-EB3F440301E3}" type="pres">
      <dgm:prSet presAssocID="{6D11F49C-EDF1-433D-B828-DC1D3D6A5C4D}" presName="Name1" presStyleCnt="0"/>
      <dgm:spPr/>
    </dgm:pt>
    <dgm:pt modelId="{5B12C90D-396E-4095-8525-215797A25CD3}" type="pres">
      <dgm:prSet presAssocID="{6D11F49C-EDF1-433D-B828-DC1D3D6A5C4D}" presName="cycle" presStyleCnt="0"/>
      <dgm:spPr/>
    </dgm:pt>
    <dgm:pt modelId="{9CCA273C-F32B-49D8-A448-4E80D09BE925}" type="pres">
      <dgm:prSet presAssocID="{6D11F49C-EDF1-433D-B828-DC1D3D6A5C4D}" presName="srcNode" presStyleLbl="node1" presStyleIdx="0" presStyleCnt="3"/>
      <dgm:spPr/>
    </dgm:pt>
    <dgm:pt modelId="{AAFF21B6-253F-4179-8E75-41D0361ABBE3}" type="pres">
      <dgm:prSet presAssocID="{6D11F49C-EDF1-433D-B828-DC1D3D6A5C4D}" presName="conn" presStyleLbl="parChTrans1D2" presStyleIdx="0" presStyleCnt="1" custScaleX="70269" custScaleY="77583" custLinFactNeighborX="13343" custLinFactNeighborY="-1831"/>
      <dgm:spPr/>
      <dgm:t>
        <a:bodyPr/>
        <a:lstStyle/>
        <a:p>
          <a:endParaRPr lang="ru-RU"/>
        </a:p>
      </dgm:t>
    </dgm:pt>
    <dgm:pt modelId="{9B457383-D84D-4FE8-8C82-B3400690F8AC}" type="pres">
      <dgm:prSet presAssocID="{6D11F49C-EDF1-433D-B828-DC1D3D6A5C4D}" presName="extraNode" presStyleLbl="node1" presStyleIdx="0" presStyleCnt="3"/>
      <dgm:spPr/>
    </dgm:pt>
    <dgm:pt modelId="{AFE36B04-AD40-4A2A-8682-62E42114EE5B}" type="pres">
      <dgm:prSet presAssocID="{6D11F49C-EDF1-433D-B828-DC1D3D6A5C4D}" presName="dstNode" presStyleLbl="node1" presStyleIdx="0" presStyleCnt="3"/>
      <dgm:spPr/>
    </dgm:pt>
    <dgm:pt modelId="{BDD7CAD0-9637-49C7-AB62-61ED01CEE842}" type="pres">
      <dgm:prSet presAssocID="{263EA3A8-CAC4-48CE-BFFA-30F4912817A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1BE1F-542D-43DC-ABB5-7F0A68419812}" type="pres">
      <dgm:prSet presAssocID="{263EA3A8-CAC4-48CE-BFFA-30F4912817A7}" presName="accent_1" presStyleCnt="0"/>
      <dgm:spPr/>
    </dgm:pt>
    <dgm:pt modelId="{08638387-2882-451C-9277-AF0E2FC4BC2D}" type="pres">
      <dgm:prSet presAssocID="{263EA3A8-CAC4-48CE-BFFA-30F4912817A7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E472953-A692-4C83-BF8B-5868BEBC2D70}" type="pres">
      <dgm:prSet presAssocID="{4312DA28-EF7B-4E31-A52B-8B46FB3546C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471F0A-6D67-4E9D-AE7F-34AB8B3A547E}" type="pres">
      <dgm:prSet presAssocID="{4312DA28-EF7B-4E31-A52B-8B46FB3546C1}" presName="accent_2" presStyleCnt="0"/>
      <dgm:spPr/>
    </dgm:pt>
    <dgm:pt modelId="{BC0F0909-84F8-43F4-97BA-88B3BB3377F1}" type="pres">
      <dgm:prSet presAssocID="{4312DA28-EF7B-4E31-A52B-8B46FB3546C1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8931268-A586-4B60-AA52-2865D43A5E08}" type="pres">
      <dgm:prSet presAssocID="{E0A23B48-8306-4223-B1AA-EBA46138E88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314140-A923-44B7-B424-C497E5831F95}" type="pres">
      <dgm:prSet presAssocID="{E0A23B48-8306-4223-B1AA-EBA46138E880}" presName="accent_3" presStyleCnt="0"/>
      <dgm:spPr/>
    </dgm:pt>
    <dgm:pt modelId="{733E95E7-07C8-4568-A4F4-684883995998}" type="pres">
      <dgm:prSet presAssocID="{E0A23B48-8306-4223-B1AA-EBA46138E880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0600F6E-BA9A-46E3-9356-263DB20B789F}" srcId="{6D11F49C-EDF1-433D-B828-DC1D3D6A5C4D}" destId="{E0A23B48-8306-4223-B1AA-EBA46138E880}" srcOrd="2" destOrd="0" parTransId="{6A2ACBAD-5890-49DD-8C5B-DC30CC88A5E8}" sibTransId="{8C18A7D2-C569-4FD8-B53B-942C80BCD21C}"/>
    <dgm:cxn modelId="{8B87D1DB-CCD5-489F-BD9F-2CC2EA7E4BD1}" type="presOf" srcId="{6D11F49C-EDF1-433D-B828-DC1D3D6A5C4D}" destId="{7E953698-8A7A-4294-82C7-1406F74F8F5D}" srcOrd="0" destOrd="0" presId="urn:microsoft.com/office/officeart/2008/layout/VerticalCurvedList"/>
    <dgm:cxn modelId="{4AF0B717-C1B8-4737-8EB9-7F000A4BC0A8}" type="presOf" srcId="{E0A23B48-8306-4223-B1AA-EBA46138E880}" destId="{78931268-A586-4B60-AA52-2865D43A5E08}" srcOrd="0" destOrd="0" presId="urn:microsoft.com/office/officeart/2008/layout/VerticalCurvedList"/>
    <dgm:cxn modelId="{09B6C469-F77E-4213-912C-0E2BE1C4EB09}" srcId="{6D11F49C-EDF1-433D-B828-DC1D3D6A5C4D}" destId="{4312DA28-EF7B-4E31-A52B-8B46FB3546C1}" srcOrd="1" destOrd="0" parTransId="{48CBE335-FD51-4B78-9E83-D131FE18AACB}" sibTransId="{787E8A39-F86D-42DA-88B0-53A6083EAC25}"/>
    <dgm:cxn modelId="{E25164D1-55BA-4B88-94FE-8D7F87A4AF1E}" type="presOf" srcId="{263EA3A8-CAC4-48CE-BFFA-30F4912817A7}" destId="{BDD7CAD0-9637-49C7-AB62-61ED01CEE842}" srcOrd="0" destOrd="0" presId="urn:microsoft.com/office/officeart/2008/layout/VerticalCurvedList"/>
    <dgm:cxn modelId="{124CCA68-F810-4986-8A2A-C25871E34939}" type="presOf" srcId="{4BBCBC2B-577B-4F00-A211-2C72ACDF3A5A}" destId="{AAFF21B6-253F-4179-8E75-41D0361ABBE3}" srcOrd="0" destOrd="0" presId="urn:microsoft.com/office/officeart/2008/layout/VerticalCurvedList"/>
    <dgm:cxn modelId="{079AE1B8-A075-4B80-94D4-F447A6A155B6}" srcId="{6D11F49C-EDF1-433D-B828-DC1D3D6A5C4D}" destId="{263EA3A8-CAC4-48CE-BFFA-30F4912817A7}" srcOrd="0" destOrd="0" parTransId="{B8E1BB6C-7C96-48BE-8B53-9F195E256987}" sibTransId="{4BBCBC2B-577B-4F00-A211-2C72ACDF3A5A}"/>
    <dgm:cxn modelId="{CFD58F62-EE87-427D-9059-2416F0FD78E0}" type="presOf" srcId="{4312DA28-EF7B-4E31-A52B-8B46FB3546C1}" destId="{6E472953-A692-4C83-BF8B-5868BEBC2D70}" srcOrd="0" destOrd="0" presId="urn:microsoft.com/office/officeart/2008/layout/VerticalCurvedList"/>
    <dgm:cxn modelId="{641AE906-05C7-4FD5-8499-4F152E965884}" type="presParOf" srcId="{7E953698-8A7A-4294-82C7-1406F74F8F5D}" destId="{BFFB7781-DCE8-4F4D-BFDF-EB3F440301E3}" srcOrd="0" destOrd="0" presId="urn:microsoft.com/office/officeart/2008/layout/VerticalCurvedList"/>
    <dgm:cxn modelId="{CB0DBD48-3580-4E36-B091-E80FEA95097F}" type="presParOf" srcId="{BFFB7781-DCE8-4F4D-BFDF-EB3F440301E3}" destId="{5B12C90D-396E-4095-8525-215797A25CD3}" srcOrd="0" destOrd="0" presId="urn:microsoft.com/office/officeart/2008/layout/VerticalCurvedList"/>
    <dgm:cxn modelId="{1D6DE93B-2C3E-4CE4-8CC8-284B5E0AEF0C}" type="presParOf" srcId="{5B12C90D-396E-4095-8525-215797A25CD3}" destId="{9CCA273C-F32B-49D8-A448-4E80D09BE925}" srcOrd="0" destOrd="0" presId="urn:microsoft.com/office/officeart/2008/layout/VerticalCurvedList"/>
    <dgm:cxn modelId="{BF46B4BB-FD38-4EF2-8C62-A39988DF3494}" type="presParOf" srcId="{5B12C90D-396E-4095-8525-215797A25CD3}" destId="{AAFF21B6-253F-4179-8E75-41D0361ABBE3}" srcOrd="1" destOrd="0" presId="urn:microsoft.com/office/officeart/2008/layout/VerticalCurvedList"/>
    <dgm:cxn modelId="{88DD1600-CC24-452D-8CF3-C3F580E9887F}" type="presParOf" srcId="{5B12C90D-396E-4095-8525-215797A25CD3}" destId="{9B457383-D84D-4FE8-8C82-B3400690F8AC}" srcOrd="2" destOrd="0" presId="urn:microsoft.com/office/officeart/2008/layout/VerticalCurvedList"/>
    <dgm:cxn modelId="{C02E0996-F116-4839-9AC9-B0423169C1F5}" type="presParOf" srcId="{5B12C90D-396E-4095-8525-215797A25CD3}" destId="{AFE36B04-AD40-4A2A-8682-62E42114EE5B}" srcOrd="3" destOrd="0" presId="urn:microsoft.com/office/officeart/2008/layout/VerticalCurvedList"/>
    <dgm:cxn modelId="{389FE387-90B7-4FB2-8664-6DABD95E0836}" type="presParOf" srcId="{BFFB7781-DCE8-4F4D-BFDF-EB3F440301E3}" destId="{BDD7CAD0-9637-49C7-AB62-61ED01CEE842}" srcOrd="1" destOrd="0" presId="urn:microsoft.com/office/officeart/2008/layout/VerticalCurvedList"/>
    <dgm:cxn modelId="{6D1F9F35-0A31-4EFA-9F28-53501BBE1ACC}" type="presParOf" srcId="{BFFB7781-DCE8-4F4D-BFDF-EB3F440301E3}" destId="{DE31BE1F-542D-43DC-ABB5-7F0A68419812}" srcOrd="2" destOrd="0" presId="urn:microsoft.com/office/officeart/2008/layout/VerticalCurvedList"/>
    <dgm:cxn modelId="{E149D683-BFE3-4F9A-9738-C8FB4F29C64F}" type="presParOf" srcId="{DE31BE1F-542D-43DC-ABB5-7F0A68419812}" destId="{08638387-2882-451C-9277-AF0E2FC4BC2D}" srcOrd="0" destOrd="0" presId="urn:microsoft.com/office/officeart/2008/layout/VerticalCurvedList"/>
    <dgm:cxn modelId="{EDC15B3F-7021-47DF-970A-DD3A818FE271}" type="presParOf" srcId="{BFFB7781-DCE8-4F4D-BFDF-EB3F440301E3}" destId="{6E472953-A692-4C83-BF8B-5868BEBC2D70}" srcOrd="3" destOrd="0" presId="urn:microsoft.com/office/officeart/2008/layout/VerticalCurvedList"/>
    <dgm:cxn modelId="{5FE64E25-CBBD-4A1D-BAB5-4F08BD7AC3C6}" type="presParOf" srcId="{BFFB7781-DCE8-4F4D-BFDF-EB3F440301E3}" destId="{E6471F0A-6D67-4E9D-AE7F-34AB8B3A547E}" srcOrd="4" destOrd="0" presId="urn:microsoft.com/office/officeart/2008/layout/VerticalCurvedList"/>
    <dgm:cxn modelId="{2CEDF3C6-5987-441B-99E5-A5DAF72407C9}" type="presParOf" srcId="{E6471F0A-6D67-4E9D-AE7F-34AB8B3A547E}" destId="{BC0F0909-84F8-43F4-97BA-88B3BB3377F1}" srcOrd="0" destOrd="0" presId="urn:microsoft.com/office/officeart/2008/layout/VerticalCurvedList"/>
    <dgm:cxn modelId="{02A11A89-76C3-4687-BCFB-CC07F32C1858}" type="presParOf" srcId="{BFFB7781-DCE8-4F4D-BFDF-EB3F440301E3}" destId="{78931268-A586-4B60-AA52-2865D43A5E08}" srcOrd="5" destOrd="0" presId="urn:microsoft.com/office/officeart/2008/layout/VerticalCurvedList"/>
    <dgm:cxn modelId="{54B78CB7-7458-4E73-8D96-44848C096BBA}" type="presParOf" srcId="{BFFB7781-DCE8-4F4D-BFDF-EB3F440301E3}" destId="{05314140-A923-44B7-B424-C497E5831F95}" srcOrd="6" destOrd="0" presId="urn:microsoft.com/office/officeart/2008/layout/VerticalCurvedList"/>
    <dgm:cxn modelId="{D5847286-528D-4681-97FA-6775E4EEC6A3}" type="presParOf" srcId="{05314140-A923-44B7-B424-C497E5831F95}" destId="{733E95E7-07C8-4568-A4F4-68488399599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D3BA7-1BB9-4139-9958-03C59CE36C84}">
      <dsp:nvSpPr>
        <dsp:cNvPr id="0" name=""/>
        <dsp:cNvSpPr/>
      </dsp:nvSpPr>
      <dsp:spPr>
        <a:xfrm>
          <a:off x="6432165" y="2423588"/>
          <a:ext cx="138131" cy="1731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1243"/>
              </a:lnTo>
              <a:lnTo>
                <a:pt x="138131" y="17312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9721E2-EACC-4E3F-B35D-CEC08F706278}">
      <dsp:nvSpPr>
        <dsp:cNvPr id="0" name=""/>
        <dsp:cNvSpPr/>
      </dsp:nvSpPr>
      <dsp:spPr>
        <a:xfrm>
          <a:off x="6432165" y="2423588"/>
          <a:ext cx="138131" cy="1077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7422"/>
              </a:lnTo>
              <a:lnTo>
                <a:pt x="138131" y="10774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544BCD-4425-44D2-8895-1C9537C6E513}">
      <dsp:nvSpPr>
        <dsp:cNvPr id="0" name=""/>
        <dsp:cNvSpPr/>
      </dsp:nvSpPr>
      <dsp:spPr>
        <a:xfrm>
          <a:off x="6432165" y="2423588"/>
          <a:ext cx="138131" cy="423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602"/>
              </a:lnTo>
              <a:lnTo>
                <a:pt x="138131" y="4236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9F223-4D92-4329-8514-B5DEAF69E0D0}">
      <dsp:nvSpPr>
        <dsp:cNvPr id="0" name=""/>
        <dsp:cNvSpPr/>
      </dsp:nvSpPr>
      <dsp:spPr>
        <a:xfrm>
          <a:off x="6243386" y="1769767"/>
          <a:ext cx="557128" cy="193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691"/>
              </a:lnTo>
              <a:lnTo>
                <a:pt x="557128" y="96691"/>
              </a:lnTo>
              <a:lnTo>
                <a:pt x="557128" y="1933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80A30-EAE0-4257-8F2C-852BF9E8A415}">
      <dsp:nvSpPr>
        <dsp:cNvPr id="0" name=""/>
        <dsp:cNvSpPr/>
      </dsp:nvSpPr>
      <dsp:spPr>
        <a:xfrm>
          <a:off x="5317907" y="2423588"/>
          <a:ext cx="138131" cy="1731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1243"/>
              </a:lnTo>
              <a:lnTo>
                <a:pt x="138131" y="17312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E8C42-A578-4927-B1CF-493C95E55CC1}">
      <dsp:nvSpPr>
        <dsp:cNvPr id="0" name=""/>
        <dsp:cNvSpPr/>
      </dsp:nvSpPr>
      <dsp:spPr>
        <a:xfrm>
          <a:off x="5317907" y="2423588"/>
          <a:ext cx="138131" cy="1077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7422"/>
              </a:lnTo>
              <a:lnTo>
                <a:pt x="138131" y="10774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57838-DDD1-4DB4-83DE-C37E56D02325}">
      <dsp:nvSpPr>
        <dsp:cNvPr id="0" name=""/>
        <dsp:cNvSpPr/>
      </dsp:nvSpPr>
      <dsp:spPr>
        <a:xfrm>
          <a:off x="5317907" y="2423588"/>
          <a:ext cx="138131" cy="423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602"/>
              </a:lnTo>
              <a:lnTo>
                <a:pt x="138131" y="4236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6F6E1C-929D-477A-973D-7974D3596609}">
      <dsp:nvSpPr>
        <dsp:cNvPr id="0" name=""/>
        <dsp:cNvSpPr/>
      </dsp:nvSpPr>
      <dsp:spPr>
        <a:xfrm>
          <a:off x="5686257" y="1769767"/>
          <a:ext cx="557128" cy="193383"/>
        </a:xfrm>
        <a:custGeom>
          <a:avLst/>
          <a:gdLst/>
          <a:ahLst/>
          <a:cxnLst/>
          <a:rect l="0" t="0" r="0" b="0"/>
          <a:pathLst>
            <a:path>
              <a:moveTo>
                <a:pt x="557128" y="0"/>
              </a:moveTo>
              <a:lnTo>
                <a:pt x="557128" y="96691"/>
              </a:lnTo>
              <a:lnTo>
                <a:pt x="0" y="96691"/>
              </a:lnTo>
              <a:lnTo>
                <a:pt x="0" y="1933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31E62D-43BD-4875-81AD-8AD8CBE0A53C}">
      <dsp:nvSpPr>
        <dsp:cNvPr id="0" name=""/>
        <dsp:cNvSpPr/>
      </dsp:nvSpPr>
      <dsp:spPr>
        <a:xfrm>
          <a:off x="5129128" y="1115947"/>
          <a:ext cx="1114257" cy="193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691"/>
              </a:lnTo>
              <a:lnTo>
                <a:pt x="1114257" y="96691"/>
              </a:lnTo>
              <a:lnTo>
                <a:pt x="1114257" y="1933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28F11D-5D97-4076-AF3E-97C5956728C2}">
      <dsp:nvSpPr>
        <dsp:cNvPr id="0" name=""/>
        <dsp:cNvSpPr/>
      </dsp:nvSpPr>
      <dsp:spPr>
        <a:xfrm>
          <a:off x="4203650" y="2423588"/>
          <a:ext cx="138131" cy="2385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5063"/>
              </a:lnTo>
              <a:lnTo>
                <a:pt x="138131" y="23850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8ED0B-270D-4560-A029-3E7A3FB4B364}">
      <dsp:nvSpPr>
        <dsp:cNvPr id="0" name=""/>
        <dsp:cNvSpPr/>
      </dsp:nvSpPr>
      <dsp:spPr>
        <a:xfrm>
          <a:off x="4203650" y="2423588"/>
          <a:ext cx="138131" cy="1731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1243"/>
              </a:lnTo>
              <a:lnTo>
                <a:pt x="138131" y="17312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920B7-5351-4FEA-BFFC-F89403556157}">
      <dsp:nvSpPr>
        <dsp:cNvPr id="0" name=""/>
        <dsp:cNvSpPr/>
      </dsp:nvSpPr>
      <dsp:spPr>
        <a:xfrm>
          <a:off x="4203650" y="2423588"/>
          <a:ext cx="138131" cy="1077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7422"/>
              </a:lnTo>
              <a:lnTo>
                <a:pt x="138131" y="10774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99FBFC-ACCF-4A19-9C5E-6023A211BE2F}">
      <dsp:nvSpPr>
        <dsp:cNvPr id="0" name=""/>
        <dsp:cNvSpPr/>
      </dsp:nvSpPr>
      <dsp:spPr>
        <a:xfrm>
          <a:off x="4203650" y="2423588"/>
          <a:ext cx="138131" cy="423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602"/>
              </a:lnTo>
              <a:lnTo>
                <a:pt x="138131" y="4236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C7926-5D70-40AD-A76C-836CCE2A8B78}">
      <dsp:nvSpPr>
        <dsp:cNvPr id="0" name=""/>
        <dsp:cNvSpPr/>
      </dsp:nvSpPr>
      <dsp:spPr>
        <a:xfrm>
          <a:off x="4014871" y="1769767"/>
          <a:ext cx="557128" cy="193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691"/>
              </a:lnTo>
              <a:lnTo>
                <a:pt x="557128" y="96691"/>
              </a:lnTo>
              <a:lnTo>
                <a:pt x="557128" y="1933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C9C01-C190-4967-ADD0-85EEC6C04F08}">
      <dsp:nvSpPr>
        <dsp:cNvPr id="0" name=""/>
        <dsp:cNvSpPr/>
      </dsp:nvSpPr>
      <dsp:spPr>
        <a:xfrm>
          <a:off x="3089392" y="2423588"/>
          <a:ext cx="138131" cy="1731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1243"/>
              </a:lnTo>
              <a:lnTo>
                <a:pt x="138131" y="17312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EA1D1-237C-40B2-871F-A06E98C24E46}">
      <dsp:nvSpPr>
        <dsp:cNvPr id="0" name=""/>
        <dsp:cNvSpPr/>
      </dsp:nvSpPr>
      <dsp:spPr>
        <a:xfrm>
          <a:off x="3089392" y="2423588"/>
          <a:ext cx="138131" cy="1077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7422"/>
              </a:lnTo>
              <a:lnTo>
                <a:pt x="138131" y="10774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EE9858-C0CF-43CA-96CA-C01D7C2FC583}">
      <dsp:nvSpPr>
        <dsp:cNvPr id="0" name=""/>
        <dsp:cNvSpPr/>
      </dsp:nvSpPr>
      <dsp:spPr>
        <a:xfrm>
          <a:off x="3089392" y="2423588"/>
          <a:ext cx="138131" cy="423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602"/>
              </a:lnTo>
              <a:lnTo>
                <a:pt x="138131" y="4236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8D4935-0C32-4CDC-96A0-86B2884DF687}">
      <dsp:nvSpPr>
        <dsp:cNvPr id="0" name=""/>
        <dsp:cNvSpPr/>
      </dsp:nvSpPr>
      <dsp:spPr>
        <a:xfrm>
          <a:off x="3457742" y="1769767"/>
          <a:ext cx="557128" cy="193383"/>
        </a:xfrm>
        <a:custGeom>
          <a:avLst/>
          <a:gdLst/>
          <a:ahLst/>
          <a:cxnLst/>
          <a:rect l="0" t="0" r="0" b="0"/>
          <a:pathLst>
            <a:path>
              <a:moveTo>
                <a:pt x="557128" y="0"/>
              </a:moveTo>
              <a:lnTo>
                <a:pt x="557128" y="96691"/>
              </a:lnTo>
              <a:lnTo>
                <a:pt x="0" y="96691"/>
              </a:lnTo>
              <a:lnTo>
                <a:pt x="0" y="1933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D1055A-DD08-4E06-ACA9-D0AB14BC93CF}">
      <dsp:nvSpPr>
        <dsp:cNvPr id="0" name=""/>
        <dsp:cNvSpPr/>
      </dsp:nvSpPr>
      <dsp:spPr>
        <a:xfrm>
          <a:off x="4014871" y="1115947"/>
          <a:ext cx="1114257" cy="193383"/>
        </a:xfrm>
        <a:custGeom>
          <a:avLst/>
          <a:gdLst/>
          <a:ahLst/>
          <a:cxnLst/>
          <a:rect l="0" t="0" r="0" b="0"/>
          <a:pathLst>
            <a:path>
              <a:moveTo>
                <a:pt x="1114257" y="0"/>
              </a:moveTo>
              <a:lnTo>
                <a:pt x="1114257" y="96691"/>
              </a:lnTo>
              <a:lnTo>
                <a:pt x="0" y="96691"/>
              </a:lnTo>
              <a:lnTo>
                <a:pt x="0" y="1933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3529C-DEF8-4FD7-A372-9A1F188A8D56}">
      <dsp:nvSpPr>
        <dsp:cNvPr id="0" name=""/>
        <dsp:cNvSpPr/>
      </dsp:nvSpPr>
      <dsp:spPr>
        <a:xfrm>
          <a:off x="3621197" y="462126"/>
          <a:ext cx="1507931" cy="193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691"/>
              </a:lnTo>
              <a:lnTo>
                <a:pt x="1507931" y="96691"/>
              </a:lnTo>
              <a:lnTo>
                <a:pt x="1507931" y="1933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D233A-127F-4CA5-9079-C14402A6EE3E}">
      <dsp:nvSpPr>
        <dsp:cNvPr id="0" name=""/>
        <dsp:cNvSpPr/>
      </dsp:nvSpPr>
      <dsp:spPr>
        <a:xfrm>
          <a:off x="1744916" y="1115947"/>
          <a:ext cx="138131" cy="3038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8884"/>
              </a:lnTo>
              <a:lnTo>
                <a:pt x="138131" y="303888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6394A9-7E1F-4A6A-85D2-1F26469F675E}">
      <dsp:nvSpPr>
        <dsp:cNvPr id="0" name=""/>
        <dsp:cNvSpPr/>
      </dsp:nvSpPr>
      <dsp:spPr>
        <a:xfrm>
          <a:off x="1744916" y="1115947"/>
          <a:ext cx="138131" cy="2385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5063"/>
              </a:lnTo>
              <a:lnTo>
                <a:pt x="138131" y="23850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9453EC-E613-4404-B896-9C8349215E43}">
      <dsp:nvSpPr>
        <dsp:cNvPr id="0" name=""/>
        <dsp:cNvSpPr/>
      </dsp:nvSpPr>
      <dsp:spPr>
        <a:xfrm>
          <a:off x="1744916" y="1115947"/>
          <a:ext cx="138131" cy="1731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1243"/>
              </a:lnTo>
              <a:lnTo>
                <a:pt x="138131" y="17312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C41297-1742-4B29-BD82-F0090B17249D}">
      <dsp:nvSpPr>
        <dsp:cNvPr id="0" name=""/>
        <dsp:cNvSpPr/>
      </dsp:nvSpPr>
      <dsp:spPr>
        <a:xfrm>
          <a:off x="1744916" y="1115947"/>
          <a:ext cx="138131" cy="1077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7422"/>
              </a:lnTo>
              <a:lnTo>
                <a:pt x="138131" y="10774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1B67A-0623-4479-BB2F-D9E5F6DBCF97}">
      <dsp:nvSpPr>
        <dsp:cNvPr id="0" name=""/>
        <dsp:cNvSpPr/>
      </dsp:nvSpPr>
      <dsp:spPr>
        <a:xfrm>
          <a:off x="1744916" y="1115947"/>
          <a:ext cx="138131" cy="423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602"/>
              </a:lnTo>
              <a:lnTo>
                <a:pt x="138131" y="4236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11987-88A4-469F-A6B5-AFA04080A8DD}">
      <dsp:nvSpPr>
        <dsp:cNvPr id="0" name=""/>
        <dsp:cNvSpPr/>
      </dsp:nvSpPr>
      <dsp:spPr>
        <a:xfrm>
          <a:off x="2113266" y="462126"/>
          <a:ext cx="1507931" cy="193383"/>
        </a:xfrm>
        <a:custGeom>
          <a:avLst/>
          <a:gdLst/>
          <a:ahLst/>
          <a:cxnLst/>
          <a:rect l="0" t="0" r="0" b="0"/>
          <a:pathLst>
            <a:path>
              <a:moveTo>
                <a:pt x="1507931" y="0"/>
              </a:moveTo>
              <a:lnTo>
                <a:pt x="1507931" y="96691"/>
              </a:lnTo>
              <a:lnTo>
                <a:pt x="0" y="96691"/>
              </a:lnTo>
              <a:lnTo>
                <a:pt x="0" y="1933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EF4C6B-549B-40C2-9731-D065DC2BED44}">
      <dsp:nvSpPr>
        <dsp:cNvPr id="0" name=""/>
        <dsp:cNvSpPr/>
      </dsp:nvSpPr>
      <dsp:spPr>
        <a:xfrm>
          <a:off x="3160760" y="1689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Классификация насосов</a:t>
          </a:r>
          <a:endParaRPr lang="ru-RU" sz="800" kern="1200" dirty="0"/>
        </a:p>
      </dsp:txBody>
      <dsp:txXfrm>
        <a:off x="3160760" y="1689"/>
        <a:ext cx="920874" cy="460437"/>
      </dsp:txXfrm>
    </dsp:sp>
    <dsp:sp modelId="{FEBDE40E-5BDF-4CEA-83FD-96A4AB7DDCDC}">
      <dsp:nvSpPr>
        <dsp:cNvPr id="0" name=""/>
        <dsp:cNvSpPr/>
      </dsp:nvSpPr>
      <dsp:spPr>
        <a:xfrm>
          <a:off x="1652829" y="655510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По эксплуатационному признаку</a:t>
          </a:r>
          <a:endParaRPr lang="ru-RU" sz="800" kern="1200" dirty="0"/>
        </a:p>
      </dsp:txBody>
      <dsp:txXfrm>
        <a:off x="1652829" y="655510"/>
        <a:ext cx="920874" cy="460437"/>
      </dsp:txXfrm>
    </dsp:sp>
    <dsp:sp modelId="{F255371E-5DF7-49CA-B8D2-051B0E41156B}">
      <dsp:nvSpPr>
        <dsp:cNvPr id="0" name=""/>
        <dsp:cNvSpPr/>
      </dsp:nvSpPr>
      <dsp:spPr>
        <a:xfrm>
          <a:off x="1883047" y="1309330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Применяемые при добычи УВ сырья</a:t>
          </a:r>
          <a:endParaRPr lang="ru-RU" sz="800" kern="1200" dirty="0"/>
        </a:p>
      </dsp:txBody>
      <dsp:txXfrm>
        <a:off x="1883047" y="1309330"/>
        <a:ext cx="920874" cy="460437"/>
      </dsp:txXfrm>
    </dsp:sp>
    <dsp:sp modelId="{8E31CA0B-DA97-4EF6-8AD5-FE49D24101C6}">
      <dsp:nvSpPr>
        <dsp:cNvPr id="0" name=""/>
        <dsp:cNvSpPr/>
      </dsp:nvSpPr>
      <dsp:spPr>
        <a:xfrm>
          <a:off x="1883047" y="196315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Применяемые при бурении</a:t>
          </a:r>
          <a:endParaRPr lang="ru-RU" sz="800" kern="1200" dirty="0"/>
        </a:p>
      </dsp:txBody>
      <dsp:txXfrm>
        <a:off x="1883047" y="1963151"/>
        <a:ext cx="920874" cy="460437"/>
      </dsp:txXfrm>
    </dsp:sp>
    <dsp:sp modelId="{8FC2304A-3FBF-4FB3-B105-C60EE3DACE13}">
      <dsp:nvSpPr>
        <dsp:cNvPr id="0" name=""/>
        <dsp:cNvSpPr/>
      </dsp:nvSpPr>
      <dsp:spPr>
        <a:xfrm>
          <a:off x="1883047" y="261697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Предназначенные для перекачки УВ сырья</a:t>
          </a:r>
          <a:endParaRPr lang="ru-RU" sz="800" kern="1200" dirty="0"/>
        </a:p>
      </dsp:txBody>
      <dsp:txXfrm>
        <a:off x="1883047" y="2616971"/>
        <a:ext cx="920874" cy="460437"/>
      </dsp:txXfrm>
    </dsp:sp>
    <dsp:sp modelId="{9E33173F-B102-4FB2-8290-22DF0E57256F}">
      <dsp:nvSpPr>
        <dsp:cNvPr id="0" name=""/>
        <dsp:cNvSpPr/>
      </dsp:nvSpPr>
      <dsp:spPr>
        <a:xfrm>
          <a:off x="1883047" y="327079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Технологические </a:t>
          </a:r>
          <a:endParaRPr lang="ru-RU" sz="800" kern="1200" dirty="0"/>
        </a:p>
      </dsp:txBody>
      <dsp:txXfrm>
        <a:off x="1883047" y="3270792"/>
        <a:ext cx="920874" cy="460437"/>
      </dsp:txXfrm>
    </dsp:sp>
    <dsp:sp modelId="{6623C344-893A-4C91-97C5-26FE5DF05B66}">
      <dsp:nvSpPr>
        <dsp:cNvPr id="0" name=""/>
        <dsp:cNvSpPr/>
      </dsp:nvSpPr>
      <dsp:spPr>
        <a:xfrm>
          <a:off x="1883047" y="392461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/>
            <a:t>Общепромыслового</a:t>
          </a:r>
          <a:r>
            <a:rPr lang="ru-RU" sz="800" kern="1200" dirty="0" smtClean="0"/>
            <a:t> и общезаводского хозяйства</a:t>
          </a:r>
          <a:endParaRPr lang="ru-RU" sz="800" kern="1200" dirty="0"/>
        </a:p>
      </dsp:txBody>
      <dsp:txXfrm>
        <a:off x="1883047" y="3924612"/>
        <a:ext cx="920874" cy="460437"/>
      </dsp:txXfrm>
    </dsp:sp>
    <dsp:sp modelId="{1C2D788D-7264-4138-8B5D-5F9A5E48A185}">
      <dsp:nvSpPr>
        <dsp:cNvPr id="0" name=""/>
        <dsp:cNvSpPr/>
      </dsp:nvSpPr>
      <dsp:spPr>
        <a:xfrm>
          <a:off x="4668691" y="655510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По принципу действия</a:t>
          </a:r>
          <a:endParaRPr lang="ru-RU" sz="800" kern="1200" dirty="0"/>
        </a:p>
      </dsp:txBody>
      <dsp:txXfrm>
        <a:off x="4668691" y="655510"/>
        <a:ext cx="920874" cy="460437"/>
      </dsp:txXfrm>
    </dsp:sp>
    <dsp:sp modelId="{71C077AA-5097-4543-8AD3-5EDA15DF2EAA}">
      <dsp:nvSpPr>
        <dsp:cNvPr id="0" name=""/>
        <dsp:cNvSpPr/>
      </dsp:nvSpPr>
      <dsp:spPr>
        <a:xfrm>
          <a:off x="3554434" y="1309330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Динамические </a:t>
          </a:r>
          <a:endParaRPr lang="ru-RU" sz="800" kern="1200" dirty="0"/>
        </a:p>
      </dsp:txBody>
      <dsp:txXfrm>
        <a:off x="3554434" y="1309330"/>
        <a:ext cx="920874" cy="460437"/>
      </dsp:txXfrm>
    </dsp:sp>
    <dsp:sp modelId="{B7E013D9-7499-4E3E-8A30-940943BF769F}">
      <dsp:nvSpPr>
        <dsp:cNvPr id="0" name=""/>
        <dsp:cNvSpPr/>
      </dsp:nvSpPr>
      <dsp:spPr>
        <a:xfrm>
          <a:off x="2997305" y="196315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Лопастные </a:t>
          </a:r>
          <a:endParaRPr lang="ru-RU" sz="800" kern="1200" dirty="0"/>
        </a:p>
      </dsp:txBody>
      <dsp:txXfrm>
        <a:off x="2997305" y="1963151"/>
        <a:ext cx="920874" cy="460437"/>
      </dsp:txXfrm>
    </dsp:sp>
    <dsp:sp modelId="{43F0EB15-A682-4A12-8533-B6203B0B741F}">
      <dsp:nvSpPr>
        <dsp:cNvPr id="0" name=""/>
        <dsp:cNvSpPr/>
      </dsp:nvSpPr>
      <dsp:spPr>
        <a:xfrm>
          <a:off x="3227523" y="261697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Центробежные</a:t>
          </a:r>
          <a:endParaRPr lang="ru-RU" sz="800" kern="1200" dirty="0"/>
        </a:p>
      </dsp:txBody>
      <dsp:txXfrm>
        <a:off x="3227523" y="2616971"/>
        <a:ext cx="920874" cy="460437"/>
      </dsp:txXfrm>
    </dsp:sp>
    <dsp:sp modelId="{CD442AB9-A687-4453-8B14-AEE56F7A7213}">
      <dsp:nvSpPr>
        <dsp:cNvPr id="0" name=""/>
        <dsp:cNvSpPr/>
      </dsp:nvSpPr>
      <dsp:spPr>
        <a:xfrm>
          <a:off x="3227523" y="327079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Осевые</a:t>
          </a:r>
          <a:endParaRPr lang="ru-RU" sz="800" kern="1200" dirty="0"/>
        </a:p>
      </dsp:txBody>
      <dsp:txXfrm>
        <a:off x="3227523" y="3270792"/>
        <a:ext cx="920874" cy="460437"/>
      </dsp:txXfrm>
    </dsp:sp>
    <dsp:sp modelId="{2BD013E0-9371-44A0-83AA-CE11B806948E}">
      <dsp:nvSpPr>
        <dsp:cNvPr id="0" name=""/>
        <dsp:cNvSpPr/>
      </dsp:nvSpPr>
      <dsp:spPr>
        <a:xfrm>
          <a:off x="3227523" y="392461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Диагональные</a:t>
          </a:r>
          <a:endParaRPr lang="ru-RU" sz="800" kern="1200" dirty="0"/>
        </a:p>
      </dsp:txBody>
      <dsp:txXfrm>
        <a:off x="3227523" y="3924612"/>
        <a:ext cx="920874" cy="460437"/>
      </dsp:txXfrm>
    </dsp:sp>
    <dsp:sp modelId="{6561F1CA-ED3D-41A8-98A6-AEA95991CFDC}">
      <dsp:nvSpPr>
        <dsp:cNvPr id="0" name=""/>
        <dsp:cNvSpPr/>
      </dsp:nvSpPr>
      <dsp:spPr>
        <a:xfrm>
          <a:off x="4111562" y="196315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Трения</a:t>
          </a:r>
          <a:endParaRPr lang="ru-RU" sz="800" kern="1200" dirty="0"/>
        </a:p>
      </dsp:txBody>
      <dsp:txXfrm>
        <a:off x="4111562" y="1963151"/>
        <a:ext cx="920874" cy="460437"/>
      </dsp:txXfrm>
    </dsp:sp>
    <dsp:sp modelId="{D2ECF5F4-126D-413C-AD5C-E81B6B20F6FE}">
      <dsp:nvSpPr>
        <dsp:cNvPr id="0" name=""/>
        <dsp:cNvSpPr/>
      </dsp:nvSpPr>
      <dsp:spPr>
        <a:xfrm>
          <a:off x="4341781" y="261697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Вихревые</a:t>
          </a:r>
          <a:endParaRPr lang="ru-RU" sz="800" kern="1200" dirty="0"/>
        </a:p>
      </dsp:txBody>
      <dsp:txXfrm>
        <a:off x="4341781" y="2616971"/>
        <a:ext cx="920874" cy="460437"/>
      </dsp:txXfrm>
    </dsp:sp>
    <dsp:sp modelId="{877F2D07-0916-426E-8E99-E54A3C090CCF}">
      <dsp:nvSpPr>
        <dsp:cNvPr id="0" name=""/>
        <dsp:cNvSpPr/>
      </dsp:nvSpPr>
      <dsp:spPr>
        <a:xfrm>
          <a:off x="4341781" y="327079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Струйные</a:t>
          </a:r>
          <a:endParaRPr lang="ru-RU" sz="800" kern="1200" dirty="0"/>
        </a:p>
      </dsp:txBody>
      <dsp:txXfrm>
        <a:off x="4341781" y="3270792"/>
        <a:ext cx="920874" cy="460437"/>
      </dsp:txXfrm>
    </dsp:sp>
    <dsp:sp modelId="{F56837CF-F6BE-49E9-B715-D873259995AD}">
      <dsp:nvSpPr>
        <dsp:cNvPr id="0" name=""/>
        <dsp:cNvSpPr/>
      </dsp:nvSpPr>
      <dsp:spPr>
        <a:xfrm>
          <a:off x="4341781" y="392461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Эрлифты</a:t>
          </a:r>
          <a:endParaRPr lang="ru-RU" sz="800" kern="1200" dirty="0"/>
        </a:p>
      </dsp:txBody>
      <dsp:txXfrm>
        <a:off x="4341781" y="3924612"/>
        <a:ext cx="920874" cy="460437"/>
      </dsp:txXfrm>
    </dsp:sp>
    <dsp:sp modelId="{ABB5CF3B-724A-49D2-ABCC-68F7D298B631}">
      <dsp:nvSpPr>
        <dsp:cNvPr id="0" name=""/>
        <dsp:cNvSpPr/>
      </dsp:nvSpPr>
      <dsp:spPr>
        <a:xfrm>
          <a:off x="4341781" y="4578433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Шнековые</a:t>
          </a:r>
          <a:endParaRPr lang="ru-RU" sz="800" kern="1200" dirty="0"/>
        </a:p>
      </dsp:txBody>
      <dsp:txXfrm>
        <a:off x="4341781" y="4578433"/>
        <a:ext cx="920874" cy="460437"/>
      </dsp:txXfrm>
    </dsp:sp>
    <dsp:sp modelId="{9D98FE82-579E-4D97-B5E7-1DDAD8A5AF37}">
      <dsp:nvSpPr>
        <dsp:cNvPr id="0" name=""/>
        <dsp:cNvSpPr/>
      </dsp:nvSpPr>
      <dsp:spPr>
        <a:xfrm>
          <a:off x="5782949" y="1309330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Объемные </a:t>
          </a:r>
          <a:endParaRPr lang="ru-RU" sz="800" kern="1200" dirty="0"/>
        </a:p>
      </dsp:txBody>
      <dsp:txXfrm>
        <a:off x="5782949" y="1309330"/>
        <a:ext cx="920874" cy="460437"/>
      </dsp:txXfrm>
    </dsp:sp>
    <dsp:sp modelId="{6BB3E085-6757-4793-A6C5-85561BF7458F}">
      <dsp:nvSpPr>
        <dsp:cNvPr id="0" name=""/>
        <dsp:cNvSpPr/>
      </dsp:nvSpPr>
      <dsp:spPr>
        <a:xfrm>
          <a:off x="5225820" y="196315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Возвратно-поступательные</a:t>
          </a:r>
          <a:endParaRPr lang="ru-RU" sz="800" kern="1200" dirty="0"/>
        </a:p>
      </dsp:txBody>
      <dsp:txXfrm>
        <a:off x="5225820" y="1963151"/>
        <a:ext cx="920874" cy="460437"/>
      </dsp:txXfrm>
    </dsp:sp>
    <dsp:sp modelId="{C2984512-65F9-41CB-BA32-D1F4F33491B7}">
      <dsp:nvSpPr>
        <dsp:cNvPr id="0" name=""/>
        <dsp:cNvSpPr/>
      </dsp:nvSpPr>
      <dsp:spPr>
        <a:xfrm>
          <a:off x="5456039" y="261697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Поршневые</a:t>
          </a:r>
          <a:endParaRPr lang="ru-RU" sz="800" kern="1200" dirty="0"/>
        </a:p>
      </dsp:txBody>
      <dsp:txXfrm>
        <a:off x="5456039" y="2616971"/>
        <a:ext cx="920874" cy="460437"/>
      </dsp:txXfrm>
    </dsp:sp>
    <dsp:sp modelId="{561D3A84-006A-4D3C-AA00-0CBF6F97F7AB}">
      <dsp:nvSpPr>
        <dsp:cNvPr id="0" name=""/>
        <dsp:cNvSpPr/>
      </dsp:nvSpPr>
      <dsp:spPr>
        <a:xfrm>
          <a:off x="5456039" y="327079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Плунжерные</a:t>
          </a:r>
          <a:endParaRPr lang="ru-RU" sz="800" kern="1200" dirty="0"/>
        </a:p>
      </dsp:txBody>
      <dsp:txXfrm>
        <a:off x="5456039" y="3270792"/>
        <a:ext cx="920874" cy="460437"/>
      </dsp:txXfrm>
    </dsp:sp>
    <dsp:sp modelId="{C89C93EA-FFA5-4648-91FA-B80486A66E40}">
      <dsp:nvSpPr>
        <dsp:cNvPr id="0" name=""/>
        <dsp:cNvSpPr/>
      </dsp:nvSpPr>
      <dsp:spPr>
        <a:xfrm>
          <a:off x="5456039" y="392461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Диафрагмовые</a:t>
          </a:r>
          <a:endParaRPr lang="ru-RU" sz="800" kern="1200" dirty="0"/>
        </a:p>
      </dsp:txBody>
      <dsp:txXfrm>
        <a:off x="5456039" y="3924612"/>
        <a:ext cx="920874" cy="460437"/>
      </dsp:txXfrm>
    </dsp:sp>
    <dsp:sp modelId="{75932EB0-FFDF-43D2-817C-7BDF3C316E18}">
      <dsp:nvSpPr>
        <dsp:cNvPr id="0" name=""/>
        <dsp:cNvSpPr/>
      </dsp:nvSpPr>
      <dsp:spPr>
        <a:xfrm>
          <a:off x="6340078" y="196315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Роторные (Вращательные</a:t>
          </a:r>
          <a:endParaRPr lang="ru-RU" sz="800" kern="1200" dirty="0"/>
        </a:p>
      </dsp:txBody>
      <dsp:txXfrm>
        <a:off x="6340078" y="1963151"/>
        <a:ext cx="920874" cy="460437"/>
      </dsp:txXfrm>
    </dsp:sp>
    <dsp:sp modelId="{7FBD8DCE-AB6D-4344-B708-AA4143338CEF}">
      <dsp:nvSpPr>
        <dsp:cNvPr id="0" name=""/>
        <dsp:cNvSpPr/>
      </dsp:nvSpPr>
      <dsp:spPr>
        <a:xfrm>
          <a:off x="6570296" y="2616971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Шестерные</a:t>
          </a:r>
          <a:endParaRPr lang="ru-RU" sz="800" kern="1200" dirty="0"/>
        </a:p>
      </dsp:txBody>
      <dsp:txXfrm>
        <a:off x="6570296" y="2616971"/>
        <a:ext cx="920874" cy="460437"/>
      </dsp:txXfrm>
    </dsp:sp>
    <dsp:sp modelId="{632B19C0-842F-4CD3-B953-38E077257155}">
      <dsp:nvSpPr>
        <dsp:cNvPr id="0" name=""/>
        <dsp:cNvSpPr/>
      </dsp:nvSpPr>
      <dsp:spPr>
        <a:xfrm>
          <a:off x="6570296" y="327079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Винтовые</a:t>
          </a:r>
          <a:endParaRPr lang="ru-RU" sz="800" kern="1200" dirty="0"/>
        </a:p>
      </dsp:txBody>
      <dsp:txXfrm>
        <a:off x="6570296" y="3270792"/>
        <a:ext cx="920874" cy="460437"/>
      </dsp:txXfrm>
    </dsp:sp>
    <dsp:sp modelId="{1E61A6D3-BFE9-423D-941C-B19824DFE219}">
      <dsp:nvSpPr>
        <dsp:cNvPr id="0" name=""/>
        <dsp:cNvSpPr/>
      </dsp:nvSpPr>
      <dsp:spPr>
        <a:xfrm>
          <a:off x="6570296" y="3924612"/>
          <a:ext cx="920874" cy="460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Мембранные </a:t>
          </a:r>
          <a:endParaRPr lang="ru-RU" sz="800" kern="1200" dirty="0"/>
        </a:p>
      </dsp:txBody>
      <dsp:txXfrm>
        <a:off x="6570296" y="3924612"/>
        <a:ext cx="920874" cy="4604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17B80-8B78-49A2-9C57-7475BB8D7AC5}">
      <dsp:nvSpPr>
        <dsp:cNvPr id="0" name=""/>
        <dsp:cNvSpPr/>
      </dsp:nvSpPr>
      <dsp:spPr>
        <a:xfrm>
          <a:off x="4324" y="410495"/>
          <a:ext cx="8704318" cy="499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Поршневые, шестеренчатые, винтовые, пластинчатые</a:t>
          </a:r>
          <a:endParaRPr lang="ru-RU" sz="1600" kern="1200" dirty="0"/>
        </a:p>
      </dsp:txBody>
      <dsp:txXfrm>
        <a:off x="18968" y="425139"/>
        <a:ext cx="8675030" cy="470703"/>
      </dsp:txXfrm>
    </dsp:sp>
    <dsp:sp modelId="{0EFB44E2-B5CB-4BCF-8242-2CC93FB6E363}">
      <dsp:nvSpPr>
        <dsp:cNvPr id="0" name=""/>
        <dsp:cNvSpPr/>
      </dsp:nvSpPr>
      <dsp:spPr>
        <a:xfrm>
          <a:off x="12820" y="1003725"/>
          <a:ext cx="2337438" cy="5887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Достоинства</a:t>
          </a:r>
          <a:endParaRPr lang="ru-RU" sz="1400" kern="1200" dirty="0"/>
        </a:p>
      </dsp:txBody>
      <dsp:txXfrm>
        <a:off x="30065" y="1020970"/>
        <a:ext cx="2302948" cy="554297"/>
      </dsp:txXfrm>
    </dsp:sp>
    <dsp:sp modelId="{0CB0CFAD-00A0-4D6C-9DF8-6573AD4E3760}">
      <dsp:nvSpPr>
        <dsp:cNvPr id="0" name=""/>
        <dsp:cNvSpPr/>
      </dsp:nvSpPr>
      <dsp:spPr>
        <a:xfrm>
          <a:off x="12820" y="1668579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Возможность создания любых напоров при заданной производительности</a:t>
          </a:r>
          <a:endParaRPr lang="ru-RU" sz="1300" kern="1200" dirty="0"/>
        </a:p>
      </dsp:txBody>
      <dsp:txXfrm>
        <a:off x="35019" y="1690778"/>
        <a:ext cx="713526" cy="2405818"/>
      </dsp:txXfrm>
    </dsp:sp>
    <dsp:sp modelId="{67D31195-4006-4A90-9FD0-D4326AAA37C6}">
      <dsp:nvSpPr>
        <dsp:cNvPr id="0" name=""/>
        <dsp:cNvSpPr/>
      </dsp:nvSpPr>
      <dsp:spPr>
        <a:xfrm>
          <a:off x="802577" y="1668579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Возможность перекачки вязких жидкостей</a:t>
          </a:r>
          <a:endParaRPr lang="ru-RU" sz="1300" kern="1200" dirty="0"/>
        </a:p>
      </dsp:txBody>
      <dsp:txXfrm>
        <a:off x="824776" y="1690778"/>
        <a:ext cx="713526" cy="2405818"/>
      </dsp:txXfrm>
    </dsp:sp>
    <dsp:sp modelId="{FD9C0AC7-37E3-4124-9712-90D33C024A53}">
      <dsp:nvSpPr>
        <dsp:cNvPr id="0" name=""/>
        <dsp:cNvSpPr/>
      </dsp:nvSpPr>
      <dsp:spPr>
        <a:xfrm>
          <a:off x="1592334" y="1668579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Равномерность (или практическая равномерность) подачи</a:t>
          </a:r>
          <a:endParaRPr lang="ru-RU" sz="1300" kern="1200" dirty="0"/>
        </a:p>
      </dsp:txBody>
      <dsp:txXfrm>
        <a:off x="1614533" y="1690778"/>
        <a:ext cx="713526" cy="2405818"/>
      </dsp:txXfrm>
    </dsp:sp>
    <dsp:sp modelId="{EA23658B-9687-493B-91A0-EA0ACE5965DF}">
      <dsp:nvSpPr>
        <dsp:cNvPr id="0" name=""/>
        <dsp:cNvSpPr/>
      </dsp:nvSpPr>
      <dsp:spPr>
        <a:xfrm>
          <a:off x="2413924" y="985684"/>
          <a:ext cx="6286222" cy="6079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Недостатки</a:t>
          </a:r>
          <a:endParaRPr lang="ru-RU" sz="1400" kern="1200" dirty="0"/>
        </a:p>
      </dsp:txBody>
      <dsp:txXfrm>
        <a:off x="2431732" y="1003492"/>
        <a:ext cx="6250606" cy="572380"/>
      </dsp:txXfrm>
    </dsp:sp>
    <dsp:sp modelId="{21F3D2FD-7CA4-419F-925F-CBA4CD631299}">
      <dsp:nvSpPr>
        <dsp:cNvPr id="0" name=""/>
        <dsp:cNvSpPr/>
      </dsp:nvSpPr>
      <dsp:spPr>
        <a:xfrm>
          <a:off x="2413924" y="1687788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Невозможность перекачки </a:t>
          </a:r>
          <a:r>
            <a:rPr lang="ru-RU" sz="1300" kern="1200" dirty="0" err="1" smtClean="0"/>
            <a:t>жидкос-тей</a:t>
          </a:r>
          <a:r>
            <a:rPr lang="ru-RU" sz="1300" kern="1200" dirty="0" smtClean="0"/>
            <a:t>, содержащих твердые частицы</a:t>
          </a:r>
          <a:endParaRPr lang="ru-RU" sz="1300" kern="1200" dirty="0"/>
        </a:p>
      </dsp:txBody>
      <dsp:txXfrm>
        <a:off x="2436123" y="1709987"/>
        <a:ext cx="713526" cy="2405818"/>
      </dsp:txXfrm>
    </dsp:sp>
    <dsp:sp modelId="{0DEF4678-DABF-433A-9EB0-78CF5F4720BB}">
      <dsp:nvSpPr>
        <dsp:cNvPr id="0" name=""/>
        <dsp:cNvSpPr/>
      </dsp:nvSpPr>
      <dsp:spPr>
        <a:xfrm>
          <a:off x="3203681" y="1687788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Неравномерность подачи</a:t>
          </a:r>
          <a:endParaRPr lang="ru-RU" sz="1300" kern="1200" dirty="0"/>
        </a:p>
      </dsp:txBody>
      <dsp:txXfrm>
        <a:off x="3225880" y="1709987"/>
        <a:ext cx="713526" cy="2405818"/>
      </dsp:txXfrm>
    </dsp:sp>
    <dsp:sp modelId="{C34B88AB-F4B1-4CCA-9023-50B7611A7E94}">
      <dsp:nvSpPr>
        <dsp:cNvPr id="0" name=""/>
        <dsp:cNvSpPr/>
      </dsp:nvSpPr>
      <dsp:spPr>
        <a:xfrm>
          <a:off x="3993438" y="1687788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Необходимость тяжелых фундаментов</a:t>
          </a:r>
          <a:endParaRPr lang="ru-RU" sz="1300" kern="1200" dirty="0"/>
        </a:p>
      </dsp:txBody>
      <dsp:txXfrm>
        <a:off x="4015637" y="1709987"/>
        <a:ext cx="713526" cy="2405818"/>
      </dsp:txXfrm>
    </dsp:sp>
    <dsp:sp modelId="{BF72B9E9-0879-448D-8762-0DA171D37F47}">
      <dsp:nvSpPr>
        <dsp:cNvPr id="0" name=""/>
        <dsp:cNvSpPr/>
      </dsp:nvSpPr>
      <dsp:spPr>
        <a:xfrm>
          <a:off x="4783195" y="1687788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Необходимость редуктора для снижения частоты вращения в сравнении с электродвигателем</a:t>
          </a:r>
          <a:endParaRPr lang="ru-RU" sz="1300" kern="1200" dirty="0"/>
        </a:p>
      </dsp:txBody>
      <dsp:txXfrm>
        <a:off x="4805394" y="1709987"/>
        <a:ext cx="713526" cy="2405818"/>
      </dsp:txXfrm>
    </dsp:sp>
    <dsp:sp modelId="{04461FD7-4CD2-446C-AD3A-A107D3AA711B}">
      <dsp:nvSpPr>
        <dsp:cNvPr id="0" name=""/>
        <dsp:cNvSpPr/>
      </dsp:nvSpPr>
      <dsp:spPr>
        <a:xfrm>
          <a:off x="5572952" y="1687788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Металлоемкость</a:t>
          </a:r>
          <a:endParaRPr lang="ru-RU" sz="1300" kern="1200" dirty="0"/>
        </a:p>
      </dsp:txBody>
      <dsp:txXfrm>
        <a:off x="5595151" y="1709987"/>
        <a:ext cx="713526" cy="2405818"/>
      </dsp:txXfrm>
    </dsp:sp>
    <dsp:sp modelId="{34D86FAF-4D63-4E13-81E0-9A83DA467089}">
      <dsp:nvSpPr>
        <dsp:cNvPr id="0" name=""/>
        <dsp:cNvSpPr/>
      </dsp:nvSpPr>
      <dsp:spPr>
        <a:xfrm>
          <a:off x="6362709" y="1687788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Сложность изготовления, тщательность сборки</a:t>
          </a:r>
          <a:endParaRPr lang="ru-RU" sz="1300" kern="1200" dirty="0"/>
        </a:p>
      </dsp:txBody>
      <dsp:txXfrm>
        <a:off x="6384908" y="1709987"/>
        <a:ext cx="713526" cy="2405818"/>
      </dsp:txXfrm>
    </dsp:sp>
    <dsp:sp modelId="{5BDE023F-A538-4AAF-9FD0-FC2731FA87F2}">
      <dsp:nvSpPr>
        <dsp:cNvPr id="0" name=""/>
        <dsp:cNvSpPr/>
      </dsp:nvSpPr>
      <dsp:spPr>
        <a:xfrm>
          <a:off x="7152466" y="1687788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Малые производительности</a:t>
          </a:r>
          <a:endParaRPr lang="ru-RU" sz="1300" kern="1200" dirty="0"/>
        </a:p>
      </dsp:txBody>
      <dsp:txXfrm>
        <a:off x="7174665" y="1709987"/>
        <a:ext cx="713526" cy="2405818"/>
      </dsp:txXfrm>
    </dsp:sp>
    <dsp:sp modelId="{481F28B6-4C76-4C4B-AB40-A06331BC3DB8}">
      <dsp:nvSpPr>
        <dsp:cNvPr id="0" name=""/>
        <dsp:cNvSpPr/>
      </dsp:nvSpPr>
      <dsp:spPr>
        <a:xfrm>
          <a:off x="7942223" y="1687788"/>
          <a:ext cx="757924" cy="24502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Сложность изготовления, тщательность сборки (только для пластинчатых)</a:t>
          </a:r>
          <a:endParaRPr lang="ru-RU" sz="1300" kern="1200" dirty="0"/>
        </a:p>
      </dsp:txBody>
      <dsp:txXfrm>
        <a:off x="7964422" y="1709987"/>
        <a:ext cx="713526" cy="240581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48498-1B30-4AC6-98E4-95AEC2E4F0BF}">
      <dsp:nvSpPr>
        <dsp:cNvPr id="0" name=""/>
        <dsp:cNvSpPr/>
      </dsp:nvSpPr>
      <dsp:spPr>
        <a:xfrm>
          <a:off x="4485" y="445649"/>
          <a:ext cx="9027524" cy="510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Центробежные</a:t>
          </a:r>
          <a:endParaRPr lang="ru-RU" sz="1600" kern="1200" dirty="0"/>
        </a:p>
      </dsp:txBody>
      <dsp:txXfrm>
        <a:off x="19431" y="460595"/>
        <a:ext cx="8997632" cy="480402"/>
      </dsp:txXfrm>
    </dsp:sp>
    <dsp:sp modelId="{E8A54220-A614-49E9-855C-76C7EB2DBBAA}">
      <dsp:nvSpPr>
        <dsp:cNvPr id="0" name=""/>
        <dsp:cNvSpPr/>
      </dsp:nvSpPr>
      <dsp:spPr>
        <a:xfrm>
          <a:off x="13296" y="1041186"/>
          <a:ext cx="4881476" cy="377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Достоинства </a:t>
          </a:r>
          <a:endParaRPr lang="ru-RU" sz="1200" kern="1200" dirty="0"/>
        </a:p>
      </dsp:txBody>
      <dsp:txXfrm>
        <a:off x="24344" y="1052234"/>
        <a:ext cx="4859380" cy="355105"/>
      </dsp:txXfrm>
    </dsp:sp>
    <dsp:sp modelId="{4395142B-7EE9-45EE-828C-DEF441AC486C}">
      <dsp:nvSpPr>
        <dsp:cNvPr id="0" name=""/>
        <dsp:cNvSpPr/>
      </dsp:nvSpPr>
      <dsp:spPr>
        <a:xfrm>
          <a:off x="13296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Непрерывная и равномерная подача; </a:t>
          </a:r>
          <a:r>
            <a:rPr lang="ru-RU" sz="1200" kern="1200" dirty="0" err="1" smtClean="0"/>
            <a:t>безынерционность</a:t>
          </a:r>
          <a:endParaRPr lang="ru-RU" sz="1200" kern="1200" dirty="0"/>
        </a:p>
      </dsp:txBody>
      <dsp:txXfrm>
        <a:off x="36319" y="1557102"/>
        <a:ext cx="740021" cy="2646517"/>
      </dsp:txXfrm>
    </dsp:sp>
    <dsp:sp modelId="{F0257380-DCC3-4FA3-8CF6-909541BCA5B1}">
      <dsp:nvSpPr>
        <dsp:cNvPr id="0" name=""/>
        <dsp:cNvSpPr/>
      </dsp:nvSpPr>
      <dsp:spPr>
        <a:xfrm>
          <a:off x="832378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 требует тяжелых фундаментов</a:t>
          </a:r>
          <a:endParaRPr lang="ru-RU" sz="1200" kern="1200" dirty="0"/>
        </a:p>
      </dsp:txBody>
      <dsp:txXfrm>
        <a:off x="855401" y="1557102"/>
        <a:ext cx="740021" cy="2646517"/>
      </dsp:txXfrm>
    </dsp:sp>
    <dsp:sp modelId="{0A11B689-9B3F-4839-866A-1BA694FE9F7F}">
      <dsp:nvSpPr>
        <dsp:cNvPr id="0" name=""/>
        <dsp:cNvSpPr/>
      </dsp:nvSpPr>
      <dsp:spPr>
        <a:xfrm>
          <a:off x="1651460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Возможность непосредственного соединения с  электро-двигателем</a:t>
          </a:r>
          <a:endParaRPr lang="ru-RU" sz="1200" kern="1200" dirty="0"/>
        </a:p>
      </dsp:txBody>
      <dsp:txXfrm>
        <a:off x="1674483" y="1557102"/>
        <a:ext cx="740021" cy="2646517"/>
      </dsp:txXfrm>
    </dsp:sp>
    <dsp:sp modelId="{57745DAA-CDA0-438F-B0CF-6CCAFCDC7971}">
      <dsp:nvSpPr>
        <dsp:cNvPr id="0" name=""/>
        <dsp:cNvSpPr/>
      </dsp:nvSpPr>
      <dsp:spPr>
        <a:xfrm>
          <a:off x="2470542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Отсутствие клапанов</a:t>
          </a:r>
          <a:endParaRPr lang="ru-RU" sz="1200" kern="1200" dirty="0"/>
        </a:p>
      </dsp:txBody>
      <dsp:txXfrm>
        <a:off x="2493565" y="1557102"/>
        <a:ext cx="740021" cy="2646517"/>
      </dsp:txXfrm>
    </dsp:sp>
    <dsp:sp modelId="{89F06F90-B082-4468-9326-C0F29F268127}">
      <dsp:nvSpPr>
        <dsp:cNvPr id="0" name=""/>
        <dsp:cNvSpPr/>
      </dsp:nvSpPr>
      <dsp:spPr>
        <a:xfrm>
          <a:off x="3289624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Низкая металлоемкость, компактность</a:t>
          </a:r>
          <a:endParaRPr lang="ru-RU" sz="1200" kern="1200" dirty="0"/>
        </a:p>
      </dsp:txBody>
      <dsp:txXfrm>
        <a:off x="3312647" y="1557102"/>
        <a:ext cx="740021" cy="2646517"/>
      </dsp:txXfrm>
    </dsp:sp>
    <dsp:sp modelId="{63BBF34A-2215-4CD2-8B7B-10A2729586DA}">
      <dsp:nvSpPr>
        <dsp:cNvPr id="0" name=""/>
        <dsp:cNvSpPr/>
      </dsp:nvSpPr>
      <dsp:spPr>
        <a:xfrm>
          <a:off x="4108706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Простота регулировки производительности</a:t>
          </a:r>
          <a:endParaRPr lang="ru-RU" sz="1200" kern="1200" dirty="0"/>
        </a:p>
      </dsp:txBody>
      <dsp:txXfrm>
        <a:off x="4131729" y="1557102"/>
        <a:ext cx="740021" cy="2646517"/>
      </dsp:txXfrm>
    </dsp:sp>
    <dsp:sp modelId="{EE6AB4D1-78EA-47A4-92BE-7486984CA31C}">
      <dsp:nvSpPr>
        <dsp:cNvPr id="0" name=""/>
        <dsp:cNvSpPr/>
      </dsp:nvSpPr>
      <dsp:spPr>
        <a:xfrm>
          <a:off x="4960803" y="1041186"/>
          <a:ext cx="4062394" cy="377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Недостатки</a:t>
          </a:r>
          <a:endParaRPr lang="ru-RU" sz="1200" kern="1200" dirty="0"/>
        </a:p>
      </dsp:txBody>
      <dsp:txXfrm>
        <a:off x="4971851" y="1052234"/>
        <a:ext cx="4040298" cy="355105"/>
      </dsp:txXfrm>
    </dsp:sp>
    <dsp:sp modelId="{3925EE8E-CB80-4924-B613-17A08D1F0FA2}">
      <dsp:nvSpPr>
        <dsp:cNvPr id="0" name=""/>
        <dsp:cNvSpPr/>
      </dsp:nvSpPr>
      <dsp:spPr>
        <a:xfrm>
          <a:off x="4960803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Взаимосвязь напора и производительности</a:t>
          </a:r>
          <a:endParaRPr lang="ru-RU" sz="1100" kern="1200" dirty="0"/>
        </a:p>
      </dsp:txBody>
      <dsp:txXfrm>
        <a:off x="4983826" y="1557102"/>
        <a:ext cx="740021" cy="2646517"/>
      </dsp:txXfrm>
    </dsp:sp>
    <dsp:sp modelId="{5A3F2CFE-7FD3-4234-B480-900085488F83}">
      <dsp:nvSpPr>
        <dsp:cNvPr id="0" name=""/>
        <dsp:cNvSpPr/>
      </dsp:nvSpPr>
      <dsp:spPr>
        <a:xfrm>
          <a:off x="5779885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Нецелесообразность конструирования центробежных насосов на малую производительность</a:t>
          </a:r>
          <a:endParaRPr lang="ru-RU" sz="1100" kern="1200" dirty="0"/>
        </a:p>
      </dsp:txBody>
      <dsp:txXfrm>
        <a:off x="5802908" y="1557102"/>
        <a:ext cx="740021" cy="2646517"/>
      </dsp:txXfrm>
    </dsp:sp>
    <dsp:sp modelId="{F6F0101B-E3D4-44C0-AAC2-AC0C8CC58B20}">
      <dsp:nvSpPr>
        <dsp:cNvPr id="0" name=""/>
        <dsp:cNvSpPr/>
      </dsp:nvSpPr>
      <dsp:spPr>
        <a:xfrm>
          <a:off x="6598967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Трудно сконструировать насос на высокие напоры (выше 10 МПа)</a:t>
          </a:r>
          <a:endParaRPr lang="ru-RU" sz="1100" kern="1200" dirty="0"/>
        </a:p>
      </dsp:txBody>
      <dsp:txXfrm>
        <a:off x="6621990" y="1557102"/>
        <a:ext cx="740021" cy="2646517"/>
      </dsp:txXfrm>
    </dsp:sp>
    <dsp:sp modelId="{493D7F74-EFC3-4BEC-8A2D-968433D0FF8D}">
      <dsp:nvSpPr>
        <dsp:cNvPr id="0" name=""/>
        <dsp:cNvSpPr/>
      </dsp:nvSpPr>
      <dsp:spPr>
        <a:xfrm>
          <a:off x="7418049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Пониженный КПД насоса</a:t>
          </a:r>
          <a:endParaRPr lang="ru-RU" sz="1100" kern="1200" dirty="0"/>
        </a:p>
      </dsp:txBody>
      <dsp:txXfrm>
        <a:off x="7441072" y="1557102"/>
        <a:ext cx="740021" cy="2646517"/>
      </dsp:txXfrm>
    </dsp:sp>
    <dsp:sp modelId="{26601167-8E5D-4F18-94A8-8DD147E0E766}">
      <dsp:nvSpPr>
        <dsp:cNvPr id="0" name=""/>
        <dsp:cNvSpPr/>
      </dsp:nvSpPr>
      <dsp:spPr>
        <a:xfrm>
          <a:off x="8237131" y="1534079"/>
          <a:ext cx="786067" cy="26925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Подверженность кавитации</a:t>
          </a:r>
          <a:endParaRPr lang="ru-RU" sz="1100" kern="1200" dirty="0"/>
        </a:p>
      </dsp:txBody>
      <dsp:txXfrm>
        <a:off x="8260154" y="1557102"/>
        <a:ext cx="740021" cy="264651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3A5C5-767E-4A37-B7C5-5762E1E2CD88}">
      <dsp:nvSpPr>
        <dsp:cNvPr id="0" name=""/>
        <dsp:cNvSpPr/>
      </dsp:nvSpPr>
      <dsp:spPr>
        <a:xfrm>
          <a:off x="4003" y="331"/>
          <a:ext cx="3333064" cy="8405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Осевые</a:t>
          </a:r>
          <a:endParaRPr lang="ru-RU" sz="3600" kern="1200" dirty="0"/>
        </a:p>
      </dsp:txBody>
      <dsp:txXfrm>
        <a:off x="28622" y="24950"/>
        <a:ext cx="3283826" cy="791316"/>
      </dsp:txXfrm>
    </dsp:sp>
    <dsp:sp modelId="{A375D5A8-ECB4-4D3B-B70A-D8E0E328DA33}">
      <dsp:nvSpPr>
        <dsp:cNvPr id="0" name=""/>
        <dsp:cNvSpPr/>
      </dsp:nvSpPr>
      <dsp:spPr>
        <a:xfrm>
          <a:off x="8946" y="1052026"/>
          <a:ext cx="1594678" cy="8935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Достоинства</a:t>
          </a:r>
          <a:endParaRPr lang="ru-RU" sz="1900" kern="1200" dirty="0"/>
        </a:p>
      </dsp:txBody>
      <dsp:txXfrm>
        <a:off x="35117" y="1078197"/>
        <a:ext cx="1542336" cy="841215"/>
      </dsp:txXfrm>
    </dsp:sp>
    <dsp:sp modelId="{12432FE7-A506-4093-8CE3-976386C6AB0D}">
      <dsp:nvSpPr>
        <dsp:cNvPr id="0" name=""/>
        <dsp:cNvSpPr/>
      </dsp:nvSpPr>
      <dsp:spPr>
        <a:xfrm>
          <a:off x="8946" y="2156724"/>
          <a:ext cx="1594678" cy="1681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Большие производительности</a:t>
          </a:r>
          <a:endParaRPr lang="ru-RU" sz="1200" kern="1200" dirty="0"/>
        </a:p>
      </dsp:txBody>
      <dsp:txXfrm>
        <a:off x="55653" y="2203431"/>
        <a:ext cx="1501264" cy="1587627"/>
      </dsp:txXfrm>
    </dsp:sp>
    <dsp:sp modelId="{44334A14-EDB6-45E1-8126-E10E12964676}">
      <dsp:nvSpPr>
        <dsp:cNvPr id="0" name=""/>
        <dsp:cNvSpPr/>
      </dsp:nvSpPr>
      <dsp:spPr>
        <a:xfrm>
          <a:off x="1737446" y="1052026"/>
          <a:ext cx="1594678" cy="8355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Недостатки</a:t>
          </a:r>
          <a:endParaRPr lang="ru-RU" sz="1900" kern="1200" dirty="0"/>
        </a:p>
      </dsp:txBody>
      <dsp:txXfrm>
        <a:off x="1761920" y="1076500"/>
        <a:ext cx="1545730" cy="786647"/>
      </dsp:txXfrm>
    </dsp:sp>
    <dsp:sp modelId="{6B5EA4B9-A215-4258-B361-7361B736F3B3}">
      <dsp:nvSpPr>
        <dsp:cNvPr id="0" name=""/>
        <dsp:cNvSpPr/>
      </dsp:nvSpPr>
      <dsp:spPr>
        <a:xfrm>
          <a:off x="1737446" y="2098762"/>
          <a:ext cx="1594678" cy="1681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Малые напоры</a:t>
          </a:r>
          <a:endParaRPr lang="ru-RU" sz="1200" kern="1200" dirty="0"/>
        </a:p>
      </dsp:txBody>
      <dsp:txXfrm>
        <a:off x="1784153" y="2145469"/>
        <a:ext cx="1501264" cy="1587627"/>
      </dsp:txXfrm>
    </dsp:sp>
    <dsp:sp modelId="{31106F4F-5BE2-4C80-B95D-62FDF510B180}">
      <dsp:nvSpPr>
        <dsp:cNvPr id="0" name=""/>
        <dsp:cNvSpPr/>
      </dsp:nvSpPr>
      <dsp:spPr>
        <a:xfrm>
          <a:off x="3604974" y="331"/>
          <a:ext cx="4999400" cy="8400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Струйные</a:t>
          </a:r>
          <a:endParaRPr lang="ru-RU" sz="3600" kern="1200" dirty="0"/>
        </a:p>
      </dsp:txBody>
      <dsp:txXfrm>
        <a:off x="3629579" y="24936"/>
        <a:ext cx="4950190" cy="790856"/>
      </dsp:txXfrm>
    </dsp:sp>
    <dsp:sp modelId="{8BDC8460-5E2C-493A-8D93-BD13FDB355A9}">
      <dsp:nvSpPr>
        <dsp:cNvPr id="0" name=""/>
        <dsp:cNvSpPr/>
      </dsp:nvSpPr>
      <dsp:spPr>
        <a:xfrm>
          <a:off x="3609919" y="1051538"/>
          <a:ext cx="3259450" cy="803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Достоинства</a:t>
          </a:r>
          <a:endParaRPr lang="ru-RU" sz="1900" kern="1200" dirty="0"/>
        </a:p>
      </dsp:txBody>
      <dsp:txXfrm>
        <a:off x="3633447" y="1075066"/>
        <a:ext cx="3212394" cy="756263"/>
      </dsp:txXfrm>
    </dsp:sp>
    <dsp:sp modelId="{6705306C-723F-434E-83F2-951284083471}">
      <dsp:nvSpPr>
        <dsp:cNvPr id="0" name=""/>
        <dsp:cNvSpPr/>
      </dsp:nvSpPr>
      <dsp:spPr>
        <a:xfrm>
          <a:off x="3609919" y="2065998"/>
          <a:ext cx="1596237" cy="1681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Простота устройства</a:t>
          </a:r>
          <a:endParaRPr lang="ru-RU" sz="1200" kern="1200" dirty="0"/>
        </a:p>
      </dsp:txBody>
      <dsp:txXfrm>
        <a:off x="3656671" y="2112750"/>
        <a:ext cx="1502733" cy="1587537"/>
      </dsp:txXfrm>
    </dsp:sp>
    <dsp:sp modelId="{67A55A98-7E40-42B7-A7DD-EC6568DA0850}">
      <dsp:nvSpPr>
        <dsp:cNvPr id="0" name=""/>
        <dsp:cNvSpPr/>
      </dsp:nvSpPr>
      <dsp:spPr>
        <a:xfrm>
          <a:off x="5273132" y="2065998"/>
          <a:ext cx="1596237" cy="1681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Возможность перекачки жидкостей, содержащих мелкие твердые частицы</a:t>
          </a:r>
          <a:endParaRPr lang="ru-RU" sz="1200" kern="1200"/>
        </a:p>
      </dsp:txBody>
      <dsp:txXfrm>
        <a:off x="5319884" y="2112750"/>
        <a:ext cx="1502733" cy="1587537"/>
      </dsp:txXfrm>
    </dsp:sp>
    <dsp:sp modelId="{BC3B8570-46AE-4BAB-8E5A-E06668504DF4}">
      <dsp:nvSpPr>
        <dsp:cNvPr id="0" name=""/>
        <dsp:cNvSpPr/>
      </dsp:nvSpPr>
      <dsp:spPr>
        <a:xfrm>
          <a:off x="7003192" y="1051538"/>
          <a:ext cx="1596237" cy="753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Недостатки</a:t>
          </a:r>
          <a:endParaRPr lang="ru-RU" sz="1900" kern="1200" dirty="0"/>
        </a:p>
      </dsp:txBody>
      <dsp:txXfrm>
        <a:off x="7025271" y="1073617"/>
        <a:ext cx="1552079" cy="709688"/>
      </dsp:txXfrm>
    </dsp:sp>
    <dsp:sp modelId="{DB99C1D6-0F7F-49E2-8052-3086DAF12CD2}">
      <dsp:nvSpPr>
        <dsp:cNvPr id="0" name=""/>
        <dsp:cNvSpPr/>
      </dsp:nvSpPr>
      <dsp:spPr>
        <a:xfrm>
          <a:off x="7003192" y="2016525"/>
          <a:ext cx="1596237" cy="1681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Смешение перекачиваемой жидкости с рабочей</a:t>
          </a:r>
          <a:endParaRPr lang="ru-RU" sz="1200" kern="1200" dirty="0"/>
        </a:p>
      </dsp:txBody>
      <dsp:txXfrm>
        <a:off x="7049944" y="2063277"/>
        <a:ext cx="1502733" cy="15875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0322-3872-4868-9BBC-8A8DDD57839A}">
      <dsp:nvSpPr>
        <dsp:cNvPr id="0" name=""/>
        <dsp:cNvSpPr/>
      </dsp:nvSpPr>
      <dsp:spPr>
        <a:xfrm>
          <a:off x="7279552" y="983171"/>
          <a:ext cx="491349" cy="170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75"/>
              </a:lnTo>
              <a:lnTo>
                <a:pt x="491349" y="85275"/>
              </a:lnTo>
              <a:lnTo>
                <a:pt x="491349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3D37BA-A89D-4038-AE5D-34454AD8D30D}">
      <dsp:nvSpPr>
        <dsp:cNvPr id="0" name=""/>
        <dsp:cNvSpPr/>
      </dsp:nvSpPr>
      <dsp:spPr>
        <a:xfrm>
          <a:off x="6788202" y="1559797"/>
          <a:ext cx="1474049" cy="170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75"/>
              </a:lnTo>
              <a:lnTo>
                <a:pt x="1474049" y="85275"/>
              </a:lnTo>
              <a:lnTo>
                <a:pt x="1474049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4D4CA-8768-4144-BA69-C7E7357CFDC2}">
      <dsp:nvSpPr>
        <dsp:cNvPr id="0" name=""/>
        <dsp:cNvSpPr/>
      </dsp:nvSpPr>
      <dsp:spPr>
        <a:xfrm>
          <a:off x="6788202" y="1559797"/>
          <a:ext cx="491349" cy="170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75"/>
              </a:lnTo>
              <a:lnTo>
                <a:pt x="491349" y="85275"/>
              </a:lnTo>
              <a:lnTo>
                <a:pt x="491349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E0CC97-FFFB-4536-9609-CFC8CDEEF3DA}">
      <dsp:nvSpPr>
        <dsp:cNvPr id="0" name=""/>
        <dsp:cNvSpPr/>
      </dsp:nvSpPr>
      <dsp:spPr>
        <a:xfrm>
          <a:off x="6296853" y="1559797"/>
          <a:ext cx="491349" cy="170551"/>
        </a:xfrm>
        <a:custGeom>
          <a:avLst/>
          <a:gdLst/>
          <a:ahLst/>
          <a:cxnLst/>
          <a:rect l="0" t="0" r="0" b="0"/>
          <a:pathLst>
            <a:path>
              <a:moveTo>
                <a:pt x="491349" y="0"/>
              </a:moveTo>
              <a:lnTo>
                <a:pt x="491349" y="85275"/>
              </a:lnTo>
              <a:lnTo>
                <a:pt x="0" y="85275"/>
              </a:lnTo>
              <a:lnTo>
                <a:pt x="0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27061-DBED-4906-98F5-55A4BC03D457}">
      <dsp:nvSpPr>
        <dsp:cNvPr id="0" name=""/>
        <dsp:cNvSpPr/>
      </dsp:nvSpPr>
      <dsp:spPr>
        <a:xfrm>
          <a:off x="4989294" y="2136422"/>
          <a:ext cx="121822" cy="950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0213"/>
              </a:lnTo>
              <a:lnTo>
                <a:pt x="121822" y="9502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0C0148-6382-4AD3-88DC-03096AB5896D}">
      <dsp:nvSpPr>
        <dsp:cNvPr id="0" name=""/>
        <dsp:cNvSpPr/>
      </dsp:nvSpPr>
      <dsp:spPr>
        <a:xfrm>
          <a:off x="4989294" y="2136422"/>
          <a:ext cx="121822" cy="373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588"/>
              </a:lnTo>
              <a:lnTo>
                <a:pt x="121822" y="3735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24CE9C-2799-4F9A-9888-D623A85E99A8}">
      <dsp:nvSpPr>
        <dsp:cNvPr id="0" name=""/>
        <dsp:cNvSpPr/>
      </dsp:nvSpPr>
      <dsp:spPr>
        <a:xfrm>
          <a:off x="5314153" y="1559797"/>
          <a:ext cx="1474049" cy="170551"/>
        </a:xfrm>
        <a:custGeom>
          <a:avLst/>
          <a:gdLst/>
          <a:ahLst/>
          <a:cxnLst/>
          <a:rect l="0" t="0" r="0" b="0"/>
          <a:pathLst>
            <a:path>
              <a:moveTo>
                <a:pt x="1474049" y="0"/>
              </a:moveTo>
              <a:lnTo>
                <a:pt x="1474049" y="85275"/>
              </a:lnTo>
              <a:lnTo>
                <a:pt x="0" y="85275"/>
              </a:lnTo>
              <a:lnTo>
                <a:pt x="0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B34A38-3858-4406-B0AB-3DE449E26C0F}">
      <dsp:nvSpPr>
        <dsp:cNvPr id="0" name=""/>
        <dsp:cNvSpPr/>
      </dsp:nvSpPr>
      <dsp:spPr>
        <a:xfrm>
          <a:off x="6788202" y="983171"/>
          <a:ext cx="491349" cy="170551"/>
        </a:xfrm>
        <a:custGeom>
          <a:avLst/>
          <a:gdLst/>
          <a:ahLst/>
          <a:cxnLst/>
          <a:rect l="0" t="0" r="0" b="0"/>
          <a:pathLst>
            <a:path>
              <a:moveTo>
                <a:pt x="491349" y="0"/>
              </a:moveTo>
              <a:lnTo>
                <a:pt x="491349" y="85275"/>
              </a:lnTo>
              <a:lnTo>
                <a:pt x="0" y="85275"/>
              </a:lnTo>
              <a:lnTo>
                <a:pt x="0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39D57D-0668-4793-9059-4CADE4FC3560}">
      <dsp:nvSpPr>
        <dsp:cNvPr id="0" name=""/>
        <dsp:cNvSpPr/>
      </dsp:nvSpPr>
      <dsp:spPr>
        <a:xfrm>
          <a:off x="4026898" y="406546"/>
          <a:ext cx="3252654" cy="170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75"/>
              </a:lnTo>
              <a:lnTo>
                <a:pt x="3252654" y="85275"/>
              </a:lnTo>
              <a:lnTo>
                <a:pt x="3252654" y="1705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9B945-8948-4F2B-98EF-26BFFEA29BC1}">
      <dsp:nvSpPr>
        <dsp:cNvPr id="0" name=""/>
        <dsp:cNvSpPr/>
      </dsp:nvSpPr>
      <dsp:spPr>
        <a:xfrm>
          <a:off x="3803557" y="1559797"/>
          <a:ext cx="121822" cy="3256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6715"/>
              </a:lnTo>
              <a:lnTo>
                <a:pt x="121822" y="32567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1ACB5-2242-48C2-83EE-AA630A24CF7E}">
      <dsp:nvSpPr>
        <dsp:cNvPr id="0" name=""/>
        <dsp:cNvSpPr/>
      </dsp:nvSpPr>
      <dsp:spPr>
        <a:xfrm>
          <a:off x="3803557" y="1559797"/>
          <a:ext cx="121822" cy="26800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0089"/>
              </a:lnTo>
              <a:lnTo>
                <a:pt x="121822" y="26800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6B8CDE-F213-480A-BAFB-AD8C83F6098F}">
      <dsp:nvSpPr>
        <dsp:cNvPr id="0" name=""/>
        <dsp:cNvSpPr/>
      </dsp:nvSpPr>
      <dsp:spPr>
        <a:xfrm>
          <a:off x="3803557" y="1559797"/>
          <a:ext cx="121822" cy="2103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3464"/>
              </a:lnTo>
              <a:lnTo>
                <a:pt x="121822" y="21034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10AFBB-4035-4A9E-AD34-AC1193B76941}">
      <dsp:nvSpPr>
        <dsp:cNvPr id="0" name=""/>
        <dsp:cNvSpPr/>
      </dsp:nvSpPr>
      <dsp:spPr>
        <a:xfrm>
          <a:off x="3803557" y="1559797"/>
          <a:ext cx="121822" cy="1526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6839"/>
              </a:lnTo>
              <a:lnTo>
                <a:pt x="121822" y="15268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99506-107B-44C8-8E6F-167DA1D474B8}">
      <dsp:nvSpPr>
        <dsp:cNvPr id="0" name=""/>
        <dsp:cNvSpPr/>
      </dsp:nvSpPr>
      <dsp:spPr>
        <a:xfrm>
          <a:off x="3803557" y="1559797"/>
          <a:ext cx="121822" cy="950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0213"/>
              </a:lnTo>
              <a:lnTo>
                <a:pt x="121822" y="9502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385D8-F255-425B-B02F-0438423964FD}">
      <dsp:nvSpPr>
        <dsp:cNvPr id="0" name=""/>
        <dsp:cNvSpPr/>
      </dsp:nvSpPr>
      <dsp:spPr>
        <a:xfrm>
          <a:off x="3803557" y="1559797"/>
          <a:ext cx="121822" cy="373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588"/>
              </a:lnTo>
              <a:lnTo>
                <a:pt x="121822" y="3735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DE03BD-4372-477F-9365-1A424A8F6576}">
      <dsp:nvSpPr>
        <dsp:cNvPr id="0" name=""/>
        <dsp:cNvSpPr/>
      </dsp:nvSpPr>
      <dsp:spPr>
        <a:xfrm>
          <a:off x="3044198" y="983171"/>
          <a:ext cx="1084218" cy="170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75"/>
              </a:lnTo>
              <a:lnTo>
                <a:pt x="1084218" y="85275"/>
              </a:lnTo>
              <a:lnTo>
                <a:pt x="1084218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AD724E-A46E-4803-AF12-7A670DA59729}">
      <dsp:nvSpPr>
        <dsp:cNvPr id="0" name=""/>
        <dsp:cNvSpPr/>
      </dsp:nvSpPr>
      <dsp:spPr>
        <a:xfrm>
          <a:off x="2820857" y="2136422"/>
          <a:ext cx="121822" cy="1526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6839"/>
              </a:lnTo>
              <a:lnTo>
                <a:pt x="121822" y="15268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973161-A6BC-4066-9AC0-F44F8E7EA694}">
      <dsp:nvSpPr>
        <dsp:cNvPr id="0" name=""/>
        <dsp:cNvSpPr/>
      </dsp:nvSpPr>
      <dsp:spPr>
        <a:xfrm>
          <a:off x="2820857" y="2136422"/>
          <a:ext cx="121822" cy="950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0213"/>
              </a:lnTo>
              <a:lnTo>
                <a:pt x="121822" y="9502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108D47-65CF-41AC-8F76-37EBF2D9D88C}">
      <dsp:nvSpPr>
        <dsp:cNvPr id="0" name=""/>
        <dsp:cNvSpPr/>
      </dsp:nvSpPr>
      <dsp:spPr>
        <a:xfrm>
          <a:off x="2820857" y="2136422"/>
          <a:ext cx="121822" cy="373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588"/>
              </a:lnTo>
              <a:lnTo>
                <a:pt x="121822" y="3735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A5A5A-DBC7-4728-9C05-38F5C0588DF9}">
      <dsp:nvSpPr>
        <dsp:cNvPr id="0" name=""/>
        <dsp:cNvSpPr/>
      </dsp:nvSpPr>
      <dsp:spPr>
        <a:xfrm>
          <a:off x="3099997" y="1559797"/>
          <a:ext cx="91440" cy="1705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5038F-8CC9-46DF-8225-3BBB0061E3C8}">
      <dsp:nvSpPr>
        <dsp:cNvPr id="0" name=""/>
        <dsp:cNvSpPr/>
      </dsp:nvSpPr>
      <dsp:spPr>
        <a:xfrm>
          <a:off x="3044198" y="983171"/>
          <a:ext cx="101518" cy="170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75"/>
              </a:lnTo>
              <a:lnTo>
                <a:pt x="101518" y="85275"/>
              </a:lnTo>
              <a:lnTo>
                <a:pt x="101518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F9EACB-35D8-4646-85AA-AAD55C90E294}">
      <dsp:nvSpPr>
        <dsp:cNvPr id="0" name=""/>
        <dsp:cNvSpPr/>
      </dsp:nvSpPr>
      <dsp:spPr>
        <a:xfrm>
          <a:off x="1635120" y="1559797"/>
          <a:ext cx="121822" cy="373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588"/>
              </a:lnTo>
              <a:lnTo>
                <a:pt x="121822" y="3735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FAF5E9-ACCA-43DF-B785-4B57C9EF777D}">
      <dsp:nvSpPr>
        <dsp:cNvPr id="0" name=""/>
        <dsp:cNvSpPr/>
      </dsp:nvSpPr>
      <dsp:spPr>
        <a:xfrm>
          <a:off x="1959980" y="983171"/>
          <a:ext cx="1084218" cy="170551"/>
        </a:xfrm>
        <a:custGeom>
          <a:avLst/>
          <a:gdLst/>
          <a:ahLst/>
          <a:cxnLst/>
          <a:rect l="0" t="0" r="0" b="0"/>
          <a:pathLst>
            <a:path>
              <a:moveTo>
                <a:pt x="1084218" y="0"/>
              </a:moveTo>
              <a:lnTo>
                <a:pt x="1084218" y="85275"/>
              </a:lnTo>
              <a:lnTo>
                <a:pt x="0" y="85275"/>
              </a:lnTo>
              <a:lnTo>
                <a:pt x="0" y="1705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1BDB6-E100-4FD6-B117-65AE4731E430}">
      <dsp:nvSpPr>
        <dsp:cNvPr id="0" name=""/>
        <dsp:cNvSpPr/>
      </dsp:nvSpPr>
      <dsp:spPr>
        <a:xfrm>
          <a:off x="3044198" y="406546"/>
          <a:ext cx="982699" cy="170551"/>
        </a:xfrm>
        <a:custGeom>
          <a:avLst/>
          <a:gdLst/>
          <a:ahLst/>
          <a:cxnLst/>
          <a:rect l="0" t="0" r="0" b="0"/>
          <a:pathLst>
            <a:path>
              <a:moveTo>
                <a:pt x="982699" y="0"/>
              </a:moveTo>
              <a:lnTo>
                <a:pt x="982699" y="85275"/>
              </a:lnTo>
              <a:lnTo>
                <a:pt x="0" y="85275"/>
              </a:lnTo>
              <a:lnTo>
                <a:pt x="0" y="1705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A82B98-47CD-4606-8FF4-CC4573996197}">
      <dsp:nvSpPr>
        <dsp:cNvPr id="0" name=""/>
        <dsp:cNvSpPr/>
      </dsp:nvSpPr>
      <dsp:spPr>
        <a:xfrm>
          <a:off x="449384" y="983171"/>
          <a:ext cx="121822" cy="2103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3464"/>
              </a:lnTo>
              <a:lnTo>
                <a:pt x="121822" y="21034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C2DFB-3C2B-4DBD-8C88-052545ED8DBC}">
      <dsp:nvSpPr>
        <dsp:cNvPr id="0" name=""/>
        <dsp:cNvSpPr/>
      </dsp:nvSpPr>
      <dsp:spPr>
        <a:xfrm>
          <a:off x="449384" y="983171"/>
          <a:ext cx="121822" cy="1526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6839"/>
              </a:lnTo>
              <a:lnTo>
                <a:pt x="121822" y="15268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F5866-960F-4A3E-A826-6E2B9395F119}">
      <dsp:nvSpPr>
        <dsp:cNvPr id="0" name=""/>
        <dsp:cNvSpPr/>
      </dsp:nvSpPr>
      <dsp:spPr>
        <a:xfrm>
          <a:off x="449384" y="983171"/>
          <a:ext cx="121822" cy="950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0213"/>
              </a:lnTo>
              <a:lnTo>
                <a:pt x="121822" y="9502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24367-2942-41EA-89D1-8637AEF9988F}">
      <dsp:nvSpPr>
        <dsp:cNvPr id="0" name=""/>
        <dsp:cNvSpPr/>
      </dsp:nvSpPr>
      <dsp:spPr>
        <a:xfrm>
          <a:off x="449384" y="983171"/>
          <a:ext cx="121822" cy="373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588"/>
              </a:lnTo>
              <a:lnTo>
                <a:pt x="121822" y="3735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3C0D43-5DA5-413D-A37D-F5597917121D}">
      <dsp:nvSpPr>
        <dsp:cNvPr id="0" name=""/>
        <dsp:cNvSpPr/>
      </dsp:nvSpPr>
      <dsp:spPr>
        <a:xfrm>
          <a:off x="774243" y="406546"/>
          <a:ext cx="3252654" cy="170551"/>
        </a:xfrm>
        <a:custGeom>
          <a:avLst/>
          <a:gdLst/>
          <a:ahLst/>
          <a:cxnLst/>
          <a:rect l="0" t="0" r="0" b="0"/>
          <a:pathLst>
            <a:path>
              <a:moveTo>
                <a:pt x="3252654" y="0"/>
              </a:moveTo>
              <a:lnTo>
                <a:pt x="3252654" y="85275"/>
              </a:lnTo>
              <a:lnTo>
                <a:pt x="0" y="85275"/>
              </a:lnTo>
              <a:lnTo>
                <a:pt x="0" y="1705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239C9-B86C-4042-86C9-4E26763161DA}">
      <dsp:nvSpPr>
        <dsp:cNvPr id="0" name=""/>
        <dsp:cNvSpPr/>
      </dsp:nvSpPr>
      <dsp:spPr>
        <a:xfrm>
          <a:off x="3620823" y="472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Классификация компрессорного оборудования</a:t>
          </a:r>
          <a:endParaRPr lang="ru-RU" sz="700" kern="1200" dirty="0"/>
        </a:p>
      </dsp:txBody>
      <dsp:txXfrm>
        <a:off x="3620823" y="472"/>
        <a:ext cx="812148" cy="406074"/>
      </dsp:txXfrm>
    </dsp:sp>
    <dsp:sp modelId="{1EC0B327-00AF-4FE4-892A-F6B3672E63D9}">
      <dsp:nvSpPr>
        <dsp:cNvPr id="0" name=""/>
        <dsp:cNvSpPr/>
      </dsp:nvSpPr>
      <dsp:spPr>
        <a:xfrm>
          <a:off x="368169" y="577097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По достижимому конечному давлению</a:t>
          </a:r>
          <a:endParaRPr lang="ru-RU" sz="700" kern="1200" dirty="0"/>
        </a:p>
      </dsp:txBody>
      <dsp:txXfrm>
        <a:off x="368169" y="577097"/>
        <a:ext cx="812148" cy="406074"/>
      </dsp:txXfrm>
    </dsp:sp>
    <dsp:sp modelId="{2E30A67F-F3A6-43C2-9A01-2C7D7CD966E3}">
      <dsp:nvSpPr>
        <dsp:cNvPr id="0" name=""/>
        <dsp:cNvSpPr/>
      </dsp:nvSpPr>
      <dsp:spPr>
        <a:xfrm>
          <a:off x="571206" y="115372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Низкого давления – до 1 Мпа</a:t>
          </a:r>
          <a:endParaRPr lang="ru-RU" sz="700" kern="1200" dirty="0"/>
        </a:p>
      </dsp:txBody>
      <dsp:txXfrm>
        <a:off x="571206" y="1153723"/>
        <a:ext cx="812148" cy="406074"/>
      </dsp:txXfrm>
    </dsp:sp>
    <dsp:sp modelId="{A4008FC6-5C6E-4304-85E2-F10CDE6706CD}">
      <dsp:nvSpPr>
        <dsp:cNvPr id="0" name=""/>
        <dsp:cNvSpPr/>
      </dsp:nvSpPr>
      <dsp:spPr>
        <a:xfrm>
          <a:off x="571206" y="1730348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Среднего – от 1 до 10 Мпа</a:t>
          </a:r>
          <a:endParaRPr lang="ru-RU" sz="700" kern="1200" dirty="0"/>
        </a:p>
      </dsp:txBody>
      <dsp:txXfrm>
        <a:off x="571206" y="1730348"/>
        <a:ext cx="812148" cy="406074"/>
      </dsp:txXfrm>
    </dsp:sp>
    <dsp:sp modelId="{95FD627A-7278-4483-A7B6-A47043419ADB}">
      <dsp:nvSpPr>
        <dsp:cNvPr id="0" name=""/>
        <dsp:cNvSpPr/>
      </dsp:nvSpPr>
      <dsp:spPr>
        <a:xfrm>
          <a:off x="571206" y="230697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Высокого – от 10 до 100 Мпа</a:t>
          </a:r>
          <a:endParaRPr lang="ru-RU" sz="700" kern="1200" dirty="0"/>
        </a:p>
      </dsp:txBody>
      <dsp:txXfrm>
        <a:off x="571206" y="2306973"/>
        <a:ext cx="812148" cy="406074"/>
      </dsp:txXfrm>
    </dsp:sp>
    <dsp:sp modelId="{4C0FE8C8-80D2-46DB-8854-7A8952231297}">
      <dsp:nvSpPr>
        <dsp:cNvPr id="0" name=""/>
        <dsp:cNvSpPr/>
      </dsp:nvSpPr>
      <dsp:spPr>
        <a:xfrm>
          <a:off x="571206" y="2883599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Сверхвысокого – свыше 100 МПа</a:t>
          </a:r>
          <a:endParaRPr lang="ru-RU" sz="700" kern="1200" dirty="0"/>
        </a:p>
      </dsp:txBody>
      <dsp:txXfrm>
        <a:off x="571206" y="2883599"/>
        <a:ext cx="812148" cy="406074"/>
      </dsp:txXfrm>
    </dsp:sp>
    <dsp:sp modelId="{427E7D86-618D-4FF9-B066-B291C4F64590}">
      <dsp:nvSpPr>
        <dsp:cNvPr id="0" name=""/>
        <dsp:cNvSpPr/>
      </dsp:nvSpPr>
      <dsp:spPr>
        <a:xfrm>
          <a:off x="2638124" y="577097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Компрессоры объемного действия</a:t>
          </a:r>
          <a:endParaRPr lang="ru-RU" sz="700" kern="1200" dirty="0"/>
        </a:p>
      </dsp:txBody>
      <dsp:txXfrm>
        <a:off x="2638124" y="577097"/>
        <a:ext cx="812148" cy="406074"/>
      </dsp:txXfrm>
    </dsp:sp>
    <dsp:sp modelId="{31376110-A8CB-4EA1-BD59-2FBA9B83470F}">
      <dsp:nvSpPr>
        <dsp:cNvPr id="0" name=""/>
        <dsp:cNvSpPr/>
      </dsp:nvSpPr>
      <dsp:spPr>
        <a:xfrm>
          <a:off x="1553906" y="115372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Поршневой</a:t>
          </a:r>
          <a:endParaRPr lang="ru-RU" sz="700" kern="1200" dirty="0"/>
        </a:p>
      </dsp:txBody>
      <dsp:txXfrm>
        <a:off x="1553906" y="1153723"/>
        <a:ext cx="812148" cy="406074"/>
      </dsp:txXfrm>
    </dsp:sp>
    <dsp:sp modelId="{3622917B-A3AC-4540-899A-D4CCCA91E658}">
      <dsp:nvSpPr>
        <dsp:cNvPr id="0" name=""/>
        <dsp:cNvSpPr/>
      </dsp:nvSpPr>
      <dsp:spPr>
        <a:xfrm>
          <a:off x="1756943" y="1730348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Свободно-поршневой</a:t>
          </a:r>
          <a:endParaRPr lang="ru-RU" sz="700" kern="1200" dirty="0"/>
        </a:p>
      </dsp:txBody>
      <dsp:txXfrm>
        <a:off x="1756943" y="1730348"/>
        <a:ext cx="812148" cy="406074"/>
      </dsp:txXfrm>
    </dsp:sp>
    <dsp:sp modelId="{B3A84E3A-3195-420A-9A6A-F320F2FE7D8F}">
      <dsp:nvSpPr>
        <dsp:cNvPr id="0" name=""/>
        <dsp:cNvSpPr/>
      </dsp:nvSpPr>
      <dsp:spPr>
        <a:xfrm>
          <a:off x="2739642" y="115372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Мембранный</a:t>
          </a:r>
          <a:endParaRPr lang="ru-RU" sz="700" kern="1200" dirty="0"/>
        </a:p>
      </dsp:txBody>
      <dsp:txXfrm>
        <a:off x="2739642" y="1153723"/>
        <a:ext cx="812148" cy="406074"/>
      </dsp:txXfrm>
    </dsp:sp>
    <dsp:sp modelId="{2392A079-FA8C-4E41-ACEC-FFF68892C405}">
      <dsp:nvSpPr>
        <dsp:cNvPr id="0" name=""/>
        <dsp:cNvSpPr/>
      </dsp:nvSpPr>
      <dsp:spPr>
        <a:xfrm>
          <a:off x="2739642" y="1730348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С механизмом движения</a:t>
          </a:r>
          <a:endParaRPr lang="ru-RU" sz="700" kern="1200" dirty="0"/>
        </a:p>
      </dsp:txBody>
      <dsp:txXfrm>
        <a:off x="2739642" y="1730348"/>
        <a:ext cx="812148" cy="406074"/>
      </dsp:txXfrm>
    </dsp:sp>
    <dsp:sp modelId="{225DFB9A-EB07-43B2-81BF-336A5E81568E}">
      <dsp:nvSpPr>
        <dsp:cNvPr id="0" name=""/>
        <dsp:cNvSpPr/>
      </dsp:nvSpPr>
      <dsp:spPr>
        <a:xfrm>
          <a:off x="2942679" y="230697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Кривошипно-шатунный</a:t>
          </a:r>
          <a:endParaRPr lang="ru-RU" sz="700" kern="1200" dirty="0"/>
        </a:p>
      </dsp:txBody>
      <dsp:txXfrm>
        <a:off x="2942679" y="2306973"/>
        <a:ext cx="812148" cy="406074"/>
      </dsp:txXfrm>
    </dsp:sp>
    <dsp:sp modelId="{2EFEC5D7-C49F-4FDF-B347-950F4771D2D4}">
      <dsp:nvSpPr>
        <dsp:cNvPr id="0" name=""/>
        <dsp:cNvSpPr/>
      </dsp:nvSpPr>
      <dsp:spPr>
        <a:xfrm>
          <a:off x="2942679" y="2883599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Кулисный</a:t>
          </a:r>
          <a:endParaRPr lang="ru-RU" sz="700" kern="1200" dirty="0"/>
        </a:p>
      </dsp:txBody>
      <dsp:txXfrm>
        <a:off x="2942679" y="2883599"/>
        <a:ext cx="812148" cy="406074"/>
      </dsp:txXfrm>
    </dsp:sp>
    <dsp:sp modelId="{EC520108-E370-4E5C-995F-72DB1F814A68}">
      <dsp:nvSpPr>
        <dsp:cNvPr id="0" name=""/>
        <dsp:cNvSpPr/>
      </dsp:nvSpPr>
      <dsp:spPr>
        <a:xfrm>
          <a:off x="2942679" y="3460224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кулачковый</a:t>
          </a:r>
          <a:endParaRPr lang="ru-RU" sz="700" kern="1200" dirty="0"/>
        </a:p>
      </dsp:txBody>
      <dsp:txXfrm>
        <a:off x="2942679" y="3460224"/>
        <a:ext cx="812148" cy="406074"/>
      </dsp:txXfrm>
    </dsp:sp>
    <dsp:sp modelId="{8475769B-E1B0-4D60-9C3C-FE8AD34479BE}">
      <dsp:nvSpPr>
        <dsp:cNvPr id="0" name=""/>
        <dsp:cNvSpPr/>
      </dsp:nvSpPr>
      <dsp:spPr>
        <a:xfrm>
          <a:off x="3722342" y="115372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Роторный</a:t>
          </a:r>
          <a:endParaRPr lang="ru-RU" sz="700" kern="1200" dirty="0"/>
        </a:p>
      </dsp:txBody>
      <dsp:txXfrm>
        <a:off x="3722342" y="1153723"/>
        <a:ext cx="812148" cy="406074"/>
      </dsp:txXfrm>
    </dsp:sp>
    <dsp:sp modelId="{4DF919EF-B978-49E7-9E1C-B03C324D726D}">
      <dsp:nvSpPr>
        <dsp:cNvPr id="0" name=""/>
        <dsp:cNvSpPr/>
      </dsp:nvSpPr>
      <dsp:spPr>
        <a:xfrm>
          <a:off x="3925379" y="1730348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Пластинчатый</a:t>
          </a:r>
          <a:endParaRPr lang="ru-RU" sz="700" kern="1200" dirty="0"/>
        </a:p>
      </dsp:txBody>
      <dsp:txXfrm>
        <a:off x="3925379" y="1730348"/>
        <a:ext cx="812148" cy="406074"/>
      </dsp:txXfrm>
    </dsp:sp>
    <dsp:sp modelId="{87886BB2-67BD-4894-8B72-D52530E52A55}">
      <dsp:nvSpPr>
        <dsp:cNvPr id="0" name=""/>
        <dsp:cNvSpPr/>
      </dsp:nvSpPr>
      <dsp:spPr>
        <a:xfrm>
          <a:off x="3925379" y="230697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Жидкостно-кольцевой</a:t>
          </a:r>
          <a:endParaRPr lang="ru-RU" sz="700" kern="1200" dirty="0"/>
        </a:p>
      </dsp:txBody>
      <dsp:txXfrm>
        <a:off x="3925379" y="2306973"/>
        <a:ext cx="812148" cy="406074"/>
      </dsp:txXfrm>
    </dsp:sp>
    <dsp:sp modelId="{31FFE4C6-7C76-4228-91C5-C1F1DD433B66}">
      <dsp:nvSpPr>
        <dsp:cNvPr id="0" name=""/>
        <dsp:cNvSpPr/>
      </dsp:nvSpPr>
      <dsp:spPr>
        <a:xfrm>
          <a:off x="3925379" y="2883599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С катящимся ротором</a:t>
          </a:r>
          <a:endParaRPr lang="ru-RU" sz="700" kern="1200" dirty="0"/>
        </a:p>
      </dsp:txBody>
      <dsp:txXfrm>
        <a:off x="3925379" y="2883599"/>
        <a:ext cx="812148" cy="406074"/>
      </dsp:txXfrm>
    </dsp:sp>
    <dsp:sp modelId="{B76E0D1B-4A09-481F-82E7-9E4734DC4D54}">
      <dsp:nvSpPr>
        <dsp:cNvPr id="0" name=""/>
        <dsp:cNvSpPr/>
      </dsp:nvSpPr>
      <dsp:spPr>
        <a:xfrm>
          <a:off x="3925379" y="3460224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Винтовой</a:t>
          </a:r>
          <a:endParaRPr lang="ru-RU" sz="700" kern="1200" dirty="0"/>
        </a:p>
      </dsp:txBody>
      <dsp:txXfrm>
        <a:off x="3925379" y="3460224"/>
        <a:ext cx="812148" cy="406074"/>
      </dsp:txXfrm>
    </dsp:sp>
    <dsp:sp modelId="{D7E6EACE-214A-4BC5-932F-E93EE05F8925}">
      <dsp:nvSpPr>
        <dsp:cNvPr id="0" name=""/>
        <dsp:cNvSpPr/>
      </dsp:nvSpPr>
      <dsp:spPr>
        <a:xfrm>
          <a:off x="3925379" y="4036850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Шестеренчатый</a:t>
          </a:r>
          <a:endParaRPr lang="ru-RU" sz="700" kern="1200" dirty="0"/>
        </a:p>
      </dsp:txBody>
      <dsp:txXfrm>
        <a:off x="3925379" y="4036850"/>
        <a:ext cx="812148" cy="406074"/>
      </dsp:txXfrm>
    </dsp:sp>
    <dsp:sp modelId="{FE11C646-1280-4D97-8287-DF8234C736FE}">
      <dsp:nvSpPr>
        <dsp:cNvPr id="0" name=""/>
        <dsp:cNvSpPr/>
      </dsp:nvSpPr>
      <dsp:spPr>
        <a:xfrm>
          <a:off x="3925379" y="4613475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Роторно-поршневой</a:t>
          </a:r>
          <a:endParaRPr lang="ru-RU" sz="700" kern="1200" dirty="0"/>
        </a:p>
      </dsp:txBody>
      <dsp:txXfrm>
        <a:off x="3925379" y="4613475"/>
        <a:ext cx="812148" cy="406074"/>
      </dsp:txXfrm>
    </dsp:sp>
    <dsp:sp modelId="{93B91ECF-1D8C-4E82-8925-6AD2505E23DD}">
      <dsp:nvSpPr>
        <dsp:cNvPr id="0" name=""/>
        <dsp:cNvSpPr/>
      </dsp:nvSpPr>
      <dsp:spPr>
        <a:xfrm>
          <a:off x="6873478" y="577097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Компрессоры динамического действия</a:t>
          </a:r>
          <a:endParaRPr lang="ru-RU" sz="700" kern="1200" dirty="0"/>
        </a:p>
      </dsp:txBody>
      <dsp:txXfrm>
        <a:off x="6873478" y="577097"/>
        <a:ext cx="812148" cy="406074"/>
      </dsp:txXfrm>
    </dsp:sp>
    <dsp:sp modelId="{825A6EA0-6B50-46D7-94C1-4127F02FE96D}">
      <dsp:nvSpPr>
        <dsp:cNvPr id="0" name=""/>
        <dsp:cNvSpPr/>
      </dsp:nvSpPr>
      <dsp:spPr>
        <a:xfrm>
          <a:off x="6382128" y="115372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Турбокомпрессор</a:t>
          </a:r>
          <a:endParaRPr lang="ru-RU" sz="700" kern="1200" dirty="0"/>
        </a:p>
      </dsp:txBody>
      <dsp:txXfrm>
        <a:off x="6382128" y="1153723"/>
        <a:ext cx="812148" cy="406074"/>
      </dsp:txXfrm>
    </dsp:sp>
    <dsp:sp modelId="{83CF32D6-4156-4EF0-B2A6-CD4DD896670C}">
      <dsp:nvSpPr>
        <dsp:cNvPr id="0" name=""/>
        <dsp:cNvSpPr/>
      </dsp:nvSpPr>
      <dsp:spPr>
        <a:xfrm>
          <a:off x="4908079" y="1730348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Радиальный</a:t>
          </a:r>
          <a:endParaRPr lang="ru-RU" sz="700" kern="1200" dirty="0"/>
        </a:p>
      </dsp:txBody>
      <dsp:txXfrm>
        <a:off x="4908079" y="1730348"/>
        <a:ext cx="812148" cy="406074"/>
      </dsp:txXfrm>
    </dsp:sp>
    <dsp:sp modelId="{8361F8F1-103C-4CDC-AD32-0152263E3208}">
      <dsp:nvSpPr>
        <dsp:cNvPr id="0" name=""/>
        <dsp:cNvSpPr/>
      </dsp:nvSpPr>
      <dsp:spPr>
        <a:xfrm>
          <a:off x="5111116" y="230697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Центростремительный</a:t>
          </a:r>
          <a:endParaRPr lang="ru-RU" sz="700" kern="1200" dirty="0"/>
        </a:p>
      </dsp:txBody>
      <dsp:txXfrm>
        <a:off x="5111116" y="2306973"/>
        <a:ext cx="812148" cy="406074"/>
      </dsp:txXfrm>
    </dsp:sp>
    <dsp:sp modelId="{53C14E3F-3A12-4E7C-B2E7-79552F10150F}">
      <dsp:nvSpPr>
        <dsp:cNvPr id="0" name=""/>
        <dsp:cNvSpPr/>
      </dsp:nvSpPr>
      <dsp:spPr>
        <a:xfrm>
          <a:off x="5111116" y="2883599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Центробежный </a:t>
          </a:r>
          <a:endParaRPr lang="ru-RU" sz="700" kern="1200" dirty="0"/>
        </a:p>
      </dsp:txBody>
      <dsp:txXfrm>
        <a:off x="5111116" y="2883599"/>
        <a:ext cx="812148" cy="406074"/>
      </dsp:txXfrm>
    </dsp:sp>
    <dsp:sp modelId="{CFCBA1FE-C0CF-44CB-B8E7-EFAA30D38A71}">
      <dsp:nvSpPr>
        <dsp:cNvPr id="0" name=""/>
        <dsp:cNvSpPr/>
      </dsp:nvSpPr>
      <dsp:spPr>
        <a:xfrm>
          <a:off x="5890778" y="1730348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Осевой</a:t>
          </a:r>
          <a:endParaRPr lang="ru-RU" sz="700" kern="1200" dirty="0"/>
        </a:p>
      </dsp:txBody>
      <dsp:txXfrm>
        <a:off x="5890778" y="1730348"/>
        <a:ext cx="812148" cy="406074"/>
      </dsp:txXfrm>
    </dsp:sp>
    <dsp:sp modelId="{0D0C5CEE-89AB-4756-95FF-4A539CC0B005}">
      <dsp:nvSpPr>
        <dsp:cNvPr id="0" name=""/>
        <dsp:cNvSpPr/>
      </dsp:nvSpPr>
      <dsp:spPr>
        <a:xfrm>
          <a:off x="6873478" y="1730348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Диагональный</a:t>
          </a:r>
          <a:endParaRPr lang="ru-RU" sz="700" kern="1200" dirty="0"/>
        </a:p>
      </dsp:txBody>
      <dsp:txXfrm>
        <a:off x="6873478" y="1730348"/>
        <a:ext cx="812148" cy="406074"/>
      </dsp:txXfrm>
    </dsp:sp>
    <dsp:sp modelId="{40610C0F-87A4-49BE-854C-B10013609889}">
      <dsp:nvSpPr>
        <dsp:cNvPr id="0" name=""/>
        <dsp:cNvSpPr/>
      </dsp:nvSpPr>
      <dsp:spPr>
        <a:xfrm>
          <a:off x="7856178" y="1730348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Вихревой </a:t>
          </a:r>
          <a:endParaRPr lang="ru-RU" sz="700" kern="1200" dirty="0"/>
        </a:p>
      </dsp:txBody>
      <dsp:txXfrm>
        <a:off x="7856178" y="1730348"/>
        <a:ext cx="812148" cy="406074"/>
      </dsp:txXfrm>
    </dsp:sp>
    <dsp:sp modelId="{EB94E5CF-C75C-431D-A7CA-1A15DC9CFAA6}">
      <dsp:nvSpPr>
        <dsp:cNvPr id="0" name=""/>
        <dsp:cNvSpPr/>
      </dsp:nvSpPr>
      <dsp:spPr>
        <a:xfrm>
          <a:off x="7364828" y="1153723"/>
          <a:ext cx="812148" cy="406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Струйный </a:t>
          </a:r>
          <a:endParaRPr lang="ru-RU" sz="700" kern="1200" dirty="0"/>
        </a:p>
      </dsp:txBody>
      <dsp:txXfrm>
        <a:off x="7364828" y="1153723"/>
        <a:ext cx="812148" cy="40607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4DB76-6DFF-4E21-A473-3977148440C8}">
      <dsp:nvSpPr>
        <dsp:cNvPr id="0" name=""/>
        <dsp:cNvSpPr/>
      </dsp:nvSpPr>
      <dsp:spPr>
        <a:xfrm>
          <a:off x="600971" y="429964"/>
          <a:ext cx="4711329" cy="3484081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3200A-4E50-4987-B68C-5CB9134A593E}">
      <dsp:nvSpPr>
        <dsp:cNvPr id="0" name=""/>
        <dsp:cNvSpPr/>
      </dsp:nvSpPr>
      <dsp:spPr>
        <a:xfrm>
          <a:off x="5702226" y="247576"/>
          <a:ext cx="3068140" cy="366471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C00000"/>
              </a:solidFill>
            </a:rPr>
            <a:t>а</a:t>
          </a:r>
          <a:r>
            <a:rPr lang="ru-RU" sz="1200" i="1" kern="1200" dirty="0" smtClean="0">
              <a:solidFill>
                <a:srgbClr val="C00000"/>
              </a:solidFill>
            </a:rPr>
            <a:t> - простого действия;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C00000"/>
              </a:solidFill>
            </a:rPr>
            <a:t>б</a:t>
          </a:r>
          <a:r>
            <a:rPr lang="ru-RU" sz="1200" i="1" kern="1200" dirty="0" smtClean="0">
              <a:solidFill>
                <a:srgbClr val="C00000"/>
              </a:solidFill>
            </a:rPr>
            <a:t> - двойного действия;</a:t>
          </a:r>
          <a:r>
            <a:rPr lang="ru-RU" sz="1200" b="1" i="1" kern="1200" dirty="0" smtClean="0">
              <a:solidFill>
                <a:srgbClr val="C00000"/>
              </a:solidFill>
            </a:rPr>
            <a:t> 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C00000"/>
              </a:solidFill>
            </a:rPr>
            <a:t>в</a:t>
          </a:r>
          <a:r>
            <a:rPr lang="ru-RU" sz="1200" i="1" kern="1200" dirty="0" smtClean="0">
              <a:solidFill>
                <a:srgbClr val="C00000"/>
              </a:solidFill>
            </a:rPr>
            <a:t> - прямоточного и </a:t>
          </a:r>
          <a:r>
            <a:rPr lang="ru-RU" sz="1200" i="1" kern="1200" dirty="0" err="1" smtClean="0">
              <a:solidFill>
                <a:srgbClr val="C00000"/>
              </a:solidFill>
            </a:rPr>
            <a:t>непрямоточного</a:t>
          </a:r>
          <a:r>
            <a:rPr lang="ru-RU" sz="1200" i="1" kern="1200" dirty="0" smtClean="0">
              <a:solidFill>
                <a:srgbClr val="C00000"/>
              </a:solidFill>
            </a:rPr>
            <a:t>;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C00000"/>
              </a:solidFill>
            </a:rPr>
            <a:t>г</a:t>
          </a:r>
          <a:r>
            <a:rPr lang="ru-RU" sz="1200" i="1" kern="1200" dirty="0" smtClean="0">
              <a:solidFill>
                <a:srgbClr val="C00000"/>
              </a:solidFill>
            </a:rPr>
            <a:t> - двухступенчатого с разными диаметрами цилиндров; 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C00000"/>
              </a:solidFill>
            </a:rPr>
            <a:t>д</a:t>
          </a:r>
          <a:r>
            <a:rPr lang="ru-RU" sz="1200" i="1" kern="1200" dirty="0" smtClean="0">
              <a:solidFill>
                <a:srgbClr val="C00000"/>
              </a:solidFill>
            </a:rPr>
            <a:t> - V-образного двухступенчатого с одинаковыми цилиндрами и соотношением количества цилиндров 3 : 1 (три цилиндра работают на низкой ступени, один - на высокой);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>
              <a:solidFill>
                <a:srgbClr val="C00000"/>
              </a:solidFill>
            </a:rPr>
            <a:t> </a:t>
          </a:r>
          <a:r>
            <a:rPr lang="ru-RU" sz="1200" b="1" i="1" kern="1200" dirty="0" smtClean="0">
              <a:solidFill>
                <a:srgbClr val="C00000"/>
              </a:solidFill>
            </a:rPr>
            <a:t>е</a:t>
          </a:r>
          <a:r>
            <a:rPr lang="ru-RU" sz="1200" i="1" kern="1200" dirty="0" smtClean="0">
              <a:solidFill>
                <a:srgbClr val="C00000"/>
              </a:solidFill>
            </a:rPr>
            <a:t> - W-образный; 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C00000"/>
              </a:solidFill>
            </a:rPr>
            <a:t>ж</a:t>
          </a:r>
          <a:r>
            <a:rPr lang="ru-RU" sz="1200" i="1" kern="1200" dirty="0" smtClean="0">
              <a:solidFill>
                <a:srgbClr val="C00000"/>
              </a:solidFill>
            </a:rPr>
            <a:t> - с сальниковым уплотнением;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C00000"/>
              </a:solidFill>
            </a:rPr>
            <a:t>з </a:t>
          </a:r>
          <a:r>
            <a:rPr lang="ru-RU" sz="1200" i="1" kern="1200" dirty="0" smtClean="0">
              <a:solidFill>
                <a:srgbClr val="C00000"/>
              </a:solidFill>
            </a:rPr>
            <a:t>- </a:t>
          </a:r>
          <a:r>
            <a:rPr lang="ru-RU" sz="1200" i="1" kern="1200" dirty="0" err="1" smtClean="0">
              <a:solidFill>
                <a:srgbClr val="C00000"/>
              </a:solidFill>
            </a:rPr>
            <a:t>бессальниковый</a:t>
          </a:r>
          <a:r>
            <a:rPr lang="ru-RU" sz="1200" i="1" kern="1200" dirty="0" smtClean="0">
              <a:solidFill>
                <a:srgbClr val="C00000"/>
              </a:solidFill>
            </a:rPr>
            <a:t>; 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C00000"/>
              </a:solidFill>
            </a:rPr>
            <a:t>и</a:t>
          </a:r>
          <a:r>
            <a:rPr lang="ru-RU" sz="1200" i="1" kern="1200" dirty="0" smtClean="0">
              <a:solidFill>
                <a:srgbClr val="C00000"/>
              </a:solidFill>
            </a:rPr>
            <a:t> – герметичный.</a:t>
          </a:r>
          <a:endParaRPr lang="ru-RU" sz="1200" kern="1200" dirty="0"/>
        </a:p>
      </dsp:txBody>
      <dsp:txXfrm>
        <a:off x="5702226" y="247576"/>
        <a:ext cx="3068140" cy="366471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8AC2C-56BA-49F0-BBB6-7350A06B6516}">
      <dsp:nvSpPr>
        <dsp:cNvPr id="0" name=""/>
        <dsp:cNvSpPr/>
      </dsp:nvSpPr>
      <dsp:spPr>
        <a:xfrm>
          <a:off x="2100" y="0"/>
          <a:ext cx="2061246" cy="361617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Виды ТО</a:t>
          </a:r>
          <a:endParaRPr lang="ru-RU" sz="1600" kern="1200" dirty="0"/>
        </a:p>
      </dsp:txBody>
      <dsp:txXfrm>
        <a:off x="2100" y="0"/>
        <a:ext cx="2061246" cy="1084852"/>
      </dsp:txXfrm>
    </dsp:sp>
    <dsp:sp modelId="{3B14D69F-9325-419A-8BF0-70DA6436F13A}">
      <dsp:nvSpPr>
        <dsp:cNvPr id="0" name=""/>
        <dsp:cNvSpPr/>
      </dsp:nvSpPr>
      <dsp:spPr>
        <a:xfrm>
          <a:off x="208225" y="1085161"/>
          <a:ext cx="1648997" cy="710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Плановое </a:t>
          </a:r>
          <a:endParaRPr lang="ru-RU" sz="1100" kern="1200" dirty="0"/>
        </a:p>
      </dsp:txBody>
      <dsp:txXfrm>
        <a:off x="229033" y="1105969"/>
        <a:ext cx="1607381" cy="668817"/>
      </dsp:txXfrm>
    </dsp:sp>
    <dsp:sp modelId="{8E5D4AA1-9784-4CE2-85B6-A72BB0D59B68}">
      <dsp:nvSpPr>
        <dsp:cNvPr id="0" name=""/>
        <dsp:cNvSpPr/>
      </dsp:nvSpPr>
      <dsp:spPr>
        <a:xfrm>
          <a:off x="208225" y="1904893"/>
          <a:ext cx="1648997" cy="710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43444"/>
                <a:satOff val="2069"/>
                <a:lumOff val="166"/>
                <a:alphaOff val="0"/>
                <a:tint val="50000"/>
                <a:satMod val="300000"/>
              </a:schemeClr>
            </a:gs>
            <a:gs pos="35000">
              <a:schemeClr val="accent4">
                <a:hueOff val="-343444"/>
                <a:satOff val="2069"/>
                <a:lumOff val="166"/>
                <a:alphaOff val="0"/>
                <a:tint val="37000"/>
                <a:satMod val="300000"/>
              </a:schemeClr>
            </a:gs>
            <a:gs pos="100000">
              <a:schemeClr val="accent4">
                <a:hueOff val="-343444"/>
                <a:satOff val="2069"/>
                <a:lumOff val="16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Внеплановое</a:t>
          </a:r>
          <a:endParaRPr lang="ru-RU" sz="1100" kern="1200" dirty="0"/>
        </a:p>
      </dsp:txBody>
      <dsp:txXfrm>
        <a:off x="229033" y="1925701"/>
        <a:ext cx="1607381" cy="668817"/>
      </dsp:txXfrm>
    </dsp:sp>
    <dsp:sp modelId="{0ABE479F-AEC2-4ECF-9E08-7E33BF71BEAF}">
      <dsp:nvSpPr>
        <dsp:cNvPr id="0" name=""/>
        <dsp:cNvSpPr/>
      </dsp:nvSpPr>
      <dsp:spPr>
        <a:xfrm>
          <a:off x="208225" y="2724624"/>
          <a:ext cx="1648997" cy="710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686888"/>
                <a:satOff val="4138"/>
                <a:lumOff val="332"/>
                <a:alphaOff val="0"/>
                <a:tint val="50000"/>
                <a:satMod val="300000"/>
              </a:schemeClr>
            </a:gs>
            <a:gs pos="35000">
              <a:schemeClr val="accent4">
                <a:hueOff val="-686888"/>
                <a:satOff val="4138"/>
                <a:lumOff val="332"/>
                <a:alphaOff val="0"/>
                <a:tint val="37000"/>
                <a:satMod val="300000"/>
              </a:schemeClr>
            </a:gs>
            <a:gs pos="100000">
              <a:schemeClr val="accent4">
                <a:hueOff val="-686888"/>
                <a:satOff val="4138"/>
                <a:lumOff val="33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 состоянию</a:t>
          </a:r>
          <a:endParaRPr lang="ru-RU" sz="1100" kern="1200" dirty="0"/>
        </a:p>
      </dsp:txBody>
      <dsp:txXfrm>
        <a:off x="229033" y="2745432"/>
        <a:ext cx="1607381" cy="668817"/>
      </dsp:txXfrm>
    </dsp:sp>
    <dsp:sp modelId="{CEBF8A24-6971-4FCD-8480-20A5AF3401B9}">
      <dsp:nvSpPr>
        <dsp:cNvPr id="0" name=""/>
        <dsp:cNvSpPr/>
      </dsp:nvSpPr>
      <dsp:spPr>
        <a:xfrm>
          <a:off x="2217940" y="0"/>
          <a:ext cx="2061246" cy="361617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Периодичность</a:t>
          </a:r>
          <a:endParaRPr lang="ru-RU" sz="1600" kern="1200" dirty="0"/>
        </a:p>
      </dsp:txBody>
      <dsp:txXfrm>
        <a:off x="2217940" y="0"/>
        <a:ext cx="2061246" cy="1084852"/>
      </dsp:txXfrm>
    </dsp:sp>
    <dsp:sp modelId="{F8E00CD4-58A6-4148-B5FF-D6E85A190A82}">
      <dsp:nvSpPr>
        <dsp:cNvPr id="0" name=""/>
        <dsp:cNvSpPr/>
      </dsp:nvSpPr>
      <dsp:spPr>
        <a:xfrm>
          <a:off x="2424065" y="1085161"/>
          <a:ext cx="1648997" cy="710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030331"/>
                <a:satOff val="6207"/>
                <a:lumOff val="498"/>
                <a:alphaOff val="0"/>
                <a:tint val="50000"/>
                <a:satMod val="300000"/>
              </a:schemeClr>
            </a:gs>
            <a:gs pos="35000">
              <a:schemeClr val="accent4">
                <a:hueOff val="-1030331"/>
                <a:satOff val="6207"/>
                <a:lumOff val="498"/>
                <a:alphaOff val="0"/>
                <a:tint val="37000"/>
                <a:satMod val="300000"/>
              </a:schemeClr>
            </a:gs>
            <a:gs pos="100000">
              <a:schemeClr val="accent4">
                <a:hueOff val="-1030331"/>
                <a:satOff val="6207"/>
                <a:lumOff val="4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Поршневые компрессоры – каждые 500-1000 часов работы</a:t>
          </a:r>
          <a:endParaRPr lang="ru-RU" sz="1100" kern="1200" dirty="0"/>
        </a:p>
      </dsp:txBody>
      <dsp:txXfrm>
        <a:off x="2444873" y="1105969"/>
        <a:ext cx="1607381" cy="668817"/>
      </dsp:txXfrm>
    </dsp:sp>
    <dsp:sp modelId="{CD99F608-963A-4B57-9F32-F79BC96FB4B4}">
      <dsp:nvSpPr>
        <dsp:cNvPr id="0" name=""/>
        <dsp:cNvSpPr/>
      </dsp:nvSpPr>
      <dsp:spPr>
        <a:xfrm>
          <a:off x="2424065" y="1904893"/>
          <a:ext cx="1648997" cy="710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373775"/>
                <a:satOff val="8277"/>
                <a:lumOff val="663"/>
                <a:alphaOff val="0"/>
                <a:tint val="50000"/>
                <a:satMod val="300000"/>
              </a:schemeClr>
            </a:gs>
            <a:gs pos="35000">
              <a:schemeClr val="accent4">
                <a:hueOff val="-1373775"/>
                <a:satOff val="8277"/>
                <a:lumOff val="663"/>
                <a:alphaOff val="0"/>
                <a:tint val="37000"/>
                <a:satMod val="300000"/>
              </a:schemeClr>
            </a:gs>
            <a:gs pos="100000">
              <a:schemeClr val="accent4">
                <a:hueOff val="-1373775"/>
                <a:satOff val="8277"/>
                <a:lumOff val="6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Винтовые – 2000-4000 часов работы</a:t>
          </a:r>
          <a:endParaRPr lang="ru-RU" sz="1100" kern="1200" dirty="0"/>
        </a:p>
      </dsp:txBody>
      <dsp:txXfrm>
        <a:off x="2444873" y="1925701"/>
        <a:ext cx="1607381" cy="668817"/>
      </dsp:txXfrm>
    </dsp:sp>
    <dsp:sp modelId="{ADE901BB-CCCB-4456-B24A-78292550DFBF}">
      <dsp:nvSpPr>
        <dsp:cNvPr id="0" name=""/>
        <dsp:cNvSpPr/>
      </dsp:nvSpPr>
      <dsp:spPr>
        <a:xfrm>
          <a:off x="2424065" y="2724624"/>
          <a:ext cx="1648997" cy="710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17219"/>
                <a:satOff val="10346"/>
                <a:lumOff val="829"/>
                <a:alphaOff val="0"/>
                <a:tint val="50000"/>
                <a:satMod val="300000"/>
              </a:schemeClr>
            </a:gs>
            <a:gs pos="35000">
              <a:schemeClr val="accent4">
                <a:hueOff val="-1717219"/>
                <a:satOff val="10346"/>
                <a:lumOff val="829"/>
                <a:alphaOff val="0"/>
                <a:tint val="37000"/>
                <a:satMod val="300000"/>
              </a:schemeClr>
            </a:gs>
            <a:gs pos="100000">
              <a:schemeClr val="accent4">
                <a:hueOff val="-1717219"/>
                <a:satOff val="10346"/>
                <a:lumOff val="82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Условия эксплуатации – в полевых условия требуется доп. профилактика</a:t>
          </a:r>
          <a:endParaRPr lang="ru-RU" sz="1100" kern="1200" dirty="0"/>
        </a:p>
      </dsp:txBody>
      <dsp:txXfrm>
        <a:off x="2444873" y="2745432"/>
        <a:ext cx="1607381" cy="668817"/>
      </dsp:txXfrm>
    </dsp:sp>
    <dsp:sp modelId="{2F200182-A717-40B6-916D-5A7701B4CD15}">
      <dsp:nvSpPr>
        <dsp:cNvPr id="0" name=""/>
        <dsp:cNvSpPr/>
      </dsp:nvSpPr>
      <dsp:spPr>
        <a:xfrm>
          <a:off x="4433780" y="0"/>
          <a:ext cx="2061246" cy="361617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Работы </a:t>
          </a:r>
          <a:endParaRPr lang="ru-RU" sz="1600" kern="1200" dirty="0"/>
        </a:p>
      </dsp:txBody>
      <dsp:txXfrm>
        <a:off x="4433780" y="0"/>
        <a:ext cx="2061246" cy="1084852"/>
      </dsp:txXfrm>
    </dsp:sp>
    <dsp:sp modelId="{793E9F0C-459D-4BBE-BD02-1F3794BCE62F}">
      <dsp:nvSpPr>
        <dsp:cNvPr id="0" name=""/>
        <dsp:cNvSpPr/>
      </dsp:nvSpPr>
      <dsp:spPr>
        <a:xfrm>
          <a:off x="4639905" y="1084941"/>
          <a:ext cx="1648997" cy="526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060663"/>
                <a:satOff val="12415"/>
                <a:lumOff val="995"/>
                <a:alphaOff val="0"/>
                <a:tint val="50000"/>
                <a:satMod val="300000"/>
              </a:schemeClr>
            </a:gs>
            <a:gs pos="35000">
              <a:schemeClr val="accent4">
                <a:hueOff val="-2060663"/>
                <a:satOff val="12415"/>
                <a:lumOff val="995"/>
                <a:alphaOff val="0"/>
                <a:tint val="37000"/>
                <a:satMod val="300000"/>
              </a:schemeClr>
            </a:gs>
            <a:gs pos="100000">
              <a:schemeClr val="accent4">
                <a:hueOff val="-2060663"/>
                <a:satOff val="12415"/>
                <a:lumOff val="9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Замена масла</a:t>
          </a:r>
          <a:endParaRPr lang="ru-RU" sz="1100" kern="1200" dirty="0"/>
        </a:p>
      </dsp:txBody>
      <dsp:txXfrm>
        <a:off x="4655334" y="1100370"/>
        <a:ext cx="1618139" cy="495941"/>
      </dsp:txXfrm>
    </dsp:sp>
    <dsp:sp modelId="{D1CB9FF7-1191-443A-AD10-F40C7D087A5F}">
      <dsp:nvSpPr>
        <dsp:cNvPr id="0" name=""/>
        <dsp:cNvSpPr/>
      </dsp:nvSpPr>
      <dsp:spPr>
        <a:xfrm>
          <a:off x="4639905" y="1692787"/>
          <a:ext cx="1648997" cy="526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404107"/>
                <a:satOff val="14484"/>
                <a:lumOff val="1161"/>
                <a:alphaOff val="0"/>
                <a:tint val="50000"/>
                <a:satMod val="300000"/>
              </a:schemeClr>
            </a:gs>
            <a:gs pos="35000">
              <a:schemeClr val="accent4">
                <a:hueOff val="-2404107"/>
                <a:satOff val="14484"/>
                <a:lumOff val="1161"/>
                <a:alphaOff val="0"/>
                <a:tint val="37000"/>
                <a:satMod val="300000"/>
              </a:schemeClr>
            </a:gs>
            <a:gs pos="100000">
              <a:schemeClr val="accent4">
                <a:hueOff val="-2404107"/>
                <a:satOff val="14484"/>
                <a:lumOff val="116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Обслуживание системы охлаждения</a:t>
          </a:r>
          <a:endParaRPr lang="ru-RU" sz="1100" kern="1200" dirty="0"/>
        </a:p>
      </dsp:txBody>
      <dsp:txXfrm>
        <a:off x="4655334" y="1708216"/>
        <a:ext cx="1618139" cy="495941"/>
      </dsp:txXfrm>
    </dsp:sp>
    <dsp:sp modelId="{D31DB6E8-6555-4778-BF31-F2507BB3FEDE}">
      <dsp:nvSpPr>
        <dsp:cNvPr id="0" name=""/>
        <dsp:cNvSpPr/>
      </dsp:nvSpPr>
      <dsp:spPr>
        <a:xfrm>
          <a:off x="4639905" y="2300633"/>
          <a:ext cx="1648997" cy="526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747551"/>
                <a:satOff val="16553"/>
                <a:lumOff val="1327"/>
                <a:alphaOff val="0"/>
                <a:tint val="50000"/>
                <a:satMod val="300000"/>
              </a:schemeClr>
            </a:gs>
            <a:gs pos="35000">
              <a:schemeClr val="accent4">
                <a:hueOff val="-2747551"/>
                <a:satOff val="16553"/>
                <a:lumOff val="1327"/>
                <a:alphaOff val="0"/>
                <a:tint val="37000"/>
                <a:satMod val="300000"/>
              </a:schemeClr>
            </a:gs>
            <a:gs pos="100000">
              <a:schemeClr val="accent4">
                <a:hueOff val="-2747551"/>
                <a:satOff val="16553"/>
                <a:lumOff val="132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Проверка и регулировка предохранительных клапанов</a:t>
          </a:r>
          <a:endParaRPr lang="ru-RU" sz="1100" kern="1200" dirty="0"/>
        </a:p>
      </dsp:txBody>
      <dsp:txXfrm>
        <a:off x="4655334" y="2316062"/>
        <a:ext cx="1618139" cy="495941"/>
      </dsp:txXfrm>
    </dsp:sp>
    <dsp:sp modelId="{ECA5B2A2-C59D-4008-8EAA-2F538DF745AE}">
      <dsp:nvSpPr>
        <dsp:cNvPr id="0" name=""/>
        <dsp:cNvSpPr/>
      </dsp:nvSpPr>
      <dsp:spPr>
        <a:xfrm>
          <a:off x="4639905" y="2908479"/>
          <a:ext cx="1648997" cy="526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090994"/>
                <a:satOff val="18622"/>
                <a:lumOff val="1493"/>
                <a:alphaOff val="0"/>
                <a:tint val="50000"/>
                <a:satMod val="300000"/>
              </a:schemeClr>
            </a:gs>
            <a:gs pos="35000">
              <a:schemeClr val="accent4">
                <a:hueOff val="-3090994"/>
                <a:satOff val="18622"/>
                <a:lumOff val="1493"/>
                <a:alphaOff val="0"/>
                <a:tint val="37000"/>
                <a:satMod val="300000"/>
              </a:schemeClr>
            </a:gs>
            <a:gs pos="100000">
              <a:schemeClr val="accent4">
                <a:hueOff val="-3090994"/>
                <a:satOff val="18622"/>
                <a:lumOff val="149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Проверка и обслуживание ременной передачи</a:t>
          </a:r>
          <a:endParaRPr lang="ru-RU" sz="1100" kern="1200" dirty="0"/>
        </a:p>
      </dsp:txBody>
      <dsp:txXfrm>
        <a:off x="4655334" y="2923908"/>
        <a:ext cx="1618139" cy="495941"/>
      </dsp:txXfrm>
    </dsp:sp>
    <dsp:sp modelId="{009D7C00-1A6A-415F-8AB9-31F4D3B76C37}">
      <dsp:nvSpPr>
        <dsp:cNvPr id="0" name=""/>
        <dsp:cNvSpPr/>
      </dsp:nvSpPr>
      <dsp:spPr>
        <a:xfrm>
          <a:off x="6649620" y="0"/>
          <a:ext cx="2061246" cy="361617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Меры безопасности</a:t>
          </a:r>
          <a:endParaRPr lang="ru-RU" sz="1600" kern="1200" dirty="0"/>
        </a:p>
      </dsp:txBody>
      <dsp:txXfrm>
        <a:off x="6649620" y="0"/>
        <a:ext cx="2061246" cy="1084852"/>
      </dsp:txXfrm>
    </dsp:sp>
    <dsp:sp modelId="{70449932-1904-4867-98AA-13AAA747EDD6}">
      <dsp:nvSpPr>
        <dsp:cNvPr id="0" name=""/>
        <dsp:cNvSpPr/>
      </dsp:nvSpPr>
      <dsp:spPr>
        <a:xfrm>
          <a:off x="6855745" y="1084941"/>
          <a:ext cx="1648997" cy="526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434438"/>
                <a:satOff val="20692"/>
                <a:lumOff val="1658"/>
                <a:alphaOff val="0"/>
                <a:tint val="50000"/>
                <a:satMod val="300000"/>
              </a:schemeClr>
            </a:gs>
            <a:gs pos="35000">
              <a:schemeClr val="accent4">
                <a:hueOff val="-3434438"/>
                <a:satOff val="20692"/>
                <a:lumOff val="1658"/>
                <a:alphaOff val="0"/>
                <a:tint val="37000"/>
                <a:satMod val="300000"/>
              </a:schemeClr>
            </a:gs>
            <a:gs pos="100000">
              <a:schemeClr val="accent4">
                <a:hueOff val="-3434438"/>
                <a:satOff val="20692"/>
                <a:lumOff val="16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Отключение оборудования</a:t>
          </a:r>
          <a:endParaRPr lang="ru-RU" sz="1100" kern="1200" dirty="0"/>
        </a:p>
      </dsp:txBody>
      <dsp:txXfrm>
        <a:off x="6871174" y="1100370"/>
        <a:ext cx="1618139" cy="495941"/>
      </dsp:txXfrm>
    </dsp:sp>
    <dsp:sp modelId="{BA8B900E-2FD3-46AD-87F7-6C27684E97C7}">
      <dsp:nvSpPr>
        <dsp:cNvPr id="0" name=""/>
        <dsp:cNvSpPr/>
      </dsp:nvSpPr>
      <dsp:spPr>
        <a:xfrm>
          <a:off x="6855745" y="1692787"/>
          <a:ext cx="1648997" cy="526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777882"/>
                <a:satOff val="22761"/>
                <a:lumOff val="1824"/>
                <a:alphaOff val="0"/>
                <a:tint val="50000"/>
                <a:satMod val="300000"/>
              </a:schemeClr>
            </a:gs>
            <a:gs pos="35000">
              <a:schemeClr val="accent4">
                <a:hueOff val="-3777882"/>
                <a:satOff val="22761"/>
                <a:lumOff val="1824"/>
                <a:alphaOff val="0"/>
                <a:tint val="37000"/>
                <a:satMod val="300000"/>
              </a:schemeClr>
            </a:gs>
            <a:gs pos="100000">
              <a:schemeClr val="accent4">
                <a:hueOff val="-3777882"/>
                <a:satOff val="22761"/>
                <a:lumOff val="182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Проверка инструментов</a:t>
          </a:r>
          <a:endParaRPr lang="ru-RU" sz="1100" kern="1200" dirty="0"/>
        </a:p>
      </dsp:txBody>
      <dsp:txXfrm>
        <a:off x="6871174" y="1708216"/>
        <a:ext cx="1618139" cy="495941"/>
      </dsp:txXfrm>
    </dsp:sp>
    <dsp:sp modelId="{FBB478B5-6FED-424F-B663-E9A5F0DC9077}">
      <dsp:nvSpPr>
        <dsp:cNvPr id="0" name=""/>
        <dsp:cNvSpPr/>
      </dsp:nvSpPr>
      <dsp:spPr>
        <a:xfrm>
          <a:off x="6855745" y="2300633"/>
          <a:ext cx="1648997" cy="526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121326"/>
                <a:satOff val="24830"/>
                <a:lumOff val="1990"/>
                <a:alphaOff val="0"/>
                <a:tint val="50000"/>
                <a:satMod val="300000"/>
              </a:schemeClr>
            </a:gs>
            <a:gs pos="35000">
              <a:schemeClr val="accent4">
                <a:hueOff val="-4121326"/>
                <a:satOff val="24830"/>
                <a:lumOff val="1990"/>
                <a:alphaOff val="0"/>
                <a:tint val="37000"/>
                <a:satMod val="300000"/>
              </a:schemeClr>
            </a:gs>
            <a:gs pos="100000">
              <a:schemeClr val="accent4">
                <a:hueOff val="-4121326"/>
                <a:satOff val="24830"/>
                <a:lumOff val="19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Контроль за доступом</a:t>
          </a:r>
          <a:endParaRPr lang="ru-RU" sz="1100" kern="1200" dirty="0"/>
        </a:p>
      </dsp:txBody>
      <dsp:txXfrm>
        <a:off x="6871174" y="2316062"/>
        <a:ext cx="1618139" cy="495941"/>
      </dsp:txXfrm>
    </dsp:sp>
    <dsp:sp modelId="{AB7B83BF-0F11-4028-B750-EEF1AC31586B}">
      <dsp:nvSpPr>
        <dsp:cNvPr id="0" name=""/>
        <dsp:cNvSpPr/>
      </dsp:nvSpPr>
      <dsp:spPr>
        <a:xfrm>
          <a:off x="6855745" y="2908479"/>
          <a:ext cx="1648997" cy="5267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Проверка функционирования</a:t>
          </a:r>
          <a:endParaRPr lang="ru-RU" sz="1100" kern="1200" dirty="0"/>
        </a:p>
      </dsp:txBody>
      <dsp:txXfrm>
        <a:off x="6871174" y="2923908"/>
        <a:ext cx="1618139" cy="495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0C8D2-6735-4520-A90B-F6E627E1EA25}">
      <dsp:nvSpPr>
        <dsp:cNvPr id="0" name=""/>
        <dsp:cNvSpPr/>
      </dsp:nvSpPr>
      <dsp:spPr>
        <a:xfrm rot="5400000">
          <a:off x="2314609" y="442592"/>
          <a:ext cx="1520168" cy="13225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Центробежные насосы</a:t>
          </a:r>
          <a:endParaRPr lang="ru-RU" sz="700" b="1" kern="1200" dirty="0"/>
        </a:p>
      </dsp:txBody>
      <dsp:txXfrm rot="-5400000">
        <a:off x="2619517" y="580674"/>
        <a:ext cx="910352" cy="1046382"/>
      </dsp:txXfrm>
    </dsp:sp>
    <dsp:sp modelId="{5B7CE52D-14AB-4747-87D9-908A55F18905}">
      <dsp:nvSpPr>
        <dsp:cNvPr id="0" name=""/>
        <dsp:cNvSpPr/>
      </dsp:nvSpPr>
      <dsp:spPr>
        <a:xfrm>
          <a:off x="3776099" y="647815"/>
          <a:ext cx="1696508" cy="912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EA7680-DB39-40DA-A1D5-A276F5043630}">
      <dsp:nvSpPr>
        <dsp:cNvPr id="0" name=""/>
        <dsp:cNvSpPr/>
      </dsp:nvSpPr>
      <dsp:spPr>
        <a:xfrm rot="5400000">
          <a:off x="886258" y="442592"/>
          <a:ext cx="1520168" cy="132254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/>
        </a:p>
      </dsp:txBody>
      <dsp:txXfrm rot="-5400000">
        <a:off x="1191166" y="580674"/>
        <a:ext cx="910352" cy="1046382"/>
      </dsp:txXfrm>
    </dsp:sp>
    <dsp:sp modelId="{36504EBC-4462-44C7-9BD6-2FC3095CB64B}">
      <dsp:nvSpPr>
        <dsp:cNvPr id="0" name=""/>
        <dsp:cNvSpPr/>
      </dsp:nvSpPr>
      <dsp:spPr>
        <a:xfrm rot="5400000">
          <a:off x="1597697" y="1732912"/>
          <a:ext cx="1520168" cy="13225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tint val="50000"/>
                <a:satMod val="300000"/>
              </a:schemeClr>
            </a:gs>
            <a:gs pos="35000">
              <a:schemeClr val="accent4">
                <a:hueOff val="-1785908"/>
                <a:satOff val="10760"/>
                <a:lumOff val="862"/>
                <a:alphaOff val="0"/>
                <a:tint val="37000"/>
                <a:satMod val="30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Поршневые плунжерные насосы</a:t>
          </a:r>
          <a:endParaRPr lang="ru-RU" sz="700" b="1" kern="1200" dirty="0"/>
        </a:p>
      </dsp:txBody>
      <dsp:txXfrm rot="-5400000">
        <a:off x="1902605" y="1870994"/>
        <a:ext cx="910352" cy="1046382"/>
      </dsp:txXfrm>
    </dsp:sp>
    <dsp:sp modelId="{60FAA366-00D0-4787-AE6E-70AAED1ABD1D}">
      <dsp:nvSpPr>
        <dsp:cNvPr id="0" name=""/>
        <dsp:cNvSpPr/>
      </dsp:nvSpPr>
      <dsp:spPr>
        <a:xfrm>
          <a:off x="0" y="1938134"/>
          <a:ext cx="1641782" cy="912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D578F-E7F2-42BD-9A1A-E1318EEED58F}">
      <dsp:nvSpPr>
        <dsp:cNvPr id="0" name=""/>
        <dsp:cNvSpPr/>
      </dsp:nvSpPr>
      <dsp:spPr>
        <a:xfrm rot="5400000">
          <a:off x="3026048" y="1732912"/>
          <a:ext cx="1520168" cy="132254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/>
        </a:p>
      </dsp:txBody>
      <dsp:txXfrm rot="-5400000">
        <a:off x="3330956" y="1870994"/>
        <a:ext cx="910352" cy="1046382"/>
      </dsp:txXfrm>
    </dsp:sp>
    <dsp:sp modelId="{E4075A37-A6E6-496D-9381-3DC8C4AA3EFC}">
      <dsp:nvSpPr>
        <dsp:cNvPr id="0" name=""/>
        <dsp:cNvSpPr/>
      </dsp:nvSpPr>
      <dsp:spPr>
        <a:xfrm rot="5400000">
          <a:off x="2314609" y="3023231"/>
          <a:ext cx="1520168" cy="132254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tint val="50000"/>
                <a:satMod val="300000"/>
              </a:schemeClr>
            </a:gs>
            <a:gs pos="35000">
              <a:schemeClr val="accent4">
                <a:hueOff val="-3571816"/>
                <a:satOff val="21519"/>
                <a:lumOff val="1725"/>
                <a:alphaOff val="0"/>
                <a:tint val="37000"/>
                <a:satMod val="30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Прогрессивные полостные насосы</a:t>
          </a:r>
          <a:endParaRPr lang="ru-RU" sz="700" b="1" kern="1200" dirty="0"/>
        </a:p>
      </dsp:txBody>
      <dsp:txXfrm rot="-5400000">
        <a:off x="2619517" y="3161313"/>
        <a:ext cx="910352" cy="1046382"/>
      </dsp:txXfrm>
    </dsp:sp>
    <dsp:sp modelId="{CB7A1322-E449-4E71-B995-82302FE014F1}">
      <dsp:nvSpPr>
        <dsp:cNvPr id="0" name=""/>
        <dsp:cNvSpPr/>
      </dsp:nvSpPr>
      <dsp:spPr>
        <a:xfrm>
          <a:off x="3776099" y="3228454"/>
          <a:ext cx="1696508" cy="912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C717A-4F07-41B9-A497-92283B8B5A1C}">
      <dsp:nvSpPr>
        <dsp:cNvPr id="0" name=""/>
        <dsp:cNvSpPr/>
      </dsp:nvSpPr>
      <dsp:spPr>
        <a:xfrm rot="5400000">
          <a:off x="886258" y="3023231"/>
          <a:ext cx="1520168" cy="132254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/>
        </a:p>
      </dsp:txBody>
      <dsp:txXfrm rot="-5400000">
        <a:off x="1191166" y="3161313"/>
        <a:ext cx="910352" cy="10463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0C8D2-6735-4520-A90B-F6E627E1EA25}">
      <dsp:nvSpPr>
        <dsp:cNvPr id="0" name=""/>
        <dsp:cNvSpPr/>
      </dsp:nvSpPr>
      <dsp:spPr>
        <a:xfrm rot="5400000">
          <a:off x="2329621" y="362062"/>
          <a:ext cx="1530028" cy="1331124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0226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80" b="1" kern="1200" dirty="0" smtClean="0"/>
            <a:t>Шестерёнчатые насосы</a:t>
          </a:r>
          <a:endParaRPr lang="ru-RU" sz="680" b="1" kern="1200" dirty="0"/>
        </a:p>
      </dsp:txBody>
      <dsp:txXfrm rot="-5400000">
        <a:off x="2636506" y="501039"/>
        <a:ext cx="916258" cy="1053170"/>
      </dsp:txXfrm>
    </dsp:sp>
    <dsp:sp modelId="{5B7CE52D-14AB-4747-87D9-908A55F18905}">
      <dsp:nvSpPr>
        <dsp:cNvPr id="0" name=""/>
        <dsp:cNvSpPr/>
      </dsp:nvSpPr>
      <dsp:spPr>
        <a:xfrm>
          <a:off x="3800591" y="568616"/>
          <a:ext cx="1707511" cy="918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EA7680-DB39-40DA-A1D5-A276F5043630}">
      <dsp:nvSpPr>
        <dsp:cNvPr id="0" name=""/>
        <dsp:cNvSpPr/>
      </dsp:nvSpPr>
      <dsp:spPr>
        <a:xfrm rot="5400000">
          <a:off x="892006" y="362062"/>
          <a:ext cx="1530028" cy="1331124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/>
        </a:p>
      </dsp:txBody>
      <dsp:txXfrm rot="-5400000">
        <a:off x="1198891" y="501039"/>
        <a:ext cx="916258" cy="1053170"/>
      </dsp:txXfrm>
    </dsp:sp>
    <dsp:sp modelId="{36504EBC-4462-44C7-9BD6-2FC3095CB64B}">
      <dsp:nvSpPr>
        <dsp:cNvPr id="0" name=""/>
        <dsp:cNvSpPr/>
      </dsp:nvSpPr>
      <dsp:spPr>
        <a:xfrm rot="5400000">
          <a:off x="1608060" y="1660751"/>
          <a:ext cx="1530028" cy="1331124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tint val="50000"/>
                <a:satMod val="300000"/>
              </a:schemeClr>
            </a:gs>
            <a:gs pos="35000">
              <a:schemeClr val="accent4">
                <a:hueOff val="-1785908"/>
                <a:satOff val="10760"/>
                <a:lumOff val="862"/>
                <a:alphaOff val="0"/>
                <a:tint val="37000"/>
                <a:satMod val="30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Мембранные насосы</a:t>
          </a:r>
          <a:endParaRPr lang="ru-RU" sz="700" b="1" kern="1200" dirty="0"/>
        </a:p>
      </dsp:txBody>
      <dsp:txXfrm rot="-5400000">
        <a:off x="1914945" y="1799728"/>
        <a:ext cx="916258" cy="1053170"/>
      </dsp:txXfrm>
    </dsp:sp>
    <dsp:sp modelId="{60FAA366-00D0-4787-AE6E-70AAED1ABD1D}">
      <dsp:nvSpPr>
        <dsp:cNvPr id="0" name=""/>
        <dsp:cNvSpPr/>
      </dsp:nvSpPr>
      <dsp:spPr>
        <a:xfrm>
          <a:off x="0" y="1867304"/>
          <a:ext cx="1652430" cy="918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D578F-E7F2-42BD-9A1A-E1318EEED58F}">
      <dsp:nvSpPr>
        <dsp:cNvPr id="0" name=""/>
        <dsp:cNvSpPr/>
      </dsp:nvSpPr>
      <dsp:spPr>
        <a:xfrm rot="5400000">
          <a:off x="3090866" y="1660751"/>
          <a:ext cx="1530028" cy="1331124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/>
        </a:p>
      </dsp:txBody>
      <dsp:txXfrm rot="-5400000">
        <a:off x="3397751" y="1799728"/>
        <a:ext cx="916258" cy="1053170"/>
      </dsp:txXfrm>
    </dsp:sp>
    <dsp:sp modelId="{E4075A37-A6E6-496D-9381-3DC8C4AA3EFC}">
      <dsp:nvSpPr>
        <dsp:cNvPr id="0" name=""/>
        <dsp:cNvSpPr/>
      </dsp:nvSpPr>
      <dsp:spPr>
        <a:xfrm rot="5400000">
          <a:off x="2329621" y="2959439"/>
          <a:ext cx="1530028" cy="1331124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tint val="50000"/>
                <a:satMod val="300000"/>
              </a:schemeClr>
            </a:gs>
            <a:gs pos="35000">
              <a:schemeClr val="accent4">
                <a:hueOff val="-3571816"/>
                <a:satOff val="21519"/>
                <a:lumOff val="1725"/>
                <a:alphaOff val="0"/>
                <a:tint val="37000"/>
                <a:satMod val="30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Дозирующие нассы</a:t>
          </a:r>
          <a:endParaRPr lang="ru-RU" sz="700" b="1" kern="1200" dirty="0"/>
        </a:p>
      </dsp:txBody>
      <dsp:txXfrm rot="-5400000">
        <a:off x="2636506" y="3098416"/>
        <a:ext cx="916258" cy="1053170"/>
      </dsp:txXfrm>
    </dsp:sp>
    <dsp:sp modelId="{CB7A1322-E449-4E71-B995-82302FE014F1}">
      <dsp:nvSpPr>
        <dsp:cNvPr id="0" name=""/>
        <dsp:cNvSpPr/>
      </dsp:nvSpPr>
      <dsp:spPr>
        <a:xfrm>
          <a:off x="3800591" y="3165993"/>
          <a:ext cx="1707511" cy="918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C717A-4F07-41B9-A497-92283B8B5A1C}">
      <dsp:nvSpPr>
        <dsp:cNvPr id="0" name=""/>
        <dsp:cNvSpPr/>
      </dsp:nvSpPr>
      <dsp:spPr>
        <a:xfrm rot="5400000">
          <a:off x="892006" y="2959439"/>
          <a:ext cx="1530028" cy="1331124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/>
        </a:p>
      </dsp:txBody>
      <dsp:txXfrm rot="-5400000">
        <a:off x="1198891" y="3098416"/>
        <a:ext cx="916258" cy="10531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1B185-F44D-4169-B58F-682B31AC6EB5}">
      <dsp:nvSpPr>
        <dsp:cNvPr id="0" name=""/>
        <dsp:cNvSpPr/>
      </dsp:nvSpPr>
      <dsp:spPr>
        <a:xfrm>
          <a:off x="265005" y="36094"/>
          <a:ext cx="3615931" cy="2104418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90E835-849A-479A-83AD-3DCED4EAFB07}">
      <dsp:nvSpPr>
        <dsp:cNvPr id="0" name=""/>
        <dsp:cNvSpPr/>
      </dsp:nvSpPr>
      <dsp:spPr>
        <a:xfrm>
          <a:off x="0" y="30944"/>
          <a:ext cx="198" cy="3976828"/>
        </a:xfrm>
        <a:prstGeom prst="line">
          <a:avLst/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440D68-E20E-4FBF-9854-DAB60DA77B52}">
      <dsp:nvSpPr>
        <dsp:cNvPr id="0" name=""/>
        <dsp:cNvSpPr/>
      </dsp:nvSpPr>
      <dsp:spPr>
        <a:xfrm>
          <a:off x="421264" y="2146001"/>
          <a:ext cx="3117416" cy="1739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1 – вход в цилиндр,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2 – обратный клапан,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3 – всасывающая труба,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4 - всасывающий клапан,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5 – нагнетательный клапан,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6 – нагнетательный трубопровод,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7 – поршень,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8 – цилиндр,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/>
            <a:t>9 – шток</a:t>
          </a:r>
          <a:r>
            <a:rPr lang="ru-RU" sz="1000" b="0" kern="1200" dirty="0" smtClean="0"/>
            <a:t>.</a:t>
          </a:r>
          <a:endParaRPr lang="ru-RU" sz="1000" b="0" kern="1200" dirty="0"/>
        </a:p>
      </dsp:txBody>
      <dsp:txXfrm>
        <a:off x="421264" y="2146001"/>
        <a:ext cx="3117416" cy="1739027"/>
      </dsp:txXfrm>
    </dsp:sp>
    <dsp:sp modelId="{5C30DB59-32D1-4CF4-B2F6-51BE2ADBBDF9}">
      <dsp:nvSpPr>
        <dsp:cNvPr id="0" name=""/>
        <dsp:cNvSpPr/>
      </dsp:nvSpPr>
      <dsp:spPr>
        <a:xfrm>
          <a:off x="4680518" y="19610"/>
          <a:ext cx="3597001" cy="2038482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6625B0-5841-4287-AC02-48B2530D440A}">
      <dsp:nvSpPr>
        <dsp:cNvPr id="0" name=""/>
        <dsp:cNvSpPr/>
      </dsp:nvSpPr>
      <dsp:spPr>
        <a:xfrm>
          <a:off x="8460144" y="14460"/>
          <a:ext cx="198" cy="3976828"/>
        </a:xfrm>
        <a:prstGeom prst="line">
          <a:avLst/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493310-0A2B-4D9B-93C5-C2A56387B133}">
      <dsp:nvSpPr>
        <dsp:cNvPr id="0" name=""/>
        <dsp:cNvSpPr/>
      </dsp:nvSpPr>
      <dsp:spPr>
        <a:xfrm>
          <a:off x="4780884" y="2189010"/>
          <a:ext cx="3396271" cy="9056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Поршневой насос для воды в общем случае состоит из:</a:t>
          </a:r>
          <a:b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 клапанов</a:t>
          </a:r>
          <a:b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 поршня, перемещающегося в цилиндре</a:t>
          </a:r>
          <a:b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 шатунного механизма</a:t>
          </a:r>
          <a:b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1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 кривошипа</a:t>
          </a:r>
          <a:endParaRPr lang="ru-RU" sz="1100" b="0" kern="1200" dirty="0"/>
        </a:p>
      </dsp:txBody>
      <dsp:txXfrm>
        <a:off x="4780884" y="2189010"/>
        <a:ext cx="3396271" cy="9056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D8D5A-561B-419A-B058-3C7C5B63D6DC}">
      <dsp:nvSpPr>
        <dsp:cNvPr id="0" name=""/>
        <dsp:cNvSpPr/>
      </dsp:nvSpPr>
      <dsp:spPr>
        <a:xfrm>
          <a:off x="-680387" y="0"/>
          <a:ext cx="3618496" cy="361849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DCFB019-7836-4543-B949-4B82DC7D6A59}">
      <dsp:nvSpPr>
        <dsp:cNvPr id="0" name=""/>
        <dsp:cNvSpPr/>
      </dsp:nvSpPr>
      <dsp:spPr>
        <a:xfrm>
          <a:off x="939983" y="0"/>
          <a:ext cx="7448985" cy="36184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Технические регламенты</a:t>
          </a:r>
          <a:endParaRPr lang="ru-RU" sz="1100" b="0" kern="1200" dirty="0"/>
        </a:p>
      </dsp:txBody>
      <dsp:txXfrm>
        <a:off x="939983" y="0"/>
        <a:ext cx="3724492" cy="768930"/>
      </dsp:txXfrm>
    </dsp:sp>
    <dsp:sp modelId="{7FF87797-61ED-47E2-9771-F925C496AB97}">
      <dsp:nvSpPr>
        <dsp:cNvPr id="0" name=""/>
        <dsp:cNvSpPr/>
      </dsp:nvSpPr>
      <dsp:spPr>
        <a:xfrm>
          <a:off x="-320323" y="768930"/>
          <a:ext cx="2668640" cy="266864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B5E39F5-8EF8-4F48-B451-62AEBC338696}">
      <dsp:nvSpPr>
        <dsp:cNvPr id="0" name=""/>
        <dsp:cNvSpPr/>
      </dsp:nvSpPr>
      <dsp:spPr>
        <a:xfrm>
          <a:off x="939983" y="768930"/>
          <a:ext cx="7448985" cy="26686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ГОСТы</a:t>
          </a:r>
          <a:endParaRPr lang="ru-RU" sz="1200" b="0" kern="1200" dirty="0"/>
        </a:p>
      </dsp:txBody>
      <dsp:txXfrm>
        <a:off x="939983" y="768930"/>
        <a:ext cx="3724492" cy="768930"/>
      </dsp:txXfrm>
    </dsp:sp>
    <dsp:sp modelId="{AD6D623D-4192-47D9-B413-5F15F71BCE32}">
      <dsp:nvSpPr>
        <dsp:cNvPr id="0" name=""/>
        <dsp:cNvSpPr/>
      </dsp:nvSpPr>
      <dsp:spPr>
        <a:xfrm>
          <a:off x="111714" y="1537860"/>
          <a:ext cx="1718785" cy="171878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1D4E076-81E0-4493-9CD8-A027385EC19C}">
      <dsp:nvSpPr>
        <dsp:cNvPr id="0" name=""/>
        <dsp:cNvSpPr/>
      </dsp:nvSpPr>
      <dsp:spPr>
        <a:xfrm>
          <a:off x="939983" y="1537860"/>
          <a:ext cx="7448985" cy="17187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Строительные нормы и правила</a:t>
          </a:r>
          <a:endParaRPr lang="ru-RU" sz="1100" b="0" kern="1200" dirty="0"/>
        </a:p>
      </dsp:txBody>
      <dsp:txXfrm>
        <a:off x="939983" y="1537860"/>
        <a:ext cx="3724492" cy="768930"/>
      </dsp:txXfrm>
    </dsp:sp>
    <dsp:sp modelId="{A0D90FE8-0909-4A5F-9B26-742411B4102A}">
      <dsp:nvSpPr>
        <dsp:cNvPr id="0" name=""/>
        <dsp:cNvSpPr/>
      </dsp:nvSpPr>
      <dsp:spPr>
        <a:xfrm>
          <a:off x="566921" y="2306791"/>
          <a:ext cx="768930" cy="76893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1F0B86F-B415-4B00-A233-7B8AD4F99C04}">
      <dsp:nvSpPr>
        <dsp:cNvPr id="0" name=""/>
        <dsp:cNvSpPr/>
      </dsp:nvSpPr>
      <dsp:spPr>
        <a:xfrm>
          <a:off x="939983" y="2304253"/>
          <a:ext cx="7448985" cy="7689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Специализированные и отраслевые документы</a:t>
          </a:r>
          <a:endParaRPr lang="ru-RU" sz="1100" b="0" kern="1200" dirty="0"/>
        </a:p>
      </dsp:txBody>
      <dsp:txXfrm>
        <a:off x="939983" y="2304253"/>
        <a:ext cx="3724492" cy="768930"/>
      </dsp:txXfrm>
    </dsp:sp>
    <dsp:sp modelId="{707E8619-869D-4B8A-91C8-D8C29CF48BC5}">
      <dsp:nvSpPr>
        <dsp:cNvPr id="0" name=""/>
        <dsp:cNvSpPr/>
      </dsp:nvSpPr>
      <dsp:spPr>
        <a:xfrm>
          <a:off x="3679111" y="0"/>
          <a:ext cx="4497490" cy="768930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just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0" kern="1200" dirty="0" smtClean="0"/>
            <a:t>ТР ТС 010/2011 «О безопасности машин и оборудования»</a:t>
          </a:r>
          <a:endParaRPr lang="ru-RU" sz="700" b="0" kern="1200" dirty="0"/>
        </a:p>
        <a:p>
          <a:pPr marL="57150" lvl="1" indent="-57150" algn="just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0" kern="1200" dirty="0" smtClean="0"/>
            <a:t>ТР ТС 004/2011 «О безопасности низковольтного оборудования</a:t>
          </a:r>
          <a:endParaRPr lang="ru-RU" sz="700" b="0" kern="1200" dirty="0"/>
        </a:p>
        <a:p>
          <a:pPr marL="57150" lvl="1" indent="-57150" algn="just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0" kern="1200" dirty="0" smtClean="0"/>
            <a:t>ТР ТС 012/2011 «О безопасности оборудования для работы во взрывоопасных средах»</a:t>
          </a:r>
          <a:endParaRPr lang="ru-RU" sz="700" b="0" kern="1200" dirty="0"/>
        </a:p>
      </dsp:txBody>
      <dsp:txXfrm>
        <a:off x="3679111" y="0"/>
        <a:ext cx="4497490" cy="768930"/>
      </dsp:txXfrm>
    </dsp:sp>
    <dsp:sp modelId="{A53BB073-587C-4B14-94CE-DD6B46DFECD6}">
      <dsp:nvSpPr>
        <dsp:cNvPr id="0" name=""/>
        <dsp:cNvSpPr/>
      </dsp:nvSpPr>
      <dsp:spPr>
        <a:xfrm>
          <a:off x="4075813" y="757334"/>
          <a:ext cx="4199529" cy="768930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0" kern="1200" dirty="0" smtClean="0"/>
            <a:t>ГОСТ 31839-2012: «Насосы и агрегаты насосные для перекачки жидкостей. Общие требования безопасности»</a:t>
          </a:r>
          <a:endParaRPr lang="ru-RU" sz="700" b="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0" kern="1200" dirty="0" smtClean="0"/>
            <a:t>ГОСТ 31840-2012: «Насосы погружные и агрегаты насосные. Требования безопасности»</a:t>
          </a:r>
          <a:endParaRPr lang="ru-RU" sz="700" b="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0" kern="1200" dirty="0" smtClean="0"/>
            <a:t>ГОСТ 12.2.003, ГОСТ 12.2.007.0: Общие требования к системам стандартов безопасности труда в машиностроении</a:t>
          </a:r>
          <a:endParaRPr lang="ru-RU" sz="700" b="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700" b="0" kern="1200" dirty="0" smtClean="0"/>
            <a:t>ГОСТ Р МЭК 60204-1-2007: «Безопасность машин. Электрооборудование машин и механизмов. Часть 1. Общие требования»</a:t>
          </a:r>
          <a:endParaRPr lang="ru-RU" sz="700" b="0" kern="1200" dirty="0"/>
        </a:p>
      </dsp:txBody>
      <dsp:txXfrm>
        <a:off x="4075813" y="757334"/>
        <a:ext cx="4199529" cy="768930"/>
      </dsp:txXfrm>
    </dsp:sp>
    <dsp:sp modelId="{C09E859C-AA39-4751-8402-C895EA37723D}">
      <dsp:nvSpPr>
        <dsp:cNvPr id="0" name=""/>
        <dsp:cNvSpPr/>
      </dsp:nvSpPr>
      <dsp:spPr>
        <a:xfrm>
          <a:off x="3999835" y="1516715"/>
          <a:ext cx="3797144" cy="768930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0" kern="1200" dirty="0" smtClean="0"/>
            <a:t>СНиП 2.04.02-84: Насосные станции</a:t>
          </a:r>
          <a:endParaRPr lang="ru-RU" sz="900" b="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0" kern="1200" dirty="0" smtClean="0"/>
            <a:t>СНиП 2.04.01-85: Внутренний водопровод и канализация зданий </a:t>
          </a:r>
          <a:endParaRPr lang="ru-RU" sz="900" b="0" kern="1200" dirty="0"/>
        </a:p>
      </dsp:txBody>
      <dsp:txXfrm>
        <a:off x="3999835" y="1516715"/>
        <a:ext cx="3797144" cy="768930"/>
      </dsp:txXfrm>
    </dsp:sp>
    <dsp:sp modelId="{A1123BC7-A83C-47BC-94E6-BFE79146BFA2}">
      <dsp:nvSpPr>
        <dsp:cNvPr id="0" name=""/>
        <dsp:cNvSpPr/>
      </dsp:nvSpPr>
      <dsp:spPr>
        <a:xfrm>
          <a:off x="4672364" y="2293665"/>
          <a:ext cx="3504245" cy="768930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0" kern="1200" dirty="0" smtClean="0"/>
            <a:t>Федеральные нормы и правила</a:t>
          </a:r>
          <a:endParaRPr lang="ru-RU" sz="900" b="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0" kern="1200" dirty="0" smtClean="0"/>
            <a:t>Отраслевые нормативы</a:t>
          </a:r>
          <a:endParaRPr lang="ru-RU" sz="900" b="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0" kern="1200" dirty="0" smtClean="0"/>
            <a:t>Технические условия (ТУ)</a:t>
          </a:r>
          <a:endParaRPr lang="ru-RU" sz="900" b="0" kern="1200" dirty="0"/>
        </a:p>
      </dsp:txBody>
      <dsp:txXfrm>
        <a:off x="4672364" y="2293665"/>
        <a:ext cx="3504245" cy="7689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BBB51-7B98-43C9-B9B5-DDB87D93865A}">
      <dsp:nvSpPr>
        <dsp:cNvPr id="0" name=""/>
        <dsp:cNvSpPr/>
      </dsp:nvSpPr>
      <dsp:spPr>
        <a:xfrm>
          <a:off x="104809" y="67969"/>
          <a:ext cx="6070532" cy="150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Ежедневный осмотр</a:t>
          </a:r>
          <a:endParaRPr lang="ru-RU" sz="1600" kern="1200" dirty="0"/>
        </a:p>
      </dsp:txBody>
      <dsp:txXfrm>
        <a:off x="104809" y="67969"/>
        <a:ext cx="6070532" cy="150058"/>
      </dsp:txXfrm>
    </dsp:sp>
    <dsp:sp modelId="{51E69E89-07EE-4B7C-94AF-9BD10128A4AA}">
      <dsp:nvSpPr>
        <dsp:cNvPr id="0" name=""/>
        <dsp:cNvSpPr/>
      </dsp:nvSpPr>
      <dsp:spPr>
        <a:xfrm>
          <a:off x="104809" y="218027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657369-A060-401E-9C7C-E71E12921ED2}">
      <dsp:nvSpPr>
        <dsp:cNvPr id="0" name=""/>
        <dsp:cNvSpPr/>
      </dsp:nvSpPr>
      <dsp:spPr>
        <a:xfrm>
          <a:off x="958056" y="218027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223238"/>
                <a:satOff val="1345"/>
                <a:lumOff val="10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"/>
                <a:satOff val="1345"/>
                <a:lumOff val="10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"/>
                <a:satOff val="1345"/>
                <a:lumOff val="10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23238"/>
              <a:satOff val="1345"/>
              <a:lumOff val="10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BC9BCBF-B2A1-4B3C-BE95-E04F85985655}">
      <dsp:nvSpPr>
        <dsp:cNvPr id="0" name=""/>
        <dsp:cNvSpPr/>
      </dsp:nvSpPr>
      <dsp:spPr>
        <a:xfrm>
          <a:off x="1811977" y="218027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446477"/>
                <a:satOff val="2690"/>
                <a:lumOff val="21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"/>
                <a:satOff val="2690"/>
                <a:lumOff val="21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"/>
                <a:satOff val="2690"/>
                <a:lumOff val="21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"/>
              <a:satOff val="2690"/>
              <a:lumOff val="21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2D2E5A9-191E-4967-B59B-ED430F4232C2}">
      <dsp:nvSpPr>
        <dsp:cNvPr id="0" name=""/>
        <dsp:cNvSpPr/>
      </dsp:nvSpPr>
      <dsp:spPr>
        <a:xfrm>
          <a:off x="2665224" y="218027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669715"/>
                <a:satOff val="4035"/>
                <a:lumOff val="323"/>
                <a:alphaOff val="0"/>
                <a:tint val="50000"/>
                <a:satMod val="300000"/>
              </a:schemeClr>
            </a:gs>
            <a:gs pos="35000">
              <a:schemeClr val="accent4">
                <a:hueOff val="-669715"/>
                <a:satOff val="4035"/>
                <a:lumOff val="323"/>
                <a:alphaOff val="0"/>
                <a:tint val="37000"/>
                <a:satMod val="300000"/>
              </a:schemeClr>
            </a:gs>
            <a:gs pos="100000">
              <a:schemeClr val="accent4">
                <a:hueOff val="-669715"/>
                <a:satOff val="4035"/>
                <a:lumOff val="32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669715"/>
              <a:satOff val="4035"/>
              <a:lumOff val="32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5A42B1A-34C3-40FA-A53C-3398A495FBFD}">
      <dsp:nvSpPr>
        <dsp:cNvPr id="0" name=""/>
        <dsp:cNvSpPr/>
      </dsp:nvSpPr>
      <dsp:spPr>
        <a:xfrm>
          <a:off x="3519146" y="218027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tint val="50000"/>
                <a:satMod val="300000"/>
              </a:schemeClr>
            </a:gs>
            <a:gs pos="35000">
              <a:schemeClr val="accent4">
                <a:hueOff val="-892954"/>
                <a:satOff val="5380"/>
                <a:lumOff val="431"/>
                <a:alphaOff val="0"/>
                <a:tint val="37000"/>
                <a:satMod val="300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8E8558C-1131-4B82-BDAA-0CA34B0E9105}">
      <dsp:nvSpPr>
        <dsp:cNvPr id="0" name=""/>
        <dsp:cNvSpPr/>
      </dsp:nvSpPr>
      <dsp:spPr>
        <a:xfrm>
          <a:off x="4372393" y="218027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tint val="50000"/>
                <a:satMod val="300000"/>
              </a:schemeClr>
            </a:gs>
            <a:gs pos="35000">
              <a:schemeClr val="accent4">
                <a:hueOff val="-1116192"/>
                <a:satOff val="6725"/>
                <a:lumOff val="539"/>
                <a:alphaOff val="0"/>
                <a:tint val="37000"/>
                <a:satMod val="30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05B10DD-F0EB-40FE-BB36-6A7327E56A6A}">
      <dsp:nvSpPr>
        <dsp:cNvPr id="0" name=""/>
        <dsp:cNvSpPr/>
      </dsp:nvSpPr>
      <dsp:spPr>
        <a:xfrm>
          <a:off x="5226315" y="218027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1339431"/>
                <a:satOff val="8070"/>
                <a:lumOff val="647"/>
                <a:alphaOff val="0"/>
                <a:tint val="50000"/>
                <a:satMod val="300000"/>
              </a:schemeClr>
            </a:gs>
            <a:gs pos="35000">
              <a:schemeClr val="accent4">
                <a:hueOff val="-1339431"/>
                <a:satOff val="8070"/>
                <a:lumOff val="647"/>
                <a:alphaOff val="0"/>
                <a:tint val="37000"/>
                <a:satMod val="300000"/>
              </a:schemeClr>
            </a:gs>
            <a:gs pos="100000">
              <a:schemeClr val="accent4">
                <a:hueOff val="-1339431"/>
                <a:satOff val="8070"/>
                <a:lumOff val="647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339431"/>
              <a:satOff val="8070"/>
              <a:lumOff val="64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F43E89A-65C5-4BD2-A34B-DA000CEADCFC}">
      <dsp:nvSpPr>
        <dsp:cNvPr id="0" name=""/>
        <dsp:cNvSpPr/>
      </dsp:nvSpPr>
      <dsp:spPr>
        <a:xfrm>
          <a:off x="104809" y="330445"/>
          <a:ext cx="6149448" cy="8993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Внешний осмотр на наличие грязи, течи, повреждений и коррозии.</a:t>
          </a:r>
          <a:endParaRPr lang="ru-RU" sz="1000" kern="1200" dirty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Проверка герметичности сальников, фланцевых соединений и трубопроводов.</a:t>
          </a:r>
          <a:endParaRPr lang="ru-RU" sz="1000" kern="1200" dirty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Контроль уровня жидкости в резервуаре и положения запорной арматуры.</a:t>
          </a:r>
          <a:endParaRPr lang="ru-RU" sz="1000" kern="1200" dirty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Проверка работы системы обогрева</a:t>
          </a:r>
          <a:endParaRPr lang="ru-RU" sz="1000" kern="1200" dirty="0"/>
        </a:p>
      </dsp:txBody>
      <dsp:txXfrm>
        <a:off x="104809" y="330445"/>
        <a:ext cx="6149448" cy="899338"/>
      </dsp:txXfrm>
    </dsp:sp>
    <dsp:sp modelId="{9D11B216-882A-4FD9-B078-37CC80E98968}">
      <dsp:nvSpPr>
        <dsp:cNvPr id="0" name=""/>
        <dsp:cNvSpPr/>
      </dsp:nvSpPr>
      <dsp:spPr>
        <a:xfrm>
          <a:off x="104809" y="1428645"/>
          <a:ext cx="6070532" cy="251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Регулярное обслуживание</a:t>
          </a:r>
          <a:endParaRPr lang="ru-RU" sz="1600" kern="1200" dirty="0"/>
        </a:p>
      </dsp:txBody>
      <dsp:txXfrm>
        <a:off x="104809" y="1428645"/>
        <a:ext cx="6070532" cy="251695"/>
      </dsp:txXfrm>
    </dsp:sp>
    <dsp:sp modelId="{A779312F-763C-421F-86FF-719D008C5086}">
      <dsp:nvSpPr>
        <dsp:cNvPr id="0" name=""/>
        <dsp:cNvSpPr/>
      </dsp:nvSpPr>
      <dsp:spPr>
        <a:xfrm>
          <a:off x="104809" y="1680341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1562669"/>
                <a:satOff val="9415"/>
                <a:lumOff val="755"/>
                <a:alphaOff val="0"/>
                <a:tint val="50000"/>
                <a:satMod val="300000"/>
              </a:schemeClr>
            </a:gs>
            <a:gs pos="35000">
              <a:schemeClr val="accent4">
                <a:hueOff val="-1562669"/>
                <a:satOff val="9415"/>
                <a:lumOff val="755"/>
                <a:alphaOff val="0"/>
                <a:tint val="37000"/>
                <a:satMod val="300000"/>
              </a:schemeClr>
            </a:gs>
            <a:gs pos="100000">
              <a:schemeClr val="accent4">
                <a:hueOff val="-1562669"/>
                <a:satOff val="9415"/>
                <a:lumOff val="75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562669"/>
              <a:satOff val="9415"/>
              <a:lumOff val="75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8A9442-492C-4F96-8361-4441636661A0}">
      <dsp:nvSpPr>
        <dsp:cNvPr id="0" name=""/>
        <dsp:cNvSpPr/>
      </dsp:nvSpPr>
      <dsp:spPr>
        <a:xfrm>
          <a:off x="958056" y="1680341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tint val="50000"/>
                <a:satMod val="300000"/>
              </a:schemeClr>
            </a:gs>
            <a:gs pos="35000">
              <a:schemeClr val="accent4">
                <a:hueOff val="-1785908"/>
                <a:satOff val="10760"/>
                <a:lumOff val="862"/>
                <a:alphaOff val="0"/>
                <a:tint val="37000"/>
                <a:satMod val="30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8BCB12-2D2D-4198-B5F4-03ABD073635F}">
      <dsp:nvSpPr>
        <dsp:cNvPr id="0" name=""/>
        <dsp:cNvSpPr/>
      </dsp:nvSpPr>
      <dsp:spPr>
        <a:xfrm>
          <a:off x="1811977" y="1680341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2009146"/>
                <a:satOff val="12105"/>
                <a:lumOff val="970"/>
                <a:alphaOff val="0"/>
                <a:tint val="50000"/>
                <a:satMod val="300000"/>
              </a:schemeClr>
            </a:gs>
            <a:gs pos="35000">
              <a:schemeClr val="accent4">
                <a:hueOff val="-2009146"/>
                <a:satOff val="12105"/>
                <a:lumOff val="970"/>
                <a:alphaOff val="0"/>
                <a:tint val="37000"/>
                <a:satMod val="300000"/>
              </a:schemeClr>
            </a:gs>
            <a:gs pos="100000">
              <a:schemeClr val="accent4">
                <a:hueOff val="-2009146"/>
                <a:satOff val="12105"/>
                <a:lumOff val="97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009146"/>
              <a:satOff val="12105"/>
              <a:lumOff val="97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0AD882B-7FF2-42B8-9EAC-6B77624EED1D}">
      <dsp:nvSpPr>
        <dsp:cNvPr id="0" name=""/>
        <dsp:cNvSpPr/>
      </dsp:nvSpPr>
      <dsp:spPr>
        <a:xfrm>
          <a:off x="2665224" y="1680341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DD13800-AF81-4AB1-8CB2-FAEB3E2710F4}">
      <dsp:nvSpPr>
        <dsp:cNvPr id="0" name=""/>
        <dsp:cNvSpPr/>
      </dsp:nvSpPr>
      <dsp:spPr>
        <a:xfrm>
          <a:off x="3519146" y="1680341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2455623"/>
                <a:satOff val="14794"/>
                <a:lumOff val="1186"/>
                <a:alphaOff val="0"/>
                <a:tint val="50000"/>
                <a:satMod val="300000"/>
              </a:schemeClr>
            </a:gs>
            <a:gs pos="35000">
              <a:schemeClr val="accent4">
                <a:hueOff val="-2455623"/>
                <a:satOff val="14794"/>
                <a:lumOff val="1186"/>
                <a:alphaOff val="0"/>
                <a:tint val="37000"/>
                <a:satMod val="300000"/>
              </a:schemeClr>
            </a:gs>
            <a:gs pos="100000">
              <a:schemeClr val="accent4">
                <a:hueOff val="-2455623"/>
                <a:satOff val="14794"/>
                <a:lumOff val="118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455623"/>
              <a:satOff val="14794"/>
              <a:lumOff val="118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0C753B-D0C8-42B8-BEC6-9B2BFACD5DB1}">
      <dsp:nvSpPr>
        <dsp:cNvPr id="0" name=""/>
        <dsp:cNvSpPr/>
      </dsp:nvSpPr>
      <dsp:spPr>
        <a:xfrm>
          <a:off x="4372393" y="1680341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tint val="50000"/>
                <a:satMod val="300000"/>
              </a:schemeClr>
            </a:gs>
            <a:gs pos="35000">
              <a:schemeClr val="accent4">
                <a:hueOff val="-2678862"/>
                <a:satOff val="16139"/>
                <a:lumOff val="1294"/>
                <a:alphaOff val="0"/>
                <a:tint val="37000"/>
                <a:satMod val="300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776DDC9-339C-43BF-B66F-4F64E61DE375}">
      <dsp:nvSpPr>
        <dsp:cNvPr id="0" name=""/>
        <dsp:cNvSpPr/>
      </dsp:nvSpPr>
      <dsp:spPr>
        <a:xfrm>
          <a:off x="5226315" y="1680341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2902100"/>
                <a:satOff val="17484"/>
                <a:lumOff val="1401"/>
                <a:alphaOff val="0"/>
                <a:tint val="50000"/>
                <a:satMod val="300000"/>
              </a:schemeClr>
            </a:gs>
            <a:gs pos="35000">
              <a:schemeClr val="accent4">
                <a:hueOff val="-2902100"/>
                <a:satOff val="17484"/>
                <a:lumOff val="1401"/>
                <a:alphaOff val="0"/>
                <a:tint val="37000"/>
                <a:satMod val="300000"/>
              </a:schemeClr>
            </a:gs>
            <a:gs pos="100000">
              <a:schemeClr val="accent4">
                <a:hueOff val="-2902100"/>
                <a:satOff val="17484"/>
                <a:lumOff val="1401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902100"/>
              <a:satOff val="17484"/>
              <a:lumOff val="140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79FE45B-3144-464A-B58E-98B9E10DA20E}">
      <dsp:nvSpPr>
        <dsp:cNvPr id="0" name=""/>
        <dsp:cNvSpPr/>
      </dsp:nvSpPr>
      <dsp:spPr>
        <a:xfrm>
          <a:off x="104809" y="1792758"/>
          <a:ext cx="6149448" cy="8993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Очистка фильтров на всасывании.</a:t>
          </a:r>
          <a:endParaRPr lang="ru-RU" sz="90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Проверка состояния подшипников и сальниковых уплотнений.</a:t>
          </a:r>
          <a:endParaRPr lang="ru-RU" sz="900" b="0" i="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Очистка корпуса насоса от загрязнений.</a:t>
          </a:r>
          <a:endParaRPr lang="ru-RU" sz="900" b="0" i="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Проверка уровня масла в подшипниковых корпусах и его добавление при необходимости.</a:t>
          </a:r>
          <a:endParaRPr lang="ru-RU" sz="900" b="0" i="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Осмотр термоизоляции.</a:t>
          </a:r>
          <a:endParaRPr lang="ru-RU" sz="900" b="0" i="0" kern="1200" dirty="0"/>
        </a:p>
      </dsp:txBody>
      <dsp:txXfrm>
        <a:off x="104809" y="1792758"/>
        <a:ext cx="6149448" cy="899338"/>
      </dsp:txXfrm>
    </dsp:sp>
    <dsp:sp modelId="{BCCE23B7-4BCD-47C2-A5CB-8070AFB6D0BD}">
      <dsp:nvSpPr>
        <dsp:cNvPr id="0" name=""/>
        <dsp:cNvSpPr/>
      </dsp:nvSpPr>
      <dsp:spPr>
        <a:xfrm>
          <a:off x="104809" y="2890959"/>
          <a:ext cx="6070532" cy="243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Плановое обслуживание</a:t>
          </a:r>
          <a:endParaRPr lang="ru-RU" sz="1600" kern="1200" dirty="0"/>
        </a:p>
      </dsp:txBody>
      <dsp:txXfrm>
        <a:off x="104809" y="2890959"/>
        <a:ext cx="6070532" cy="243395"/>
      </dsp:txXfrm>
    </dsp:sp>
    <dsp:sp modelId="{21A3F865-4D58-4E9F-AF1E-776ECA87904C}">
      <dsp:nvSpPr>
        <dsp:cNvPr id="0" name=""/>
        <dsp:cNvSpPr/>
      </dsp:nvSpPr>
      <dsp:spPr>
        <a:xfrm>
          <a:off x="104809" y="3134354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3125339"/>
                <a:satOff val="18829"/>
                <a:lumOff val="1509"/>
                <a:alphaOff val="0"/>
                <a:tint val="50000"/>
                <a:satMod val="300000"/>
              </a:schemeClr>
            </a:gs>
            <a:gs pos="35000">
              <a:schemeClr val="accent4">
                <a:hueOff val="-3125339"/>
                <a:satOff val="18829"/>
                <a:lumOff val="1509"/>
                <a:alphaOff val="0"/>
                <a:tint val="37000"/>
                <a:satMod val="300000"/>
              </a:schemeClr>
            </a:gs>
            <a:gs pos="100000">
              <a:schemeClr val="accent4">
                <a:hueOff val="-3125339"/>
                <a:satOff val="18829"/>
                <a:lumOff val="150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3125339"/>
              <a:satOff val="18829"/>
              <a:lumOff val="150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CBCD74-7CA1-4021-B6EC-504AB8F3FB52}">
      <dsp:nvSpPr>
        <dsp:cNvPr id="0" name=""/>
        <dsp:cNvSpPr/>
      </dsp:nvSpPr>
      <dsp:spPr>
        <a:xfrm>
          <a:off x="958056" y="3134354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tint val="50000"/>
                <a:satMod val="300000"/>
              </a:schemeClr>
            </a:gs>
            <a:gs pos="35000">
              <a:schemeClr val="accent4">
                <a:hueOff val="-3348577"/>
                <a:satOff val="20174"/>
                <a:lumOff val="1617"/>
                <a:alphaOff val="0"/>
                <a:tint val="37000"/>
                <a:satMod val="30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DA57596-CE8E-49DA-A70D-079A31A43BAB}">
      <dsp:nvSpPr>
        <dsp:cNvPr id="0" name=""/>
        <dsp:cNvSpPr/>
      </dsp:nvSpPr>
      <dsp:spPr>
        <a:xfrm>
          <a:off x="1811977" y="3134354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tint val="50000"/>
                <a:satMod val="300000"/>
              </a:schemeClr>
            </a:gs>
            <a:gs pos="35000">
              <a:schemeClr val="accent4">
                <a:hueOff val="-3571816"/>
                <a:satOff val="21519"/>
                <a:lumOff val="1725"/>
                <a:alphaOff val="0"/>
                <a:tint val="37000"/>
                <a:satMod val="30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1C5030-AEC2-438B-8E53-06B03676D30F}">
      <dsp:nvSpPr>
        <dsp:cNvPr id="0" name=""/>
        <dsp:cNvSpPr/>
      </dsp:nvSpPr>
      <dsp:spPr>
        <a:xfrm>
          <a:off x="2665224" y="3134354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3795054"/>
                <a:satOff val="22864"/>
                <a:lumOff val="1833"/>
                <a:alphaOff val="0"/>
                <a:tint val="50000"/>
                <a:satMod val="300000"/>
              </a:schemeClr>
            </a:gs>
            <a:gs pos="35000">
              <a:schemeClr val="accent4">
                <a:hueOff val="-3795054"/>
                <a:satOff val="22864"/>
                <a:lumOff val="1833"/>
                <a:alphaOff val="0"/>
                <a:tint val="37000"/>
                <a:satMod val="300000"/>
              </a:schemeClr>
            </a:gs>
            <a:gs pos="100000">
              <a:schemeClr val="accent4">
                <a:hueOff val="-3795054"/>
                <a:satOff val="22864"/>
                <a:lumOff val="183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3795054"/>
              <a:satOff val="22864"/>
              <a:lumOff val="183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8CEC2C3-4BC1-4FEF-A647-A649574984BF}">
      <dsp:nvSpPr>
        <dsp:cNvPr id="0" name=""/>
        <dsp:cNvSpPr/>
      </dsp:nvSpPr>
      <dsp:spPr>
        <a:xfrm>
          <a:off x="3519146" y="3134354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4018293"/>
                <a:satOff val="24209"/>
                <a:lumOff val="1940"/>
                <a:alphaOff val="0"/>
                <a:tint val="50000"/>
                <a:satMod val="300000"/>
              </a:schemeClr>
            </a:gs>
            <a:gs pos="35000">
              <a:schemeClr val="accent4">
                <a:hueOff val="-4018293"/>
                <a:satOff val="24209"/>
                <a:lumOff val="1940"/>
                <a:alphaOff val="0"/>
                <a:tint val="37000"/>
                <a:satMod val="300000"/>
              </a:schemeClr>
            </a:gs>
            <a:gs pos="100000">
              <a:schemeClr val="accent4">
                <a:hueOff val="-4018293"/>
                <a:satOff val="24209"/>
                <a:lumOff val="194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018293"/>
              <a:satOff val="24209"/>
              <a:lumOff val="194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994B16-DAD3-4671-B7D2-3191E745AEB0}">
      <dsp:nvSpPr>
        <dsp:cNvPr id="0" name=""/>
        <dsp:cNvSpPr/>
      </dsp:nvSpPr>
      <dsp:spPr>
        <a:xfrm>
          <a:off x="4372393" y="3134354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4241531"/>
                <a:satOff val="25554"/>
                <a:lumOff val="2048"/>
                <a:alphaOff val="0"/>
                <a:tint val="50000"/>
                <a:satMod val="300000"/>
              </a:schemeClr>
            </a:gs>
            <a:gs pos="35000">
              <a:schemeClr val="accent4">
                <a:hueOff val="-4241531"/>
                <a:satOff val="25554"/>
                <a:lumOff val="2048"/>
                <a:alphaOff val="0"/>
                <a:tint val="37000"/>
                <a:satMod val="300000"/>
              </a:schemeClr>
            </a:gs>
            <a:gs pos="100000">
              <a:schemeClr val="accent4">
                <a:hueOff val="-4241531"/>
                <a:satOff val="25554"/>
                <a:lumOff val="204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241531"/>
              <a:satOff val="25554"/>
              <a:lumOff val="204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15B8641-456B-48B4-BC34-A6D2D9E8423A}">
      <dsp:nvSpPr>
        <dsp:cNvPr id="0" name=""/>
        <dsp:cNvSpPr/>
      </dsp:nvSpPr>
      <dsp:spPr>
        <a:xfrm>
          <a:off x="5226315" y="3134354"/>
          <a:ext cx="1420504" cy="112417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AE4AAE-4BAF-434D-B6DA-0AE23889EF3C}">
      <dsp:nvSpPr>
        <dsp:cNvPr id="0" name=""/>
        <dsp:cNvSpPr/>
      </dsp:nvSpPr>
      <dsp:spPr>
        <a:xfrm>
          <a:off x="104809" y="3246771"/>
          <a:ext cx="6149448" cy="8993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Полная разборка агрегата для осмотра всех деталей и узлов.</a:t>
          </a:r>
          <a:endParaRPr lang="ru-RU" sz="90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Определение зазоров в уплотнителях.</a:t>
          </a:r>
          <a:endParaRPr lang="ru-RU" sz="900" b="0" i="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Проверка состояния ротора электродвигателя.</a:t>
          </a:r>
          <a:endParaRPr lang="ru-RU" sz="900" b="0" i="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Замена изношенных подшипников и уплотнительных элементов.</a:t>
          </a:r>
          <a:endParaRPr lang="ru-RU" sz="900" b="0" i="0" kern="1200" dirty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0" i="0" kern="1200" dirty="0" smtClean="0"/>
            <a:t>Проверка герметичности шейки вала, при необходимости – проточка и шлифовка</a:t>
          </a:r>
          <a:r>
            <a:rPr lang="ru-RU" sz="800" b="0" i="0" kern="1200" dirty="0" smtClean="0"/>
            <a:t>. </a:t>
          </a:r>
          <a:endParaRPr lang="ru-RU" sz="800" b="0" i="0" kern="1200" dirty="0"/>
        </a:p>
      </dsp:txBody>
      <dsp:txXfrm>
        <a:off x="104809" y="3246771"/>
        <a:ext cx="6149448" cy="8993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D32F6-E1D1-4684-A2FB-795E71D78B4A}">
      <dsp:nvSpPr>
        <dsp:cNvPr id="0" name=""/>
        <dsp:cNvSpPr/>
      </dsp:nvSpPr>
      <dsp:spPr>
        <a:xfrm>
          <a:off x="0" y="796325"/>
          <a:ext cx="2022766" cy="5472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Важные аспекты</a:t>
          </a:r>
          <a:endParaRPr lang="ru-RU" sz="1900" kern="1200" dirty="0"/>
        </a:p>
      </dsp:txBody>
      <dsp:txXfrm>
        <a:off x="0" y="796325"/>
        <a:ext cx="2022766" cy="547200"/>
      </dsp:txXfrm>
    </dsp:sp>
    <dsp:sp modelId="{D79357D6-DD27-4052-8DC4-B6342FD81AC1}">
      <dsp:nvSpPr>
        <dsp:cNvPr id="0" name=""/>
        <dsp:cNvSpPr/>
      </dsp:nvSpPr>
      <dsp:spPr>
        <a:xfrm>
          <a:off x="0" y="1343525"/>
          <a:ext cx="2022766" cy="114740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Регулярность 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Безопасность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Квалификация </a:t>
          </a:r>
          <a:endParaRPr lang="ru-RU" sz="1900" kern="1200" dirty="0"/>
        </a:p>
      </dsp:txBody>
      <dsp:txXfrm>
        <a:off x="0" y="1343525"/>
        <a:ext cx="2022766" cy="11474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772AF-4F36-424D-BD9C-27F2DCDE2E75}">
      <dsp:nvSpPr>
        <dsp:cNvPr id="0" name=""/>
        <dsp:cNvSpPr/>
      </dsp:nvSpPr>
      <dsp:spPr>
        <a:xfrm>
          <a:off x="2722" y="80510"/>
          <a:ext cx="2654732" cy="6536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При ремонте центробежных насосов выполняются следующие мероприятие:</a:t>
          </a:r>
          <a:endParaRPr lang="ru-RU" sz="1300" kern="1200" dirty="0"/>
        </a:p>
      </dsp:txBody>
      <dsp:txXfrm>
        <a:off x="2722" y="80510"/>
        <a:ext cx="2654732" cy="653694"/>
      </dsp:txXfrm>
    </dsp:sp>
    <dsp:sp modelId="{7B0F30A5-A273-4F2D-AABC-0C163EC111D7}">
      <dsp:nvSpPr>
        <dsp:cNvPr id="0" name=""/>
        <dsp:cNvSpPr/>
      </dsp:nvSpPr>
      <dsp:spPr>
        <a:xfrm>
          <a:off x="2722" y="734204"/>
          <a:ext cx="2654732" cy="242658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Проверка осевого разбега ротора</a:t>
          </a:r>
          <a:endParaRPr lang="ru-RU" sz="1300" kern="1200" dirty="0"/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Очистка и промывка картеров подшипников, смена масла, промывка масляных трубопроводов</a:t>
          </a:r>
          <a:endParaRPr lang="ru-RU" sz="1300" kern="1200" dirty="0"/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Ревизия сальниковой набивки, промывка систем охлаждения и смазки, смена смазочного материала</a:t>
          </a:r>
          <a:endParaRPr lang="ru-RU" sz="1300" kern="1200" dirty="0"/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Проверка состояния защитных гильз и полумуфт</a:t>
          </a:r>
          <a:endParaRPr lang="ru-RU" sz="1300" kern="1200" dirty="0"/>
        </a:p>
      </dsp:txBody>
      <dsp:txXfrm>
        <a:off x="2722" y="734204"/>
        <a:ext cx="2654732" cy="2426580"/>
      </dsp:txXfrm>
    </dsp:sp>
    <dsp:sp modelId="{DBA1AEA2-B463-4FBF-8935-6ECD75787996}">
      <dsp:nvSpPr>
        <dsp:cNvPr id="0" name=""/>
        <dsp:cNvSpPr/>
      </dsp:nvSpPr>
      <dsp:spPr>
        <a:xfrm>
          <a:off x="3029117" y="80510"/>
          <a:ext cx="2654732" cy="653694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Текущий ремонт</a:t>
          </a:r>
          <a:endParaRPr lang="ru-RU" sz="1300" kern="1200" dirty="0"/>
        </a:p>
      </dsp:txBody>
      <dsp:txXfrm>
        <a:off x="3029117" y="80510"/>
        <a:ext cx="2654732" cy="653694"/>
      </dsp:txXfrm>
    </dsp:sp>
    <dsp:sp modelId="{7C8A280F-31E6-4D58-978D-66AEC911D624}">
      <dsp:nvSpPr>
        <dsp:cNvPr id="0" name=""/>
        <dsp:cNvSpPr/>
      </dsp:nvSpPr>
      <dsp:spPr>
        <a:xfrm>
          <a:off x="3029117" y="734204"/>
          <a:ext cx="2654732" cy="2426580"/>
        </a:xfrm>
        <a:prstGeom prst="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Полная разборка с проверкой и регулировкой зазоров в подшипниках скольжения, проверка радиального и торцового биения ротора и его статическая балансировка</a:t>
          </a:r>
          <a:endParaRPr lang="ru-RU" sz="1300" kern="1200" dirty="0"/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Ревизия и замена деталей торцовых уплотнений </a:t>
          </a:r>
          <a:endParaRPr lang="ru-RU" sz="1300" kern="1200" dirty="0"/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Осмотр и восстановление резьбовых соединений насоса, шпоночных канавок и резьбы на валу</a:t>
          </a:r>
          <a:endParaRPr lang="ru-RU" sz="1300" kern="1200" dirty="0"/>
        </a:p>
      </dsp:txBody>
      <dsp:txXfrm>
        <a:off x="3029117" y="734204"/>
        <a:ext cx="2654732" cy="2426580"/>
      </dsp:txXfrm>
    </dsp:sp>
    <dsp:sp modelId="{363691A3-4C99-4CFA-BCC1-C08A827757E9}">
      <dsp:nvSpPr>
        <dsp:cNvPr id="0" name=""/>
        <dsp:cNvSpPr/>
      </dsp:nvSpPr>
      <dsp:spPr>
        <a:xfrm>
          <a:off x="6055512" y="80510"/>
          <a:ext cx="2654732" cy="653694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Капитальный ремонт</a:t>
          </a:r>
          <a:endParaRPr lang="ru-RU" sz="1300" kern="1200" dirty="0"/>
        </a:p>
      </dsp:txBody>
      <dsp:txXfrm>
        <a:off x="6055512" y="80510"/>
        <a:ext cx="2654732" cy="653694"/>
      </dsp:txXfrm>
    </dsp:sp>
    <dsp:sp modelId="{FF30ABE3-D729-46D4-B56B-22D5001D3208}">
      <dsp:nvSpPr>
        <dsp:cNvPr id="0" name=""/>
        <dsp:cNvSpPr/>
      </dsp:nvSpPr>
      <dsp:spPr>
        <a:xfrm>
          <a:off x="6055512" y="734204"/>
          <a:ext cx="2654732" cy="2426580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Ревизия всех сборочных единиц и деталей</a:t>
          </a:r>
          <a:endParaRPr lang="ru-RU" sz="1300" kern="1200" dirty="0"/>
        </a:p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Замена рабочих колес, валов, уплотняющих колец корпуса, распорных втулок</a:t>
          </a:r>
          <a:endParaRPr lang="ru-RU" sz="1300" kern="1200" dirty="0"/>
        </a:p>
      </dsp:txBody>
      <dsp:txXfrm>
        <a:off x="6055512" y="734204"/>
        <a:ext cx="2654732" cy="24265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F21B6-253F-4179-8E75-41D0361ABBE3}">
      <dsp:nvSpPr>
        <dsp:cNvPr id="0" name=""/>
        <dsp:cNvSpPr/>
      </dsp:nvSpPr>
      <dsp:spPr>
        <a:xfrm>
          <a:off x="-3456388" y="-216005"/>
          <a:ext cx="4355441" cy="4808780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7CAD0-9637-49C7-AB62-61ED01CEE842}">
      <dsp:nvSpPr>
        <dsp:cNvPr id="0" name=""/>
        <dsp:cNvSpPr/>
      </dsp:nvSpPr>
      <dsp:spPr>
        <a:xfrm>
          <a:off x="639000" y="460375"/>
          <a:ext cx="6233899" cy="92075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845" tIns="33020" rIns="33020" bIns="33020" numCol="1" spcCol="1270" anchor="ctr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Корпус насоса: </a:t>
          </a:r>
          <a:r>
            <a:rPr lang="ru-RU" sz="1300" kern="1200" dirty="0" smtClean="0"/>
            <a:t>коррозионный износ отдельных мест; дефекты отливки корпуса, выявленные в процессе эксплуатации; износ посадочных мест; забоины, риски на плоскости разъема.</a:t>
          </a:r>
          <a:endParaRPr lang="ru-RU" sz="1300" kern="1200" dirty="0"/>
        </a:p>
      </dsp:txBody>
      <dsp:txXfrm>
        <a:off x="639000" y="460375"/>
        <a:ext cx="6233899" cy="920750"/>
      </dsp:txXfrm>
    </dsp:sp>
    <dsp:sp modelId="{08638387-2882-451C-9277-AF0E2FC4BC2D}">
      <dsp:nvSpPr>
        <dsp:cNvPr id="0" name=""/>
        <dsp:cNvSpPr/>
      </dsp:nvSpPr>
      <dsp:spPr>
        <a:xfrm>
          <a:off x="63531" y="345281"/>
          <a:ext cx="1150937" cy="115093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E472953-A692-4C83-BF8B-5868BEBC2D70}">
      <dsp:nvSpPr>
        <dsp:cNvPr id="0" name=""/>
        <dsp:cNvSpPr/>
      </dsp:nvSpPr>
      <dsp:spPr>
        <a:xfrm>
          <a:off x="973693" y="1841500"/>
          <a:ext cx="5899207" cy="920750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845" tIns="33020" rIns="33020" bIns="33020" numCol="1" spcCol="1270" anchor="ctr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Рабочие колеса:</a:t>
          </a:r>
          <a:r>
            <a:rPr lang="ru-RU" sz="1300" b="0" kern="1200" dirty="0" smtClean="0"/>
            <a:t> интенсивно изнашиваются в результате в результате действия механического трения, эрозионного и коррозионного действия перекачиваемой среды, </a:t>
          </a:r>
          <a:r>
            <a:rPr lang="ru-RU" sz="1300" b="0" kern="1200" dirty="0" err="1" smtClean="0"/>
            <a:t>кавитационного</a:t>
          </a:r>
          <a:r>
            <a:rPr lang="ru-RU" sz="1300" b="0" kern="1200" dirty="0" smtClean="0"/>
            <a:t> разрушения и ряда других факторов.</a:t>
          </a:r>
          <a:endParaRPr lang="ru-RU" sz="1300" b="1" kern="1200" dirty="0"/>
        </a:p>
      </dsp:txBody>
      <dsp:txXfrm>
        <a:off x="973693" y="1841500"/>
        <a:ext cx="5899207" cy="920750"/>
      </dsp:txXfrm>
    </dsp:sp>
    <dsp:sp modelId="{BC0F0909-84F8-43F4-97BA-88B3BB3377F1}">
      <dsp:nvSpPr>
        <dsp:cNvPr id="0" name=""/>
        <dsp:cNvSpPr/>
      </dsp:nvSpPr>
      <dsp:spPr>
        <a:xfrm>
          <a:off x="398224" y="1726406"/>
          <a:ext cx="1150937" cy="115093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8931268-A586-4B60-AA52-2865D43A5E08}">
      <dsp:nvSpPr>
        <dsp:cNvPr id="0" name=""/>
        <dsp:cNvSpPr/>
      </dsp:nvSpPr>
      <dsp:spPr>
        <a:xfrm>
          <a:off x="639000" y="3222625"/>
          <a:ext cx="6233899" cy="920750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845" tIns="33020" rIns="33020" bIns="33020" numCol="1" spcCol="1270" anchor="ctr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Дефекты валов:</a:t>
          </a:r>
          <a:r>
            <a:rPr lang="ru-RU" sz="1300" b="0" kern="1200" dirty="0" smtClean="0"/>
            <a:t> износ шеек вала; трещины; износ резьбы и шпоночных пазов; искривление вала. Износ шеек вала не должен превышать 2% номинального диаметра. Овальность или конусность шеек вала под подшипники скольжения должна быть не более 0,004 мм.</a:t>
          </a:r>
          <a:endParaRPr lang="ru-RU" sz="1300" b="1" kern="1200" dirty="0"/>
        </a:p>
      </dsp:txBody>
      <dsp:txXfrm>
        <a:off x="639000" y="3222625"/>
        <a:ext cx="6233899" cy="920750"/>
      </dsp:txXfrm>
    </dsp:sp>
    <dsp:sp modelId="{733E95E7-07C8-4568-A4F4-684883995998}">
      <dsp:nvSpPr>
        <dsp:cNvPr id="0" name=""/>
        <dsp:cNvSpPr/>
      </dsp:nvSpPr>
      <dsp:spPr>
        <a:xfrm>
          <a:off x="63531" y="3107531"/>
          <a:ext cx="1150937" cy="115093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4FA5A-0D89-49FF-9798-E8B2624A44B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FA9D3-1976-48BE-8333-065D5A9AB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35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FA9D3-1976-48BE-8333-065D5A9AB04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573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5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22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2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95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31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65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4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513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5F2C0-EEEF-489F-A71E-B13C5AE760E9}" type="datetimeFigureOut">
              <a:rPr lang="ru-RU" smtClean="0"/>
              <a:t>02.01.2026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9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4.gif"/><Relationship Id="rId1" Type="http://schemas.microsoft.com/office/2007/relationships/media" Target="../media/media4.gif"/><Relationship Id="rId6" Type="http://schemas.openxmlformats.org/officeDocument/2006/relationships/image" Target="../media/image10.png"/><Relationship Id="rId11" Type="http://schemas.microsoft.com/office/2007/relationships/hdphoto" Target="../media/hdphoto4.wdp"/><Relationship Id="rId5" Type="http://schemas.openxmlformats.org/officeDocument/2006/relationships/image" Target="../media/image9.pn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video" Target="../media/media5.gif"/><Relationship Id="rId1" Type="http://schemas.microsoft.com/office/2007/relationships/media" Target="../media/media5.gif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6.wdp"/><Relationship Id="rId7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7.wdp"/><Relationship Id="rId7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0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9.png"/><Relationship Id="rId4" Type="http://schemas.openxmlformats.org/officeDocument/2006/relationships/diagramData" Target="../diagrams/data5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6.xml"/><Relationship Id="rId12" Type="http://schemas.openxmlformats.org/officeDocument/2006/relationships/diagramQuickStyle" Target="../diagrams/quickStyl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openxmlformats.org/officeDocument/2006/relationships/diagramLayout" Target="../diagrams/layout7.xml"/><Relationship Id="rId5" Type="http://schemas.openxmlformats.org/officeDocument/2006/relationships/diagramData" Target="../diagrams/data6.xml"/><Relationship Id="rId10" Type="http://schemas.openxmlformats.org/officeDocument/2006/relationships/diagramData" Target="../diagrams/data7.xml"/><Relationship Id="rId4" Type="http://schemas.openxmlformats.org/officeDocument/2006/relationships/image" Target="../media/image7.png"/><Relationship Id="rId9" Type="http://schemas.microsoft.com/office/2007/relationships/diagramDrawing" Target="../diagrams/drawing6.xml"/><Relationship Id="rId14" Type="http://schemas.microsoft.com/office/2007/relationships/diagramDrawing" Target="../diagrams/drawing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image" Target="../media/image7.png"/><Relationship Id="rId7" Type="http://schemas.openxmlformats.org/officeDocument/2006/relationships/diagramData" Target="../diagrams/data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diagramDrawing" Target="../diagrams/drawing8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8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image" Target="../media/image7.png"/><Relationship Id="rId7" Type="http://schemas.openxmlformats.org/officeDocument/2006/relationships/diagramData" Target="../diagrams/data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diagramDrawing" Target="../diagrams/drawing9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9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image" Target="../media/image7.png"/><Relationship Id="rId7" Type="http://schemas.openxmlformats.org/officeDocument/2006/relationships/diagramData" Target="../diagrams/data1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diagramDrawing" Target="../diagrams/drawing10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10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image" Target="../media/image7.png"/><Relationship Id="rId7" Type="http://schemas.openxmlformats.org/officeDocument/2006/relationships/diagramData" Target="../diagrams/data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diagramDrawing" Target="../diagrams/drawing11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1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image" Target="../media/image7.png"/><Relationship Id="rId7" Type="http://schemas.openxmlformats.org/officeDocument/2006/relationships/diagramData" Target="../diagrams/data1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diagramDrawing" Target="../diagrams/drawing12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12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4.xml"/><Relationship Id="rId11" Type="http://schemas.openxmlformats.org/officeDocument/2006/relationships/image" Target="../media/image10.png"/><Relationship Id="rId5" Type="http://schemas.openxmlformats.org/officeDocument/2006/relationships/diagramLayout" Target="../diagrams/layout14.xml"/><Relationship Id="rId10" Type="http://schemas.openxmlformats.org/officeDocument/2006/relationships/image" Target="../media/image9.png"/><Relationship Id="rId4" Type="http://schemas.openxmlformats.org/officeDocument/2006/relationships/diagramData" Target="../diagrams/data14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9.png"/><Relationship Id="rId7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10" Type="http://schemas.microsoft.com/office/2007/relationships/hdphoto" Target="../media/hdphoto10.wdp"/><Relationship Id="rId4" Type="http://schemas.openxmlformats.org/officeDocument/2006/relationships/image" Target="../media/image10.png"/><Relationship Id="rId9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9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10" Type="http://schemas.openxmlformats.org/officeDocument/2006/relationships/image" Target="../media/image42.jpeg"/><Relationship Id="rId4" Type="http://schemas.openxmlformats.org/officeDocument/2006/relationships/image" Target="../media/image10.png"/><Relationship Id="rId9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10" Type="http://schemas.openxmlformats.org/officeDocument/2006/relationships/image" Target="../media/image45.jpeg"/><Relationship Id="rId4" Type="http://schemas.openxmlformats.org/officeDocument/2006/relationships/image" Target="../media/image9.png"/><Relationship Id="rId9" Type="http://schemas.microsoft.com/office/2007/relationships/hdphoto" Target="../media/hdphoto12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3.wdp"/><Relationship Id="rId7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microsoft.com/office/2007/relationships/hdphoto" Target="../media/hdphoto14.wdp"/><Relationship Id="rId4" Type="http://schemas.openxmlformats.org/officeDocument/2006/relationships/image" Target="../media/image3.png"/><Relationship Id="rId9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png"/><Relationship Id="rId7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microsoft.com/office/2007/relationships/hdphoto" Target="../media/hdphoto15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9.png"/><Relationship Id="rId7" Type="http://schemas.openxmlformats.org/officeDocument/2006/relationships/image" Target="../media/image5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image" Target="../media/image9.png"/><Relationship Id="rId7" Type="http://schemas.openxmlformats.org/officeDocument/2006/relationships/diagramData" Target="../diagrams/data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diagramDrawing" Target="../diagrams/drawing15.xml"/><Relationship Id="rId5" Type="http://schemas.openxmlformats.org/officeDocument/2006/relationships/image" Target="../media/image8.png"/><Relationship Id="rId10" Type="http://schemas.openxmlformats.org/officeDocument/2006/relationships/diagramColors" Target="../diagrams/colors15.xml"/><Relationship Id="rId4" Type="http://schemas.openxmlformats.org/officeDocument/2006/relationships/image" Target="../media/image10.png"/><Relationship Id="rId9" Type="http://schemas.openxmlformats.org/officeDocument/2006/relationships/diagramQuickStyle" Target="../diagrams/quickStyle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image" Target="../media/image3.png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image" Target="../media/image8.png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diagramDrawing" Target="../diagrams/drawing2.xml"/><Relationship Id="rId5" Type="http://schemas.openxmlformats.org/officeDocument/2006/relationships/image" Target="../media/image10.png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image" Target="../media/image9.png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9.png"/><Relationship Id="rId7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diagramDrawing" Target="../diagrams/drawing4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12" Type="http://schemas.openxmlformats.org/officeDocument/2006/relationships/diagramColors" Target="../diagrams/colors4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6" Type="http://schemas.openxmlformats.org/officeDocument/2006/relationships/image" Target="../media/image10.png"/><Relationship Id="rId11" Type="http://schemas.openxmlformats.org/officeDocument/2006/relationships/diagramQuickStyle" Target="../diagrams/quickStyle4.xml"/><Relationship Id="rId5" Type="http://schemas.openxmlformats.org/officeDocument/2006/relationships/image" Target="../media/image9.png"/><Relationship Id="rId10" Type="http://schemas.openxmlformats.org/officeDocument/2006/relationships/diagramLayout" Target="../diagrams/layout4.xml"/><Relationship Id="rId4" Type="http://schemas.openxmlformats.org/officeDocument/2006/relationships/image" Target="../media/image3.png"/><Relationship Id="rId9" Type="http://schemas.openxmlformats.org/officeDocument/2006/relationships/diagramData" Target="../diagrams/data4.xml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6.png"/><Relationship Id="rId3" Type="http://schemas.openxmlformats.org/officeDocument/2006/relationships/video" Target="NULL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25.png"/><Relationship Id="rId2" Type="http://schemas.openxmlformats.org/officeDocument/2006/relationships/video" Target="../media/media2.gif"/><Relationship Id="rId1" Type="http://schemas.microsoft.com/office/2007/relationships/media" Target="../media/media2.gif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7.png"/><Relationship Id="rId4" Type="http://schemas.microsoft.com/office/2007/relationships/media" Target="../media/media3.gif"/><Relationship Id="rId9" Type="http://schemas.openxmlformats.org/officeDocument/2006/relationships/image" Target="../media/image8.pn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F:\WORK\АГТУ\Общая\ФОН РОМБЫ\Обложка темн.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06" r="638"/>
            <a:stretch/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-1" y="0"/>
              <a:ext cx="9144001" cy="5143500"/>
            </a:xfrm>
            <a:prstGeom prst="rect">
              <a:avLst/>
            </a:prstGeom>
            <a:solidFill>
              <a:srgbClr val="00359E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8" name="Picture 4" descr="F:\WORK\АГТУ\Общая\новый бренндбук\Мокапы\доп\BB_АГТУ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414" y="889513"/>
            <a:ext cx="3671169" cy="336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91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olkanev\Downloads\17 — копи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2" t="13664" r="36018" b="3478"/>
          <a:stretch/>
        </p:blipFill>
        <p:spPr bwMode="auto">
          <a:xfrm>
            <a:off x="5834548" y="1888902"/>
            <a:ext cx="2355599" cy="2355599"/>
          </a:xfrm>
          <a:prstGeom prst="octagon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olkanev\Downloads\IMG_17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5258484" y="1024807"/>
            <a:ext cx="1514624" cy="1514624"/>
          </a:xfrm>
          <a:prstGeom prst="octagon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420672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b="1" dirty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Прогрессивные полостные насосы</a:t>
            </a:r>
            <a:endParaRPr lang="ru-RU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6169" y="46926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Расчет производительности</a:t>
            </a:r>
            <a:endParaRPr lang="ru-RU" sz="14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69111" y="1291853"/>
            <a:ext cx="4177801" cy="91985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Производительность винтового насоса может быть рассчитана следующим образом:</a:t>
            </a: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=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4·e·D·T·n·η</a:t>
            </a:r>
            <a:r>
              <a:rPr lang="ru-RU" sz="16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269111" y="2591307"/>
            <a:ext cx="5102054" cy="163662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производительность винтового насоса, м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/с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– эксцентриситет,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– диаметр винта ротора,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– шаг винтовой поверхности статора,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частота вращения ротора, сек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объемный коэффициент полезного 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299351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66361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Шестеренные насосы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3" name="img573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5400000">
            <a:off x="5514445" y="1774905"/>
            <a:ext cx="3016498" cy="2011380"/>
          </a:xfrm>
          <a:prstGeom prst="rect">
            <a:avLst/>
          </a:prstGeom>
        </p:spPr>
      </p:pic>
      <p:pic>
        <p:nvPicPr>
          <p:cNvPr id="14" name="Объект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66" y="1260579"/>
            <a:ext cx="5024485" cy="328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1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66361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Шестеренные насосы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44" y="1340457"/>
            <a:ext cx="7371921" cy="281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4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olkanev\Downloads\17 — копи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2" t="13664" r="36018" b="3478"/>
          <a:stretch/>
        </p:blipFill>
        <p:spPr bwMode="auto">
          <a:xfrm>
            <a:off x="5834548" y="1888902"/>
            <a:ext cx="2355599" cy="2355599"/>
          </a:xfrm>
          <a:prstGeom prst="octagon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olkanev\Downloads\IMG_17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5258484" y="1024807"/>
            <a:ext cx="1514624" cy="1514624"/>
          </a:xfrm>
          <a:prstGeom prst="octagon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66361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Шестеренные насосы</a:t>
            </a:r>
            <a:endParaRPr lang="ru-RU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1732" y="437972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Расчет производительности</a:t>
            </a:r>
            <a:endParaRPr lang="ru-RU" sz="1400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120597" y="795785"/>
            <a:ext cx="4760099" cy="1919981"/>
          </a:xfrm>
          <a:prstGeom prst="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Производительность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шестеренного насоса: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= 2·f·z·n·b·η</a:t>
            </a:r>
            <a:r>
              <a:rPr lang="ru-RU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производительность шестеренчатого насоса, м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/с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– площадь поперечного сечения пространства между соседними зубьями шестерни, м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– число зубьев шестерни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– длинна зуба шестерни,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частота вращения зубьев, сек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объемный коэффициент полезного действия</a:t>
            </a:r>
          </a:p>
        </p:txBody>
      </p:sp>
      <p:sp>
        <p:nvSpPr>
          <p:cNvPr id="19" name="Объект 3"/>
          <p:cNvSpPr txBox="1">
            <a:spLocks/>
          </p:cNvSpPr>
          <p:nvPr/>
        </p:nvSpPr>
        <p:spPr>
          <a:xfrm>
            <a:off x="120597" y="2787774"/>
            <a:ext cx="4760099" cy="1872208"/>
          </a:xfrm>
          <a:prstGeom prst="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льтернативная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= 2·π·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1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·m·b·n·η</a:t>
            </a:r>
            <a:r>
              <a:rPr lang="ru-RU" sz="16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производительность шестеренчатого насоса, м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/с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начальный диаметр шестерни,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– модуль шестерни,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– ширина шестерни,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частота вращения шестерни, сек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объемный коэффициент полезного 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04429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olkanev\Downloads\17 — копи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2" t="13664" r="36018" b="3478"/>
          <a:stretch/>
        </p:blipFill>
        <p:spPr bwMode="auto">
          <a:xfrm>
            <a:off x="5834548" y="1888902"/>
            <a:ext cx="2355599" cy="2355599"/>
          </a:xfrm>
          <a:prstGeom prst="octagon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olkanev\Downloads\IMG_17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5258484" y="1024807"/>
            <a:ext cx="1514624" cy="1514624"/>
          </a:xfrm>
          <a:prstGeom prst="octagon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420672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b="1" dirty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Прогрессивные полостные насосы</a:t>
            </a:r>
            <a:endParaRPr lang="ru-RU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6169" y="46926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Расчет производительности</a:t>
            </a:r>
            <a:endParaRPr lang="ru-RU" sz="14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69111" y="1291853"/>
            <a:ext cx="4177801" cy="91985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Производительность винтового насоса может быть рассчитана следующим образом:</a:t>
            </a: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=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4·e·D·T·n·η</a:t>
            </a:r>
            <a:r>
              <a:rPr lang="ru-RU" sz="16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269111" y="2591307"/>
            <a:ext cx="5102054" cy="163662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производительность винтового насоса, м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/с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– эксцентриситет,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– диаметр винта ротора,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– шаг винтовой поверхности статора, м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частота вращения ротора, сек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объемный коэффициент полезного 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9998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564420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Мембранные насосы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8" name="rabota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80208" y="1434849"/>
            <a:ext cx="2712174" cy="2721077"/>
          </a:xfrm>
          <a:prstGeom prst="rect">
            <a:avLst/>
          </a:prstGeom>
        </p:spPr>
      </p:pic>
      <p:pic>
        <p:nvPicPr>
          <p:cNvPr id="19" name="Объект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038" y="1799095"/>
            <a:ext cx="3337303" cy="22545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6456" y="915566"/>
            <a:ext cx="7966277" cy="375487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устройство мембранного насоса в классическом исполнении с механическим приводом включает: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шариковый клапан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ограничитель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гайка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уплотнительные кольца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патрубок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шпилька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крышка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мембрана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тарелка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поршень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шатун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корпус насоса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эксцентрик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червячное колесо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пробка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гильза поршня.</a:t>
            </a:r>
          </a:p>
        </p:txBody>
      </p:sp>
    </p:spTree>
    <p:extLst>
      <p:ext uri="{BB962C8B-B14F-4D97-AF65-F5344CB8AC3E}">
        <p14:creationId xmlns:p14="http://schemas.microsoft.com/office/powerpoint/2010/main" val="256931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olkanev\Downloads\17 — копи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2" t="13664" r="36018" b="3478"/>
          <a:stretch/>
        </p:blipFill>
        <p:spPr bwMode="auto">
          <a:xfrm>
            <a:off x="5834548" y="1888902"/>
            <a:ext cx="2355599" cy="2355599"/>
          </a:xfrm>
          <a:prstGeom prst="octagon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olkanev\Downloads\IMG_17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5258484" y="1024807"/>
            <a:ext cx="1514624" cy="1514624"/>
          </a:xfrm>
          <a:prstGeom prst="octagon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564420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Мембранные насосы</a:t>
            </a:r>
            <a:endParaRPr lang="ru-RU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6169" y="46926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Расчет производительности</a:t>
            </a:r>
            <a:endParaRPr lang="ru-RU" sz="14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69111" y="1075829"/>
            <a:ext cx="4177801" cy="91985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мембранного насоса определяется по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формуле: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= V * k</a:t>
            </a:r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269111" y="2211710"/>
            <a:ext cx="5102054" cy="233387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где V – изменяющийся объем рабочей камеры насоса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– количество рабочих циклов в единицу времени</a:t>
            </a:r>
          </a:p>
          <a:p>
            <a:pPr marL="0" indent="0" algn="just" fontAlgn="base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мембранного насоса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зависит от объема рабочей камеры (от размеров самого насоса) и от количества циклов воздействия в единицу времени и составляет от 1 до 150 м3/ч.</a:t>
            </a:r>
          </a:p>
          <a:p>
            <a:pPr marL="0" indent="0" algn="just" fontAlgn="base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 мембранного типа обеспечивает в зависимости от модели подачу от 27 и до 1060 литров в минуту и максимальное давление до 8 бар</a:t>
            </a:r>
          </a:p>
        </p:txBody>
      </p:sp>
    </p:spTree>
    <p:extLst>
      <p:ext uri="{BB962C8B-B14F-4D97-AF65-F5344CB8AC3E}">
        <p14:creationId xmlns:p14="http://schemas.microsoft.com/office/powerpoint/2010/main" val="329981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004" y="1118470"/>
            <a:ext cx="3690664" cy="3253935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556021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Дозирующие насосы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84" y="777702"/>
            <a:ext cx="51845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Конструктивная схема дозировочного насоса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унифицирована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шатун;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эксцентрик;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вал;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червячное колесо;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червяк;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упругая муфта;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корпус редуктора;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кронштейн;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ползун;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плунжер;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корпус гидроцилиндра;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проставок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851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232828"/>
            <a:ext cx="3896618" cy="3499162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556021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Дозирующие насосы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383" y="924272"/>
            <a:ext cx="823604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Гидроцилиндр – это узел, в котором происходит основная работа дозировочного насоса. Конструктивно в него входят: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плунжер;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нажимной стакан;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цилиндр;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нажимное кольцо;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фланец цилиндра;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промывочный штуцер;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нагнетательный фланец; 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ответный фланец линий нагнетания;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патрубок;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нагнетательный клапан;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всасывающий клапан;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12, 13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гайки и шпильки;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грундбукса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манжета;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фонарь;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нажимное кольцо.</a:t>
            </a:r>
          </a:p>
        </p:txBody>
      </p:sp>
    </p:spTree>
    <p:extLst>
      <p:ext uri="{BB962C8B-B14F-4D97-AF65-F5344CB8AC3E}">
        <p14:creationId xmlns:p14="http://schemas.microsoft.com/office/powerpoint/2010/main" val="12244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olkanev\Downloads\17 — копи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2" t="13664" r="36018" b="3478"/>
          <a:stretch/>
        </p:blipFill>
        <p:spPr bwMode="auto">
          <a:xfrm>
            <a:off x="5834548" y="1888902"/>
            <a:ext cx="2355599" cy="2355599"/>
          </a:xfrm>
          <a:prstGeom prst="octagon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olkanev\Downloads\IMG_17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5258484" y="1024807"/>
            <a:ext cx="1514624" cy="1514624"/>
          </a:xfrm>
          <a:prstGeom prst="octagon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556021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Дозирующие насосы</a:t>
            </a:r>
            <a:endParaRPr lang="ru-RU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6169" y="46926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Расчет производительности</a:t>
            </a:r>
            <a:endParaRPr lang="ru-RU" sz="14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69111" y="1147837"/>
            <a:ext cx="4374897" cy="91985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расчёта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производительности дозирующего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насоса используется формула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 fontAlgn="base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=(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потока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D * 1,1)/0,05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269111" y="2427734"/>
            <a:ext cx="5102054" cy="165618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требуемая производительность насоса (л/ч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fontAlgn="base">
              <a:buNone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расход основного потока (м³/ч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–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дозировка химического реагента (мг/л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коэффициент пересчета для перевода в мг/л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0,05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концентрация раствора в процентах (5% = 0,05). </a:t>
            </a:r>
          </a:p>
        </p:txBody>
      </p:sp>
    </p:spTree>
    <p:extLst>
      <p:ext uri="{BB962C8B-B14F-4D97-AF65-F5344CB8AC3E}">
        <p14:creationId xmlns:p14="http://schemas.microsoft.com/office/powerpoint/2010/main" val="34928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707654"/>
            <a:ext cx="7291118" cy="108491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300" b="1" dirty="0" smtClean="0">
                <a:solidFill>
                  <a:srgbClr val="00359E"/>
                </a:solidFill>
                <a:latin typeface="Arial" pitchFamily="34" charset="0"/>
                <a:cs typeface="Arial" pitchFamily="34" charset="0"/>
              </a:rPr>
              <a:t>Насосно-компрессорное оборудование</a:t>
            </a:r>
            <a:endParaRPr lang="ru-RU" sz="3300" b="1" dirty="0">
              <a:solidFill>
                <a:srgbClr val="00359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3" descr="F:\WORK\АГТУ\Общая\новый бренндбук\Мокапы\доп\BB_двАГТУ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999"/>
          <a:stretch/>
        </p:blipFill>
        <p:spPr bwMode="auto">
          <a:xfrm rot="16200000">
            <a:off x="4351187" y="371224"/>
            <a:ext cx="423037" cy="916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WORK\АГТУ\Общая\новый бренндбук\Мокапы\доп\ыыыы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95" y="510381"/>
            <a:ext cx="3275625" cy="5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WORK\АГТУ\Общая\новый бренндбук\Мокапы\доп\Безымяннфффффый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66366"/>
            <a:ext cx="1791700" cy="87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WORK\АГТУ\Общая\новый бренндбук\Мокапы\доп\Roll Up 202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519649"/>
            <a:ext cx="3712450" cy="364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22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69111" y="235377"/>
            <a:ext cx="321171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Используемые материалы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3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5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512638"/>
              </p:ext>
            </p:extLst>
          </p:nvPr>
        </p:nvGraphicFramePr>
        <p:xfrm>
          <a:off x="251520" y="868891"/>
          <a:ext cx="8695377" cy="3716545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02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87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Материалы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Марка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Применение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579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Чугун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СЧ15, СЧ20, СЧ25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Изготовление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корпусов насосов и рабочих колёс в системах водоснабжения и отопления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579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Сталь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12Х18Н12М3ТЛ, 12Х18Н9ТЛ, 12Х17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Изготовление проточной части химических насосов для перекачивания агрессивных веществ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288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Бронза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БрАЖ9-4, БрАЖН10-4-4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Используется для насосов, работающих с морской водой, рассолами и другими хлорсодержащими средами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579">
                <a:tc rowSpan="3"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Полимеры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Полиамиды,</a:t>
                      </a:r>
                      <a:r>
                        <a:rPr lang="ru-RU" sz="1400" baseline="0" dirty="0" smtClean="0"/>
                        <a:t> дополненные армирующими волокнами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Изготовление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сновных частей насосов, включая рабочие колёса, корпуса и другие элементы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5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Композиты на основе полиэфирных смол с добавление карбида кремния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рабочих колёс, которые часто подвергаются воздействию абразивных частиц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Фторопласты или полипропилен с добавление стекловолокна</a:t>
                      </a:r>
                      <a:endParaRPr lang="ru-RU" sz="1400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Используются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агрессивных средах, например, при работе с кислотами или щелочами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52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69111" y="235377"/>
            <a:ext cx="308699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Нормативные документы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942299519"/>
              </p:ext>
            </p:extLst>
          </p:nvPr>
        </p:nvGraphicFramePr>
        <p:xfrm>
          <a:off x="715870" y="771550"/>
          <a:ext cx="8176610" cy="3618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3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5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25039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6267100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Техническое обслуживание насосного оборудования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70383705"/>
              </p:ext>
            </p:extLst>
          </p:nvPr>
        </p:nvGraphicFramePr>
        <p:xfrm>
          <a:off x="35497" y="837541"/>
          <a:ext cx="6751629" cy="432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52384172"/>
              </p:ext>
            </p:extLst>
          </p:nvPr>
        </p:nvGraphicFramePr>
        <p:xfrm>
          <a:off x="6948264" y="1347614"/>
          <a:ext cx="2022766" cy="3287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0547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69111" y="235377"/>
            <a:ext cx="3936847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Ремонт насосного оборудования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3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5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031917774"/>
              </p:ext>
            </p:extLst>
          </p:nvPr>
        </p:nvGraphicFramePr>
        <p:xfrm>
          <a:off x="179512" y="1130655"/>
          <a:ext cx="8712968" cy="3241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81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69111" y="195486"/>
            <a:ext cx="3936847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Ремонт насосного оборудования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3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5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9" name="TextBox 8"/>
          <p:cNvSpPr txBox="1"/>
          <p:nvPr/>
        </p:nvSpPr>
        <p:spPr>
          <a:xfrm>
            <a:off x="269111" y="437221"/>
            <a:ext cx="862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Дефекты</a:t>
            </a:r>
            <a:endParaRPr lang="ru-RU" sz="1400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255930417"/>
              </p:ext>
            </p:extLst>
          </p:nvPr>
        </p:nvGraphicFramePr>
        <p:xfrm>
          <a:off x="899592" y="411510"/>
          <a:ext cx="6936432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2264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69111" y="209277"/>
            <a:ext cx="324550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Достоинства и недостатки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3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5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274850847"/>
              </p:ext>
            </p:extLst>
          </p:nvPr>
        </p:nvGraphicFramePr>
        <p:xfrm>
          <a:off x="179512" y="447675"/>
          <a:ext cx="8712968" cy="414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5753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69111" y="209277"/>
            <a:ext cx="324550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Достоинства и недостатки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3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5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31329097"/>
              </p:ext>
            </p:extLst>
          </p:nvPr>
        </p:nvGraphicFramePr>
        <p:xfrm>
          <a:off x="107504" y="374938"/>
          <a:ext cx="9036495" cy="4228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489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69111" y="209277"/>
            <a:ext cx="324550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Достоинства и недостатки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3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5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833086109"/>
              </p:ext>
            </p:extLst>
          </p:nvPr>
        </p:nvGraphicFramePr>
        <p:xfrm>
          <a:off x="284102" y="821885"/>
          <a:ext cx="8608378" cy="3838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9678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61773275"/>
              </p:ext>
            </p:extLst>
          </p:nvPr>
        </p:nvGraphicFramePr>
        <p:xfrm>
          <a:off x="0" y="51470"/>
          <a:ext cx="9036496" cy="5020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875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635786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Схемы компрессоров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17908660"/>
              </p:ext>
            </p:extLst>
          </p:nvPr>
        </p:nvGraphicFramePr>
        <p:xfrm>
          <a:off x="0" y="667990"/>
          <a:ext cx="90364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66875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9788"/>
            <a:ext cx="9144000" cy="6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23951848"/>
              </p:ext>
            </p:extLst>
          </p:nvPr>
        </p:nvGraphicFramePr>
        <p:xfrm>
          <a:off x="0" y="51470"/>
          <a:ext cx="91440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4223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3143105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Поршневые компрессоры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7" name="Picture 2" descr="http://oao-gazstroi.biz/images/ks1/2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496" y="767857"/>
            <a:ext cx="5256584" cy="180389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2751187"/>
            <a:ext cx="514256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i="1" u="sng" dirty="0"/>
              <a:t>Поршневые компрессоры подразделяют по следующим признакам: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/>
              <a:t>по числу ступеней сжатия — на одно-, двух- и многоступенчатые;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/>
              <a:t>по кратности подачи — на одинарного и двойного действия;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/>
              <a:t>по типу кривошипно-шатунного механизма — на крейцкопфные и </a:t>
            </a:r>
            <a:r>
              <a:rPr lang="ru-RU" sz="1300" dirty="0" err="1"/>
              <a:t>бескрейцкопфные</a:t>
            </a:r>
            <a:r>
              <a:rPr lang="ru-RU" sz="1300" dirty="0"/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/>
              <a:t>по числу цилиндров — на одно-, двух- и многоцилиндровые;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/>
              <a:t>по расположению осей цилиндров (рис. 1.2)—на горизонтальные, вертикальные, угловые (V-образные, W-образные, прямоугольные).</a:t>
            </a:r>
          </a:p>
        </p:txBody>
      </p:sp>
      <p:pic>
        <p:nvPicPr>
          <p:cNvPr id="18" name="Picture 6" descr="поршневой компрессор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50357" y="2715766"/>
            <a:ext cx="2754091" cy="17281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352" y="755868"/>
            <a:ext cx="36777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Основными деталями поршневого компрессора простого </a:t>
            </a:r>
            <a:r>
              <a:rPr lang="ru-RU" sz="1400" dirty="0" smtClean="0"/>
              <a:t>действия </a:t>
            </a:r>
            <a:r>
              <a:rPr lang="ru-RU" sz="1400" dirty="0"/>
              <a:t>являются: цилиндр 2 с нагнетательным 7 и всасывающим 1 клапанами в крышке 6; поршень 3; кривошипно-шатунный механизм 5, преобразующий вращательное движение приводного вала 4 в возвратно-поступательное движение поршня.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364088" y="749877"/>
            <a:ext cx="0" cy="3973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77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3085781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Мембранный компрессор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5" name="Picture 4" descr="мембранный компрессор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24415" y="2787774"/>
            <a:ext cx="3081043" cy="16368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95936" y="859327"/>
            <a:ext cx="47794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 мембранном компрессоре процесс получения сжатого воздуха происходит в принципе так же, как и в поршневом, стой лишь разницей, что в нем подвижной поршень заменен жестко закрепленной гибкой мембра­ной 1. Замкнутый объем изменяется за счет деформации мембраны при возвратно-поступательном движении штока 2.</a:t>
            </a:r>
          </a:p>
        </p:txBody>
      </p:sp>
      <p:pic>
        <p:nvPicPr>
          <p:cNvPr id="19" name="Picture 2" descr="Интересная и занимательная статья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5890" y="2584835"/>
            <a:ext cx="3642768" cy="2147062"/>
          </a:xfrm>
          <a:prstGeom prst="rect">
            <a:avLst/>
          </a:prstGeom>
          <a:noFill/>
        </p:spPr>
      </p:pic>
      <p:pic>
        <p:nvPicPr>
          <p:cNvPr id="20" name="Picture 4" descr="Мембранные компрессоры типа 1,6МК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49378" y="840677"/>
            <a:ext cx="2065749" cy="1643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775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Продажа - Компрессорное оборудование: Санкт-Петербур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9575" y="2800648"/>
            <a:ext cx="1881891" cy="1870599"/>
          </a:xfrm>
          <a:prstGeom prst="rect">
            <a:avLst/>
          </a:prstGeom>
          <a:noFill/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429271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Роторный и винтовой компрессоры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4" name="Picture 2" descr="http://oao-gazstroi.biz/images/ks1/3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902808"/>
            <a:ext cx="4945047" cy="3646972"/>
          </a:xfrm>
          <a:prstGeom prst="rect">
            <a:avLst/>
          </a:prstGeom>
          <a:noFill/>
        </p:spPr>
      </p:pic>
      <p:pic>
        <p:nvPicPr>
          <p:cNvPr id="16" name="Picture 6" descr="http://www.medpulse.ru/image/encyclopedia/6/7/3/7673.jpe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57308" y="1059582"/>
            <a:ext cx="2038144" cy="155310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992073" y="2283718"/>
            <a:ext cx="1972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Винтовой компрессор: </a:t>
            </a:r>
            <a:endParaRPr lang="ru-RU" sz="1200" dirty="0" smtClean="0"/>
          </a:p>
          <a:p>
            <a:r>
              <a:rPr lang="ru-RU" sz="1200" dirty="0" smtClean="0"/>
              <a:t>1 </a:t>
            </a:r>
            <a:r>
              <a:rPr lang="ru-RU" sz="1200" dirty="0"/>
              <a:t>- корпус; </a:t>
            </a:r>
            <a:endParaRPr lang="ru-RU" sz="1200" dirty="0" smtClean="0"/>
          </a:p>
          <a:p>
            <a:r>
              <a:rPr lang="ru-RU" sz="1200" dirty="0" smtClean="0"/>
              <a:t>2</a:t>
            </a:r>
            <a:r>
              <a:rPr lang="ru-RU" sz="1200" dirty="0"/>
              <a:t>, 3 - ведущий и ведомый винтовые роторы; </a:t>
            </a:r>
            <a:endParaRPr lang="ru-RU" sz="1200" dirty="0" smtClean="0"/>
          </a:p>
          <a:p>
            <a:r>
              <a:rPr lang="ru-RU" sz="1200" dirty="0" smtClean="0"/>
              <a:t>4 </a:t>
            </a:r>
            <a:r>
              <a:rPr lang="ru-RU" sz="1200" dirty="0"/>
              <a:t>- шестерни</a:t>
            </a:r>
          </a:p>
        </p:txBody>
      </p:sp>
    </p:spTree>
    <p:extLst>
      <p:ext uri="{BB962C8B-B14F-4D97-AF65-F5344CB8AC3E}">
        <p14:creationId xmlns:p14="http://schemas.microsoft.com/office/powerpoint/2010/main" val="330296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8" descr="Компрессоры в Болгарии - сравнить цены и купить недорого в розницу или оптом у 40 поставщиков AllBi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9891" y="2499741"/>
            <a:ext cx="2870610" cy="2310841"/>
          </a:xfrm>
          <a:prstGeom prst="rect">
            <a:avLst/>
          </a:prstGeom>
          <a:noFill/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4694811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Пластинчатый (шиберный) компрессор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5" name="Picture 2" descr="Шиберный компрессор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4984" y="906865"/>
            <a:ext cx="3350952" cy="224094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3202979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i="1" dirty="0"/>
              <a:t>В машинах такого типа вследствие эксцентричного расположения ротора 3 в цилиндрическом статоре 1 между ними образуется серповидная полость. В радиальных пазах ротора 3 размещены подвижные пластины 2, которые под действием центробежной силы при вращении ротора выдвигаются из пазов и плотно прижима­ются к внутренней цилиндрической поверхности статора </a:t>
            </a:r>
            <a:r>
              <a:rPr lang="ru-RU" sz="1200" i="1" dirty="0" smtClean="0"/>
              <a:t>1.</a:t>
            </a:r>
            <a:endParaRPr lang="ru-RU" sz="1200" dirty="0"/>
          </a:p>
        </p:txBody>
      </p:sp>
      <p:pic>
        <p:nvPicPr>
          <p:cNvPr id="17" name="Picture 4" descr="ООО &quot;Компрессорные системы&quot; Роторно-пластинчатые компрессоры серии RV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8901" y="853202"/>
            <a:ext cx="2716450" cy="182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785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Роторные воздуходувки LUTOS - компания ПНЕВМОМА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264" y="915566"/>
            <a:ext cx="1821307" cy="2237991"/>
          </a:xfrm>
          <a:prstGeom prst="rect">
            <a:avLst/>
          </a:prstGeom>
          <a:noFill/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4034246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Компрессор </a:t>
            </a:r>
            <a:r>
              <a:rPr lang="ru-RU" sz="1800" b="1" dirty="0" err="1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Рутса</a:t>
            </a:r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 (ротационный)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3090322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Рабочими органами такого компрессора служат два синхронно вращающихся специально спрофилированных вытеснителя 1. Воздух, попадая в рабочие камеры, образованные между вытеснителями и корпусом 3, переносится из зоны всасывания в зону нагнетания. Рабочие органы не находятся в зацеплении друг с другом, а синхронизация их вращения осуществляется шестернями 2, расположенными в специальном отделении корпуса и находящимися в зацеплении между собой. </a:t>
            </a:r>
          </a:p>
        </p:txBody>
      </p:sp>
      <p:pic>
        <p:nvPicPr>
          <p:cNvPr id="16" name="Picture 2" descr="Компрессор Рутс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1560" y="785236"/>
            <a:ext cx="3089524" cy="2362578"/>
          </a:xfrm>
          <a:prstGeom prst="rect">
            <a:avLst/>
          </a:prstGeom>
          <a:noFill/>
        </p:spPr>
      </p:pic>
      <p:pic>
        <p:nvPicPr>
          <p:cNvPr id="18" name="Picture 2" descr="Воздуходувки Рутс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20072" y="2112287"/>
            <a:ext cx="1728192" cy="2403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302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://oao-gazstroi.biz/images/ks1/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39952" y="1923678"/>
            <a:ext cx="4932040" cy="2621656"/>
          </a:xfrm>
          <a:prstGeom prst="rect">
            <a:avLst/>
          </a:prstGeom>
          <a:noFill/>
        </p:spPr>
      </p:pic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331443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Центробежный компрессор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5" name="Picture 2" descr="центробежный компрессор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7781" y="1242231"/>
            <a:ext cx="3438461" cy="17192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115" y="3147814"/>
            <a:ext cx="3816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В центробежных компрессорах </a:t>
            </a:r>
            <a:r>
              <a:rPr lang="ru-RU" sz="1200" dirty="0" smtClean="0"/>
              <a:t> (</a:t>
            </a:r>
            <a:r>
              <a:rPr lang="ru-RU" sz="1200" dirty="0"/>
              <a:t>турбокомпрессорах) основным элементом конструкции служат располо­женное в спиральном отводе 2 рабочее колесо 1, представляющее собой диск со специально спрофилирован­ными </a:t>
            </a:r>
            <a:r>
              <a:rPr lang="ru-RU" sz="1200" dirty="0" smtClean="0"/>
              <a:t>лопатками.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06132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/>
              <a:t>В центробежных компрессорах </a:t>
            </a:r>
            <a:r>
              <a:rPr lang="ru-RU" sz="1200" dirty="0" smtClean="0"/>
              <a:t>давление </a:t>
            </a:r>
            <a:r>
              <a:rPr lang="ru-RU" sz="1200" dirty="0"/>
              <a:t>газа создается под действием центробежных сил, возникающих во вращающемся газовом потоке</a:t>
            </a:r>
          </a:p>
        </p:txBody>
      </p:sp>
    </p:spTree>
    <p:extLst>
      <p:ext uri="{BB962C8B-B14F-4D97-AF65-F5344CB8AC3E}">
        <p14:creationId xmlns:p14="http://schemas.microsoft.com/office/powerpoint/2010/main" val="355606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428357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Осевой компрессор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6" name="Picture 2" descr="http://oao-gazstroi.biz/images/ks1/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905" y="749877"/>
            <a:ext cx="4361079" cy="371705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424040" y="76256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/>
              <a:t>Для обеспечения производительности от 25 м3/с и выше на ряду с центробежными применяют и осевые компрессоры (рис. 1.6), принцип действия которых заключается в превращении половины кинетической энергии в энергию давления на лопатках ротора, а остальной половины — на лопатках статора. Ряды лопаток статора служат для увеличения кинетической энергии и давления, а также для направления сжимаемого газа на роторных лопатках.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68135"/>
            <a:ext cx="2258169" cy="176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31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737737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Струйный компрессор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3" name="Picture 2" descr="http://www.technovacuum.ru/images/comp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496" y="873064"/>
            <a:ext cx="2648282" cy="2418766"/>
          </a:xfrm>
          <a:prstGeom prst="rect">
            <a:avLst/>
          </a:prstGeom>
          <a:noFill/>
        </p:spPr>
      </p:pic>
      <p:pic>
        <p:nvPicPr>
          <p:cNvPr id="14" name="Picture 2" descr="Эжектор, струйный подогреватель, струйный компрессор - Отопительная, климатическая техника Одесса - Бесплатная доска объявлений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97514" y="771550"/>
            <a:ext cx="998422" cy="2642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-36512" y="345965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/>
              <a:t>1 - жидкостно-газовый струйный </a:t>
            </a:r>
            <a:r>
              <a:rPr lang="ru-RU" sz="1200" dirty="0" smtClean="0"/>
              <a:t>аппарат, 2 </a:t>
            </a:r>
            <a:r>
              <a:rPr lang="ru-RU" sz="1200" dirty="0"/>
              <a:t>- сепаратор </a:t>
            </a:r>
            <a:r>
              <a:rPr lang="ru-RU" sz="1200" dirty="0" smtClean="0"/>
              <a:t>, </a:t>
            </a:r>
          </a:p>
          <a:p>
            <a:pPr algn="ctr"/>
            <a:r>
              <a:rPr lang="ru-RU" sz="1200" dirty="0" smtClean="0"/>
              <a:t>3 </a:t>
            </a:r>
            <a:r>
              <a:rPr lang="ru-RU" sz="1200" dirty="0"/>
              <a:t>- теплообменник </a:t>
            </a:r>
            <a:r>
              <a:rPr lang="ru-RU" sz="1200" dirty="0" smtClean="0"/>
              <a:t>, 4 </a:t>
            </a:r>
            <a:r>
              <a:rPr lang="ru-RU" sz="1200" dirty="0"/>
              <a:t>- насос </a:t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I - газ низкого </a:t>
            </a:r>
            <a:r>
              <a:rPr lang="ru-RU" sz="1200" dirty="0" smtClean="0"/>
              <a:t>давления, II </a:t>
            </a:r>
            <a:r>
              <a:rPr lang="ru-RU" sz="1200" dirty="0"/>
              <a:t>- сжатый газ </a:t>
            </a:r>
            <a:r>
              <a:rPr lang="ru-RU" sz="1200" dirty="0" smtClean="0"/>
              <a:t>потребителю, III </a:t>
            </a:r>
            <a:r>
              <a:rPr lang="ru-RU" sz="1200" dirty="0"/>
              <a:t>- избыток отработанной рабочей </a:t>
            </a:r>
            <a:r>
              <a:rPr lang="ru-RU" sz="1200" dirty="0" smtClean="0"/>
              <a:t>жидкости, IV </a:t>
            </a:r>
            <a:r>
              <a:rPr lang="ru-RU" sz="1200" dirty="0"/>
              <a:t>- подпитка свежей рабочей жидкостью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23358" y="1548537"/>
            <a:ext cx="37930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Целесообразно использовать в качестве рабочей жидкости технологические потоки, поступающие на дальнейшее разделение, что позволяет выделить из нее абсорбированные компоненты низконапорного газа.</a:t>
            </a:r>
          </a:p>
          <a:p>
            <a:pPr algn="just"/>
            <a:r>
              <a:rPr lang="ru-RU" sz="1400" dirty="0"/>
              <a:t>В случае переменного расхода сжимаемого газа к одному сепаратору подключается несколько струйных аппаратов и насосов рабочей жидкости.</a:t>
            </a:r>
          </a:p>
        </p:txBody>
      </p:sp>
    </p:spTree>
    <p:extLst>
      <p:ext uri="{BB962C8B-B14F-4D97-AF65-F5344CB8AC3E}">
        <p14:creationId xmlns:p14="http://schemas.microsoft.com/office/powerpoint/2010/main" val="107992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95486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179512" y="123478"/>
            <a:ext cx="321171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Используемые материалы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6178"/>
              </p:ext>
            </p:extLst>
          </p:nvPr>
        </p:nvGraphicFramePr>
        <p:xfrm>
          <a:off x="0" y="627534"/>
          <a:ext cx="9144000" cy="4488032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899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47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861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Чугун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Серый чугун с пластинчатым графитом,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марки СЧ25 и СЧЗО. 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Применяется для изготовления цилиндров компрессоров, вкладышей, гильз, втулок, поршней и клапанов.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Высокопрочный чугун с шаровидным графитом. Основные марки по ГОСТ 7293-85: ВЧ35, ВЧ40, ВЧ45, ВЧ50, ВЧ60, ВЧ70, ВЧ80, ВЧ100. 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Легированные чугуны. Жаростойкие легированные чугуны ЧХ 2, ЧХ 3.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76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Сталь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Углеродистая сталь 40, 45 или легированная сталь 40Х.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Применяется для коленчатых валов. </a:t>
                      </a:r>
                    </a:p>
                    <a:p>
                      <a:pPr 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Нержавеющая сталь 14Х17Н2.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Изготовление деталей компрессорных машин, втулок, валов, дисков, работающих при температуре до +800°С.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Сталь 13Х12Н2В2МФ (ЭИ 961).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Используется для дисков компрессоров, молотков и других нагруженных деталей, длительно работающих при температурах до 600°С.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476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Медь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Специальные марки меди: М00, МО, Моб (бескислородная медь), MB и МВК (медь вакуумной плавки).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Используют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вакуумной технике.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88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Медные сплавы. 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2092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Алюминий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Алюминиевые сплавы. Марки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АМц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АМг2, АМг3, АМг5.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Используется для изготовления сосудов, эксплуатируемых под давлением.</a:t>
                      </a:r>
                    </a:p>
                    <a:p>
                      <a:pPr algn="ctr"/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2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Алюминиевый литейный сплав КС740.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Специализированный материал, предназначенный для производства чушек, используемых в дальнейшем для изготовления поршней компрессоров.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17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179512" y="51470"/>
            <a:ext cx="603108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Техническое обслуживание компрессорного оборудования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57795096"/>
              </p:ext>
            </p:extLst>
          </p:nvPr>
        </p:nvGraphicFramePr>
        <p:xfrm>
          <a:off x="179512" y="987574"/>
          <a:ext cx="8712968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7147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6" name="Группа 75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3" name="Группа 72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075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4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050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" y="7075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239702" y="77965"/>
            <a:ext cx="5772458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Разновидности промышленных насосов, используемых в нефтегазовой промышленности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51887510"/>
              </p:ext>
            </p:extLst>
          </p:nvPr>
        </p:nvGraphicFramePr>
        <p:xfrm>
          <a:off x="-36512" y="447675"/>
          <a:ext cx="5472608" cy="4788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2" name="Схема 61"/>
          <p:cNvGraphicFramePr/>
          <p:nvPr>
            <p:extLst>
              <p:ext uri="{D42A27DB-BD31-4B8C-83A1-F6EECF244321}">
                <p14:modId xmlns:p14="http://schemas.microsoft.com/office/powerpoint/2010/main" val="1463900219"/>
              </p:ext>
            </p:extLst>
          </p:nvPr>
        </p:nvGraphicFramePr>
        <p:xfrm>
          <a:off x="3672409" y="511411"/>
          <a:ext cx="5508103" cy="4652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8980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WORK\АГТУ\Общая\ФОН РОМБЫ\Обложка темн.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" t="23806" r="43588"/>
          <a:stretch/>
        </p:blipFill>
        <p:spPr bwMode="auto">
          <a:xfrm rot="5400000">
            <a:off x="36617" y="-39241"/>
            <a:ext cx="5143503" cy="522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37930" y="-37932"/>
            <a:ext cx="5143502" cy="5219362"/>
          </a:xfrm>
          <a:prstGeom prst="rect">
            <a:avLst/>
          </a:prstGeom>
          <a:solidFill>
            <a:srgbClr val="00359E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2498725"/>
            <a:ext cx="5111856" cy="5770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3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C:\Users\Tolkanev\Downloads\IMG_47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5" r="23075"/>
          <a:stretch/>
        </p:blipFill>
        <p:spPr bwMode="auto">
          <a:xfrm>
            <a:off x="5219362" y="0"/>
            <a:ext cx="392463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F:\WORK\АГТУ\Общая\новый бренндбук\Мокапы\доп\Безымяннный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362" y="0"/>
            <a:ext cx="1721406" cy="86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F:\WORK\АГТУ\Общая\новый бренндбук\Мокапы\доп\Безымяыы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774005" y="2773506"/>
            <a:ext cx="2211709" cy="252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Равнобедренный треугольник 7"/>
          <p:cNvSpPr/>
          <p:nvPr/>
        </p:nvSpPr>
        <p:spPr>
          <a:xfrm rot="10800000">
            <a:off x="4705071" y="-1"/>
            <a:ext cx="1028582" cy="430128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F:\WORK\АГТУ\Общая\новый бренндбук\Мокапы\доп\ыыыы1 — копия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63" y="515506"/>
            <a:ext cx="2839031" cy="47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14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793072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Центробежные насосы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3" name="Объект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492" y="987574"/>
            <a:ext cx="4575004" cy="3427733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Объект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9582"/>
            <a:ext cx="4251658" cy="3447457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934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olkanev\Downloads\17 — копи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2" t="13664" r="36018" b="3478"/>
          <a:stretch/>
        </p:blipFill>
        <p:spPr bwMode="auto">
          <a:xfrm>
            <a:off x="5834548" y="1888902"/>
            <a:ext cx="2355599" cy="2355599"/>
          </a:xfrm>
          <a:prstGeom prst="octagon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olkanev\Downloads\IMG_17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5258484" y="1024807"/>
            <a:ext cx="1514624" cy="1514624"/>
          </a:xfrm>
          <a:prstGeom prst="octagon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2793072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b="1" dirty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Центробежные насосы</a:t>
            </a:r>
            <a:endParaRPr lang="ru-RU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6169" y="46926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Расчет производительности</a:t>
            </a:r>
            <a:endParaRPr lang="ru-RU" sz="14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69111" y="1059582"/>
            <a:ext cx="4177801" cy="919857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ru-RU" sz="1600" dirty="0" smtClean="0"/>
              <a:t>Производительность центробежного насоса может быть рассчитана следующим образом: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1600" dirty="0" smtClean="0"/>
              <a:t>Q = b</a:t>
            </a:r>
            <a:r>
              <a:rPr lang="ru-RU" sz="1600" baseline="-25000" dirty="0" smtClean="0"/>
              <a:t>1</a:t>
            </a:r>
            <a:r>
              <a:rPr lang="ru-RU" sz="1600" dirty="0" smtClean="0"/>
              <a:t>·(π·D</a:t>
            </a:r>
            <a:r>
              <a:rPr lang="ru-RU" sz="1600" baseline="-25000" dirty="0" smtClean="0"/>
              <a:t>1</a:t>
            </a:r>
            <a:r>
              <a:rPr lang="ru-RU" sz="1600" dirty="0" smtClean="0"/>
              <a:t>-δ·Z)·c</a:t>
            </a:r>
            <a:r>
              <a:rPr lang="ru-RU" sz="1600" baseline="-25000" dirty="0" smtClean="0"/>
              <a:t>1</a:t>
            </a:r>
            <a:r>
              <a:rPr lang="ru-RU" sz="1600" dirty="0" smtClean="0"/>
              <a:t> = b</a:t>
            </a:r>
            <a:r>
              <a:rPr lang="ru-RU" sz="1600" baseline="-25000" dirty="0" smtClean="0"/>
              <a:t>2</a:t>
            </a:r>
            <a:r>
              <a:rPr lang="ru-RU" sz="1600" dirty="0" smtClean="0"/>
              <a:t>·(π·D</a:t>
            </a:r>
            <a:r>
              <a:rPr lang="ru-RU" sz="1600" baseline="-25000" dirty="0" smtClean="0"/>
              <a:t>2</a:t>
            </a:r>
            <a:r>
              <a:rPr lang="ru-RU" sz="1600" dirty="0" smtClean="0"/>
              <a:t>-δ·Z)·c</a:t>
            </a:r>
            <a:r>
              <a:rPr lang="ru-RU" sz="1600" baseline="-25000" dirty="0" smtClean="0"/>
              <a:t>2</a:t>
            </a:r>
            <a:endParaRPr lang="ru-RU" sz="1600" dirty="0" smtClean="0"/>
          </a:p>
          <a:p>
            <a:pPr algn="just"/>
            <a:endParaRPr lang="ru-RU" sz="1600" dirty="0"/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262034" y="2283718"/>
            <a:ext cx="5102054" cy="21831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600" dirty="0" smtClean="0"/>
              <a:t>Q – производительность центробежного насоса, м</a:t>
            </a:r>
            <a:r>
              <a:rPr lang="ru-RU" sz="1600" baseline="30000" dirty="0" smtClean="0"/>
              <a:t>3</a:t>
            </a:r>
            <a:r>
              <a:rPr lang="ru-RU" sz="1600" dirty="0" smtClean="0"/>
              <a:t>/с</a:t>
            </a:r>
            <a:br>
              <a:rPr lang="ru-RU" sz="1600" dirty="0" smtClean="0"/>
            </a:br>
            <a:r>
              <a:rPr lang="ru-RU" sz="1600" dirty="0" smtClean="0"/>
              <a:t>b</a:t>
            </a:r>
            <a:r>
              <a:rPr lang="ru-RU" sz="1600" baseline="-25000" dirty="0" smtClean="0"/>
              <a:t>1,2</a:t>
            </a:r>
            <a:r>
              <a:rPr lang="ru-RU" sz="1600" dirty="0" smtClean="0"/>
              <a:t> – ширины прохода колеса на диаметрах D</a:t>
            </a:r>
            <a:r>
              <a:rPr lang="ru-RU" sz="1600" baseline="-25000" dirty="0" smtClean="0"/>
              <a:t>1</a:t>
            </a:r>
            <a:r>
              <a:rPr lang="ru-RU" sz="1600" dirty="0" smtClean="0"/>
              <a:t> и D</a:t>
            </a:r>
            <a:r>
              <a:rPr lang="ru-RU" sz="1600" baseline="-25000" dirty="0" smtClean="0"/>
              <a:t>2</a:t>
            </a:r>
            <a:r>
              <a:rPr lang="ru-RU" sz="1600" dirty="0" smtClean="0"/>
              <a:t>, ­м</a:t>
            </a:r>
            <a:br>
              <a:rPr lang="ru-RU" sz="1600" dirty="0" smtClean="0"/>
            </a:br>
            <a:r>
              <a:rPr lang="ru-RU" sz="1600" dirty="0" smtClean="0"/>
              <a:t>D</a:t>
            </a:r>
            <a:r>
              <a:rPr lang="ru-RU" sz="1600" baseline="-25000" dirty="0" smtClean="0"/>
              <a:t>1,2</a:t>
            </a:r>
            <a:r>
              <a:rPr lang="ru-RU" sz="1600" dirty="0" smtClean="0"/>
              <a:t> – внешний диаметр входного отверстия (1) и внешний диаметр колеса (2), м</a:t>
            </a:r>
            <a:br>
              <a:rPr lang="ru-RU" sz="1600" dirty="0" smtClean="0"/>
            </a:br>
            <a:r>
              <a:rPr lang="ru-RU" sz="1600" dirty="0" smtClean="0"/>
              <a:t>δ – толщина лопаток, м</a:t>
            </a:r>
            <a:br>
              <a:rPr lang="ru-RU" sz="1600" dirty="0" smtClean="0"/>
            </a:br>
            <a:r>
              <a:rPr lang="ru-RU" sz="1600" dirty="0" smtClean="0"/>
              <a:t>Z – число лопаток</a:t>
            </a:r>
            <a:br>
              <a:rPr lang="ru-RU" sz="1600" dirty="0" smtClean="0"/>
            </a:br>
            <a:r>
              <a:rPr lang="ru-RU" sz="1600" dirty="0" smtClean="0"/>
              <a:t>C</a:t>
            </a:r>
            <a:r>
              <a:rPr lang="ru-RU" sz="1600" baseline="-25000" dirty="0" smtClean="0"/>
              <a:t>1,2</a:t>
            </a:r>
            <a:r>
              <a:rPr lang="ru-RU" sz="1600" dirty="0" smtClean="0"/>
              <a:t> – радиальные составляющие абсолютных скоростей на входе в колесо (1) и выходе из него (2), м/с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6065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3947812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Поршневые плунжерные насосы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85237979"/>
              </p:ext>
            </p:extLst>
          </p:nvPr>
        </p:nvGraphicFramePr>
        <p:xfrm>
          <a:off x="323528" y="742786"/>
          <a:ext cx="8568952" cy="3980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7" name="Прямая соединительная линия 16"/>
          <p:cNvSpPr/>
          <p:nvPr/>
        </p:nvSpPr>
        <p:spPr>
          <a:xfrm>
            <a:off x="4607806" y="755423"/>
            <a:ext cx="198" cy="3976828"/>
          </a:xfrm>
          <a:prstGeom prst="line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9" name="pum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5389712" y="3781974"/>
            <a:ext cx="2853021" cy="74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0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olkanev\Downloads\17 — копия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2" t="13664" r="36018" b="3478"/>
          <a:stretch/>
        </p:blipFill>
        <p:spPr bwMode="auto">
          <a:xfrm>
            <a:off x="5834548" y="1888902"/>
            <a:ext cx="2355599" cy="2355599"/>
          </a:xfrm>
          <a:prstGeom prst="octagon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olkanev\Downloads\IMG_17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5258484" y="1024807"/>
            <a:ext cx="1514624" cy="1514624"/>
          </a:xfrm>
          <a:prstGeom prst="octagon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3947812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Поршневые плунжерные насосы</a:t>
            </a:r>
            <a:endParaRPr lang="ru-RU" b="1" dirty="0">
              <a:solidFill>
                <a:srgbClr val="00359E"/>
              </a:solidFill>
              <a:ea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1732" y="437972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Расчет производительности</a:t>
            </a:r>
            <a:endParaRPr lang="ru-RU" sz="1400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120597" y="771550"/>
            <a:ext cx="4760099" cy="2011644"/>
          </a:xfrm>
          <a:prstGeom prst="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поршневого насоса простого действия: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=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F·S·n·η</a:t>
            </a:r>
            <a:r>
              <a:rPr lang="ru-RU" sz="16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– расход (м</a:t>
            </a:r>
            <a:r>
              <a:rPr lang="ru-RU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/с)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– площадь поперечного сечения поршня, м</a:t>
            </a:r>
            <a:r>
              <a:rPr lang="ru-RU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– длина хода поршня, м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– частота вращения вала, сек</a:t>
            </a:r>
            <a:r>
              <a:rPr lang="ru-RU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sz="16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 объемный коэффициент полезного действия</a:t>
            </a:r>
          </a:p>
        </p:txBody>
      </p:sp>
      <p:sp>
        <p:nvSpPr>
          <p:cNvPr id="19" name="Объект 3"/>
          <p:cNvSpPr txBox="1">
            <a:spLocks/>
          </p:cNvSpPr>
          <p:nvPr/>
        </p:nvSpPr>
        <p:spPr>
          <a:xfrm>
            <a:off x="120597" y="2859782"/>
            <a:ext cx="4760099" cy="1872208"/>
          </a:xfrm>
          <a:prstGeom prst="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поршневого насоса двойного действия: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=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F·S·n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(F-f)·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S·n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(2F-f)·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S·n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– расход, м</a:t>
            </a:r>
            <a:r>
              <a:rPr lang="ru-RU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/с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– площадь поперечного сечения поршня, м</a:t>
            </a:r>
            <a:r>
              <a:rPr lang="ru-RU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– площадь поперечного сечения штока, м</a:t>
            </a:r>
            <a:r>
              <a:rPr lang="ru-RU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– длина хода поршня, м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– частота вращения вала, сек</a:t>
            </a:r>
            <a:r>
              <a:rPr lang="ru-RU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ru-RU" sz="16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 объемный коэффициент полезного 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21609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589" y="2972872"/>
            <a:ext cx="9162589" cy="2191165"/>
            <a:chOff x="-18589" y="2972872"/>
            <a:chExt cx="9162589" cy="2191165"/>
          </a:xfrm>
        </p:grpSpPr>
        <p:pic>
          <p:nvPicPr>
            <p:cNvPr id="30" name="Picture 3" descr="F:\WORK\АГТУ\Общая\новый бренндбук\Мокапы\доп\BB_двАГТУ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99"/>
            <a:stretch/>
          </p:blipFill>
          <p:spPr bwMode="auto">
            <a:xfrm rot="16200000">
              <a:off x="4351187" y="371224"/>
              <a:ext cx="423037" cy="9162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6521327" y="2972872"/>
              <a:ext cx="2622672" cy="2180762"/>
              <a:chOff x="6521327" y="2972872"/>
              <a:chExt cx="2622672" cy="2180762"/>
            </a:xfrm>
          </p:grpSpPr>
          <p:pic>
            <p:nvPicPr>
              <p:cNvPr id="32" name="Picture 3" descr="F:\WORK\АГТУ\Общая\новый бренндбук\Мокапы\доп\Безымяннный-1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521327" y="4293374"/>
                <a:ext cx="1721406" cy="860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6" descr="F:\WORK\АГТУ\Общая\новый бренндбук\Мокапы\доп\Безымяыынный-1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296" y="2972872"/>
                <a:ext cx="1907703" cy="2180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5" name="Picture 5" descr="F:\WORK\АГТУ\Общая\новый бренндбук\Мокапы\доп\Безырмянный-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126" y="267494"/>
            <a:ext cx="2001044" cy="18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:\WORK\АГТУ\Общая\новый бренндбук\Мокапы\доп\Без имени-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3" y="0"/>
            <a:ext cx="5848421" cy="74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69111" y="235377"/>
            <a:ext cx="420672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00359E"/>
                </a:solidFill>
                <a:latin typeface="Arial" pitchFamily="34" charset="0"/>
                <a:ea typeface="Calibri"/>
                <a:cs typeface="Arial" pitchFamily="34" charset="0"/>
              </a:rPr>
              <a:t>Прогрессивные полостные насосы</a:t>
            </a:r>
            <a:endParaRPr lang="ru-RU" sz="1800" b="1" dirty="0">
              <a:solidFill>
                <a:srgbClr val="00359E"/>
              </a:solidFill>
              <a:ea typeface="Calibri"/>
            </a:endParaRPr>
          </a:p>
        </p:txBody>
      </p:sp>
      <p:pic>
        <p:nvPicPr>
          <p:cNvPr id="12" name="800px-Progressive_cavity_pump_anim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0705" y="766821"/>
            <a:ext cx="2696250" cy="1516897"/>
          </a:xfrm>
          <a:prstGeom prst="rect">
            <a:avLst/>
          </a:prstGeom>
        </p:spPr>
      </p:pic>
      <p:pic>
        <p:nvPicPr>
          <p:cNvPr id="15" name="rabota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9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5875" y="2788809"/>
            <a:ext cx="2106178" cy="1943181"/>
          </a:xfrm>
          <a:prstGeom prst="rect">
            <a:avLst/>
          </a:prstGeom>
        </p:spPr>
      </p:pic>
      <p:pic>
        <p:nvPicPr>
          <p:cNvPr id="16" name="Объект 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034520"/>
            <a:ext cx="4168584" cy="19890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82260" y="2873487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общем случае в устройство винтового насоса входят: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вал;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корпус;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напорный патрубок;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всасывающий патрубок;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уплотнение;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подшипники.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923678"/>
            <a:ext cx="381315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этого типа выпускается как с одним винтом – для бытового применения в скважине, так и с несколькими винтами – для эксплуатации на промышленных объектах.</a:t>
            </a:r>
          </a:p>
          <a:p>
            <a:pPr algn="just" fontAlgn="base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 от типа конструкции, работа винтовых насосов основана на понятии винта Архимеда.</a:t>
            </a:r>
          </a:p>
        </p:txBody>
      </p:sp>
    </p:spTree>
    <p:extLst>
      <p:ext uri="{BB962C8B-B14F-4D97-AF65-F5344CB8AC3E}">
        <p14:creationId xmlns:p14="http://schemas.microsoft.com/office/powerpoint/2010/main" val="141040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5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5061</TotalTime>
  <Words>1834</Words>
  <Application>Microsoft Office PowerPoint</Application>
  <PresentationFormat>Экран (16:9)</PresentationFormat>
  <Paragraphs>346</Paragraphs>
  <Slides>40</Slides>
  <Notes>1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13</cp:lastModifiedBy>
  <cp:revision>79</cp:revision>
  <dcterms:created xsi:type="dcterms:W3CDTF">2023-03-16T06:56:48Z</dcterms:created>
  <dcterms:modified xsi:type="dcterms:W3CDTF">2026-01-02T07:22:37Z</dcterms:modified>
</cp:coreProperties>
</file>