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4" r:id="rId9"/>
    <p:sldId id="265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Лариса Бусурина" initials="ЛБ" lastIdx="1" clrIdx="0">
    <p:extLst>
      <p:ext uri="{19B8F6BF-5375-455C-9EA6-DF929625EA0E}">
        <p15:presenceInfo xmlns:p15="http://schemas.microsoft.com/office/powerpoint/2012/main" userId="7c00b6dd3ca9a98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D00636-3158-4CA9-9DF5-0A806405C9A4}" v="63" dt="2026-10-22T19:47:21.321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23" autoAdjust="0"/>
    <p:restoredTop sz="94660"/>
  </p:normalViewPr>
  <p:slideViewPr>
    <p:cSldViewPr snapToGrid="0">
      <p:cViewPr varScale="1">
        <p:scale>
          <a:sx n="94" d="100"/>
          <a:sy n="94" d="100"/>
        </p:scale>
        <p:origin x="8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Лариса Бусурина" userId="7c00b6dd3ca9a98c" providerId="LiveId" clId="{01D00636-3158-4CA9-9DF5-0A806405C9A4}"/>
    <pc:docChg chg="undo redo custSel addSld modSld sldOrd">
      <pc:chgData name="Лариса Бусурина" userId="7c00b6dd3ca9a98c" providerId="LiveId" clId="{01D00636-3158-4CA9-9DF5-0A806405C9A4}" dt="2026-10-22T19:48:04.455" v="1542" actId="14734"/>
      <pc:docMkLst>
        <pc:docMk/>
      </pc:docMkLst>
      <pc:sldChg chg="addSp delSp modSp mod">
        <pc:chgData name="Лариса Бусурина" userId="7c00b6dd3ca9a98c" providerId="LiveId" clId="{01D00636-3158-4CA9-9DF5-0A806405C9A4}" dt="2026-10-22T17:57:19.728" v="110" actId="207"/>
        <pc:sldMkLst>
          <pc:docMk/>
          <pc:sldMk cId="1003669501" sldId="258"/>
        </pc:sldMkLst>
        <pc:spChg chg="mod">
          <ac:chgData name="Лариса Бусурина" userId="7c00b6dd3ca9a98c" providerId="LiveId" clId="{01D00636-3158-4CA9-9DF5-0A806405C9A4}" dt="2026-10-22T17:56:26.482" v="104" actId="255"/>
          <ac:spMkLst>
            <pc:docMk/>
            <pc:sldMk cId="1003669501" sldId="258"/>
            <ac:spMk id="2" creationId="{C923BB31-A8D5-4906-82A1-B6B6D054639A}"/>
          </ac:spMkLst>
        </pc:spChg>
        <pc:spChg chg="add mod">
          <ac:chgData name="Лариса Бусурина" userId="7c00b6dd3ca9a98c" providerId="LiveId" clId="{01D00636-3158-4CA9-9DF5-0A806405C9A4}" dt="2026-10-22T17:57:19.728" v="110" actId="207"/>
          <ac:spMkLst>
            <pc:docMk/>
            <pc:sldMk cId="1003669501" sldId="258"/>
            <ac:spMk id="8" creationId="{4D4D2244-B193-4486-9A9B-7309485BC2E6}"/>
          </ac:spMkLst>
        </pc:spChg>
        <pc:graphicFrameChg chg="del">
          <ac:chgData name="Лариса Бусурина" userId="7c00b6dd3ca9a98c" providerId="LiveId" clId="{01D00636-3158-4CA9-9DF5-0A806405C9A4}" dt="2026-10-22T17:55:25.799" v="86" actId="478"/>
          <ac:graphicFrameMkLst>
            <pc:docMk/>
            <pc:sldMk cId="1003669501" sldId="258"/>
            <ac:graphicFrameMk id="4" creationId="{02FAF05B-4695-4866-8EC3-3AD45F665079}"/>
          </ac:graphicFrameMkLst>
        </pc:graphicFrameChg>
        <pc:picChg chg="del">
          <ac:chgData name="Лариса Бусурина" userId="7c00b6dd3ca9a98c" providerId="LiveId" clId="{01D00636-3158-4CA9-9DF5-0A806405C9A4}" dt="2026-10-22T17:50:21.822" v="0"/>
          <ac:picMkLst>
            <pc:docMk/>
            <pc:sldMk cId="1003669501" sldId="258"/>
            <ac:picMk id="5" creationId="{56FFB460-4F6A-46E0-BDAD-6BB142901D47}"/>
          </ac:picMkLst>
        </pc:picChg>
        <pc:picChg chg="del">
          <ac:chgData name="Лариса Бусурина" userId="7c00b6dd3ca9a98c" providerId="LiveId" clId="{01D00636-3158-4CA9-9DF5-0A806405C9A4}" dt="2026-10-22T17:50:31.164" v="1"/>
          <ac:picMkLst>
            <pc:docMk/>
            <pc:sldMk cId="1003669501" sldId="258"/>
            <ac:picMk id="6" creationId="{44344C16-C939-4A50-B5C9-E326684071D6}"/>
          </ac:picMkLst>
        </pc:picChg>
      </pc:sldChg>
      <pc:sldChg chg="addSp delSp modSp new mod ord modClrScheme chgLayout">
        <pc:chgData name="Лариса Бусурина" userId="7c00b6dd3ca9a98c" providerId="LiveId" clId="{01D00636-3158-4CA9-9DF5-0A806405C9A4}" dt="2026-10-22T17:59:54.775" v="150" actId="207"/>
        <pc:sldMkLst>
          <pc:docMk/>
          <pc:sldMk cId="2009188109" sldId="259"/>
        </pc:sldMkLst>
        <pc:spChg chg="del mod ord">
          <ac:chgData name="Лариса Бусурина" userId="7c00b6dd3ca9a98c" providerId="LiveId" clId="{01D00636-3158-4CA9-9DF5-0A806405C9A4}" dt="2026-10-22T17:58:14.569" v="111" actId="700"/>
          <ac:spMkLst>
            <pc:docMk/>
            <pc:sldMk cId="2009188109" sldId="259"/>
            <ac:spMk id="2" creationId="{3AA592F4-22D1-4852-A9E1-10FD20A49690}"/>
          </ac:spMkLst>
        </pc:spChg>
        <pc:spChg chg="del mod ord">
          <ac:chgData name="Лариса Бусурина" userId="7c00b6dd3ca9a98c" providerId="LiveId" clId="{01D00636-3158-4CA9-9DF5-0A806405C9A4}" dt="2026-10-22T17:58:14.569" v="111" actId="700"/>
          <ac:spMkLst>
            <pc:docMk/>
            <pc:sldMk cId="2009188109" sldId="259"/>
            <ac:spMk id="3" creationId="{0DF211B3-BFBE-4E3F-9C37-2636EAB2CA2E}"/>
          </ac:spMkLst>
        </pc:spChg>
        <pc:spChg chg="add mod ord">
          <ac:chgData name="Лариса Бусурина" userId="7c00b6dd3ca9a98c" providerId="LiveId" clId="{01D00636-3158-4CA9-9DF5-0A806405C9A4}" dt="2026-10-22T17:58:24.877" v="114"/>
          <ac:spMkLst>
            <pc:docMk/>
            <pc:sldMk cId="2009188109" sldId="259"/>
            <ac:spMk id="4" creationId="{63B64B48-4DF9-4D9F-9EF4-BB3DD82E6D8B}"/>
          </ac:spMkLst>
        </pc:spChg>
        <pc:spChg chg="add mod ord">
          <ac:chgData name="Лариса Бусурина" userId="7c00b6dd3ca9a98c" providerId="LiveId" clId="{01D00636-3158-4CA9-9DF5-0A806405C9A4}" dt="2026-10-22T17:59:54.775" v="150" actId="207"/>
          <ac:spMkLst>
            <pc:docMk/>
            <pc:sldMk cId="2009188109" sldId="259"/>
            <ac:spMk id="5" creationId="{D15C2248-3CC4-4077-99FF-23B91D6AC768}"/>
          </ac:spMkLst>
        </pc:spChg>
        <pc:spChg chg="add mod ord">
          <ac:chgData name="Лариса Бусурина" userId="7c00b6dd3ca9a98c" providerId="LiveId" clId="{01D00636-3158-4CA9-9DF5-0A806405C9A4}" dt="2026-10-22T17:59:30.757" v="142" actId="6549"/>
          <ac:spMkLst>
            <pc:docMk/>
            <pc:sldMk cId="2009188109" sldId="259"/>
            <ac:spMk id="6" creationId="{4C46DF39-3410-4C99-88CC-1CA7DCE6B541}"/>
          </ac:spMkLst>
        </pc:spChg>
        <pc:spChg chg="add mod ord">
          <ac:chgData name="Лариса Бусурина" userId="7c00b6dd3ca9a98c" providerId="LiveId" clId="{01D00636-3158-4CA9-9DF5-0A806405C9A4}" dt="2026-10-22T17:59:54.775" v="150" actId="207"/>
          <ac:spMkLst>
            <pc:docMk/>
            <pc:sldMk cId="2009188109" sldId="259"/>
            <ac:spMk id="7" creationId="{35639A9E-4CC1-41DC-8AF3-54ECAD0F243E}"/>
          </ac:spMkLst>
        </pc:spChg>
        <pc:spChg chg="add mod ord">
          <ac:chgData name="Лариса Бусурина" userId="7c00b6dd3ca9a98c" providerId="LiveId" clId="{01D00636-3158-4CA9-9DF5-0A806405C9A4}" dt="2026-10-22T17:59:39.883" v="148" actId="6549"/>
          <ac:spMkLst>
            <pc:docMk/>
            <pc:sldMk cId="2009188109" sldId="259"/>
            <ac:spMk id="8" creationId="{A6FD79D9-9AB9-4434-A42A-A94A18FFC847}"/>
          </ac:spMkLst>
        </pc:spChg>
      </pc:sldChg>
      <pc:sldChg chg="addSp delSp modSp add mod ord">
        <pc:chgData name="Лариса Бусурина" userId="7c00b6dd3ca9a98c" providerId="LiveId" clId="{01D00636-3158-4CA9-9DF5-0A806405C9A4}" dt="2026-10-22T17:56:37.143" v="105" actId="20577"/>
        <pc:sldMkLst>
          <pc:docMk/>
          <pc:sldMk cId="1616218455" sldId="260"/>
        </pc:sldMkLst>
        <pc:spChg chg="mod">
          <ac:chgData name="Лариса Бусурина" userId="7c00b6dd3ca9a98c" providerId="LiveId" clId="{01D00636-3158-4CA9-9DF5-0A806405C9A4}" dt="2026-10-22T17:56:37.143" v="105" actId="20577"/>
          <ac:spMkLst>
            <pc:docMk/>
            <pc:sldMk cId="1616218455" sldId="260"/>
            <ac:spMk id="2" creationId="{C923BB31-A8D5-4906-82A1-B6B6D054639A}"/>
          </ac:spMkLst>
        </pc:spChg>
        <pc:spChg chg="add del mod">
          <ac:chgData name="Лариса Бусурина" userId="7c00b6dd3ca9a98c" providerId="LiveId" clId="{01D00636-3158-4CA9-9DF5-0A806405C9A4}" dt="2026-10-22T17:55:02.359" v="85" actId="478"/>
          <ac:spMkLst>
            <pc:docMk/>
            <pc:sldMk cId="1616218455" sldId="260"/>
            <ac:spMk id="5" creationId="{303DBE3F-28A9-47A4-8432-80CC893191D2}"/>
          </ac:spMkLst>
        </pc:spChg>
        <pc:graphicFrameChg chg="add del">
          <ac:chgData name="Лариса Бусурина" userId="7c00b6dd3ca9a98c" providerId="LiveId" clId="{01D00636-3158-4CA9-9DF5-0A806405C9A4}" dt="2026-10-22T17:55:02.359" v="85" actId="478"/>
          <ac:graphicFrameMkLst>
            <pc:docMk/>
            <pc:sldMk cId="1616218455" sldId="260"/>
            <ac:graphicFrameMk id="4" creationId="{02FAF05B-4695-4866-8EC3-3AD45F665079}"/>
          </ac:graphicFrameMkLst>
        </pc:graphicFrameChg>
      </pc:sldChg>
      <pc:sldChg chg="addSp delSp modSp new mod modClrScheme chgLayout">
        <pc:chgData name="Лариса Бусурина" userId="7c00b6dd3ca9a98c" providerId="LiveId" clId="{01D00636-3158-4CA9-9DF5-0A806405C9A4}" dt="2026-10-22T18:04:13.570" v="206" actId="5793"/>
        <pc:sldMkLst>
          <pc:docMk/>
          <pc:sldMk cId="1388166886" sldId="261"/>
        </pc:sldMkLst>
        <pc:spChg chg="del mod ord">
          <ac:chgData name="Лариса Бусурина" userId="7c00b6dd3ca9a98c" providerId="LiveId" clId="{01D00636-3158-4CA9-9DF5-0A806405C9A4}" dt="2026-10-22T18:00:07.714" v="152" actId="700"/>
          <ac:spMkLst>
            <pc:docMk/>
            <pc:sldMk cId="1388166886" sldId="261"/>
            <ac:spMk id="2" creationId="{837BB0AF-DC5F-4254-B9EE-538F6CE82556}"/>
          </ac:spMkLst>
        </pc:spChg>
        <pc:spChg chg="del">
          <ac:chgData name="Лариса Бусурина" userId="7c00b6dd3ca9a98c" providerId="LiveId" clId="{01D00636-3158-4CA9-9DF5-0A806405C9A4}" dt="2026-10-22T18:00:07.714" v="152" actId="700"/>
          <ac:spMkLst>
            <pc:docMk/>
            <pc:sldMk cId="1388166886" sldId="261"/>
            <ac:spMk id="3" creationId="{FB902190-4DFC-4EE4-BE1A-938FA226BC91}"/>
          </ac:spMkLst>
        </pc:spChg>
        <pc:spChg chg="del mod ord">
          <ac:chgData name="Лариса Бусурина" userId="7c00b6dd3ca9a98c" providerId="LiveId" clId="{01D00636-3158-4CA9-9DF5-0A806405C9A4}" dt="2026-10-22T18:00:07.714" v="152" actId="700"/>
          <ac:spMkLst>
            <pc:docMk/>
            <pc:sldMk cId="1388166886" sldId="261"/>
            <ac:spMk id="4" creationId="{5AF3A255-8ED0-4B6F-9D87-C01DC366A48E}"/>
          </ac:spMkLst>
        </pc:spChg>
        <pc:spChg chg="del">
          <ac:chgData name="Лариса Бусурина" userId="7c00b6dd3ca9a98c" providerId="LiveId" clId="{01D00636-3158-4CA9-9DF5-0A806405C9A4}" dt="2026-10-22T18:00:07.714" v="152" actId="700"/>
          <ac:spMkLst>
            <pc:docMk/>
            <pc:sldMk cId="1388166886" sldId="261"/>
            <ac:spMk id="5" creationId="{465C47E5-2455-4CF1-A870-8C7968B3A094}"/>
          </ac:spMkLst>
        </pc:spChg>
        <pc:spChg chg="del">
          <ac:chgData name="Лариса Бусурина" userId="7c00b6dd3ca9a98c" providerId="LiveId" clId="{01D00636-3158-4CA9-9DF5-0A806405C9A4}" dt="2026-10-22T18:00:07.714" v="152" actId="700"/>
          <ac:spMkLst>
            <pc:docMk/>
            <pc:sldMk cId="1388166886" sldId="261"/>
            <ac:spMk id="6" creationId="{2E3B21CF-712C-42B6-A618-B3769D9B3281}"/>
          </ac:spMkLst>
        </pc:spChg>
        <pc:spChg chg="add mod ord">
          <ac:chgData name="Лариса Бусурина" userId="7c00b6dd3ca9a98c" providerId="LiveId" clId="{01D00636-3158-4CA9-9DF5-0A806405C9A4}" dt="2026-10-22T18:01:23.059" v="164"/>
          <ac:spMkLst>
            <pc:docMk/>
            <pc:sldMk cId="1388166886" sldId="261"/>
            <ac:spMk id="7" creationId="{EE85D5FE-099E-402E-A24D-DA355C4AE084}"/>
          </ac:spMkLst>
        </pc:spChg>
        <pc:spChg chg="add mod ord">
          <ac:chgData name="Лариса Бусурина" userId="7c00b6dd3ca9a98c" providerId="LiveId" clId="{01D00636-3158-4CA9-9DF5-0A806405C9A4}" dt="2026-10-22T18:04:13.570" v="206" actId="5793"/>
          <ac:spMkLst>
            <pc:docMk/>
            <pc:sldMk cId="1388166886" sldId="261"/>
            <ac:spMk id="8" creationId="{069647B3-881D-4481-890E-924B009C979A}"/>
          </ac:spMkLst>
        </pc:spChg>
        <pc:picChg chg="del">
          <ac:chgData name="Лариса Бусурина" userId="7c00b6dd3ca9a98c" providerId="LiveId" clId="{01D00636-3158-4CA9-9DF5-0A806405C9A4}" dt="2026-10-22T18:02:27.256" v="181"/>
          <ac:picMkLst>
            <pc:docMk/>
            <pc:sldMk cId="1388166886" sldId="261"/>
            <ac:picMk id="9" creationId="{0E78C567-93C6-44C0-921C-061E666113AB}"/>
          </ac:picMkLst>
        </pc:picChg>
      </pc:sldChg>
      <pc:sldChg chg="addSp delSp modSp new mod ord">
        <pc:chgData name="Лариса Бусурина" userId="7c00b6dd3ca9a98c" providerId="LiveId" clId="{01D00636-3158-4CA9-9DF5-0A806405C9A4}" dt="2026-10-22T18:23:04.065" v="604" actId="1076"/>
        <pc:sldMkLst>
          <pc:docMk/>
          <pc:sldMk cId="791671771" sldId="262"/>
        </pc:sldMkLst>
        <pc:spChg chg="mod">
          <ac:chgData name="Лариса Бусурина" userId="7c00b6dd3ca9a98c" providerId="LiveId" clId="{01D00636-3158-4CA9-9DF5-0A806405C9A4}" dt="2026-10-22T18:23:04.065" v="604" actId="1076"/>
          <ac:spMkLst>
            <pc:docMk/>
            <pc:sldMk cId="791671771" sldId="262"/>
            <ac:spMk id="2" creationId="{5E0087CB-3777-40A1-A700-C2C8C3BBBE0F}"/>
          </ac:spMkLst>
        </pc:spChg>
        <pc:spChg chg="add del mod">
          <ac:chgData name="Лариса Бусурина" userId="7c00b6dd3ca9a98c" providerId="LiveId" clId="{01D00636-3158-4CA9-9DF5-0A806405C9A4}" dt="2026-10-22T18:21:13.779" v="396"/>
          <ac:spMkLst>
            <pc:docMk/>
            <pc:sldMk cId="791671771" sldId="262"/>
            <ac:spMk id="3" creationId="{A603AA6E-82A3-4065-BFAE-5A9B17B0A4EC}"/>
          </ac:spMkLst>
        </pc:spChg>
        <pc:graphicFrameChg chg="add del mod">
          <ac:chgData name="Лариса Бусурина" userId="7c00b6dd3ca9a98c" providerId="LiveId" clId="{01D00636-3158-4CA9-9DF5-0A806405C9A4}" dt="2026-10-22T18:18:00.430" v="392"/>
          <ac:graphicFrameMkLst>
            <pc:docMk/>
            <pc:sldMk cId="791671771" sldId="262"/>
            <ac:graphicFrameMk id="4" creationId="{E0A765AC-70D4-4A40-8896-C79F12D769D2}"/>
          </ac:graphicFrameMkLst>
        </pc:graphicFrameChg>
        <pc:graphicFrameChg chg="add mod modGraphic">
          <ac:chgData name="Лариса Бусурина" userId="7c00b6dd3ca9a98c" providerId="LiveId" clId="{01D00636-3158-4CA9-9DF5-0A806405C9A4}" dt="2026-10-22T18:22:52.498" v="603" actId="14734"/>
          <ac:graphicFrameMkLst>
            <pc:docMk/>
            <pc:sldMk cId="791671771" sldId="262"/>
            <ac:graphicFrameMk id="5" creationId="{E6A606E5-6A97-4CFC-96C4-C42D8E0641F1}"/>
          </ac:graphicFrameMkLst>
        </pc:graphicFrameChg>
      </pc:sldChg>
      <pc:sldChg chg="addSp delSp modSp add mod">
        <pc:chgData name="Лариса Бусурина" userId="7c00b6dd3ca9a98c" providerId="LiveId" clId="{01D00636-3158-4CA9-9DF5-0A806405C9A4}" dt="2026-10-22T18:04:30.023" v="210" actId="255"/>
        <pc:sldMkLst>
          <pc:docMk/>
          <pc:sldMk cId="4031044842" sldId="263"/>
        </pc:sldMkLst>
        <pc:spChg chg="add mod">
          <ac:chgData name="Лариса Бусурина" userId="7c00b6dd3ca9a98c" providerId="LiveId" clId="{01D00636-3158-4CA9-9DF5-0A806405C9A4}" dt="2026-10-22T18:04:30.023" v="210" actId="255"/>
          <ac:spMkLst>
            <pc:docMk/>
            <pc:sldMk cId="4031044842" sldId="263"/>
            <ac:spMk id="3" creationId="{C9E5D1B4-A03F-4823-A854-0E5789F4E504}"/>
          </ac:spMkLst>
        </pc:spChg>
        <pc:spChg chg="mod">
          <ac:chgData name="Лариса Бусурина" userId="7c00b6dd3ca9a98c" providerId="LiveId" clId="{01D00636-3158-4CA9-9DF5-0A806405C9A4}" dt="2026-10-22T18:03:43.657" v="197" actId="6549"/>
          <ac:spMkLst>
            <pc:docMk/>
            <pc:sldMk cId="4031044842" sldId="263"/>
            <ac:spMk id="7" creationId="{EE85D5FE-099E-402E-A24D-DA355C4AE084}"/>
          </ac:spMkLst>
        </pc:spChg>
        <pc:spChg chg="del">
          <ac:chgData name="Лариса Бусурина" userId="7c00b6dd3ca9a98c" providerId="LiveId" clId="{01D00636-3158-4CA9-9DF5-0A806405C9A4}" dt="2026-10-22T18:03:16.207" v="186" actId="478"/>
          <ac:spMkLst>
            <pc:docMk/>
            <pc:sldMk cId="4031044842" sldId="263"/>
            <ac:spMk id="8" creationId="{069647B3-881D-4481-890E-924B009C979A}"/>
          </ac:spMkLst>
        </pc:spChg>
      </pc:sldChg>
      <pc:sldChg chg="addSp modSp add mod ord modClrScheme chgLayout">
        <pc:chgData name="Лариса Бусурина" userId="7c00b6dd3ca9a98c" providerId="LiveId" clId="{01D00636-3158-4CA9-9DF5-0A806405C9A4}" dt="2026-10-22T18:09:05.869" v="324" actId="6549"/>
        <pc:sldMkLst>
          <pc:docMk/>
          <pc:sldMk cId="3057509172" sldId="264"/>
        </pc:sldMkLst>
        <pc:spChg chg="add mod ord">
          <ac:chgData name="Лариса Бусурина" userId="7c00b6dd3ca9a98c" providerId="LiveId" clId="{01D00636-3158-4CA9-9DF5-0A806405C9A4}" dt="2026-10-22T18:07:27.645" v="296" actId="207"/>
          <ac:spMkLst>
            <pc:docMk/>
            <pc:sldMk cId="3057509172" sldId="264"/>
            <ac:spMk id="2" creationId="{0A965C7A-1965-451B-B475-D1FBDE36DF4C}"/>
          </ac:spMkLst>
        </pc:spChg>
        <pc:spChg chg="add mod ord">
          <ac:chgData name="Лариса Бусурина" userId="7c00b6dd3ca9a98c" providerId="LiveId" clId="{01D00636-3158-4CA9-9DF5-0A806405C9A4}" dt="2026-10-22T18:07:27.645" v="296" actId="207"/>
          <ac:spMkLst>
            <pc:docMk/>
            <pc:sldMk cId="3057509172" sldId="264"/>
            <ac:spMk id="3" creationId="{657BD951-0C6A-4A4B-9241-CCA66C1C5296}"/>
          </ac:spMkLst>
        </pc:spChg>
        <pc:spChg chg="add mod ord">
          <ac:chgData name="Лариса Бусурина" userId="7c00b6dd3ca9a98c" providerId="LiveId" clId="{01D00636-3158-4CA9-9DF5-0A806405C9A4}" dt="2026-10-22T18:08:59.757" v="323" actId="255"/>
          <ac:spMkLst>
            <pc:docMk/>
            <pc:sldMk cId="3057509172" sldId="264"/>
            <ac:spMk id="4" creationId="{E31EBC0D-5555-4F38-84B5-C29C72E0C43C}"/>
          </ac:spMkLst>
        </pc:spChg>
        <pc:spChg chg="mod ord">
          <ac:chgData name="Лариса Бусурина" userId="7c00b6dd3ca9a98c" providerId="LiveId" clId="{01D00636-3158-4CA9-9DF5-0A806405C9A4}" dt="2026-10-22T18:09:05.869" v="324" actId="6549"/>
          <ac:spMkLst>
            <pc:docMk/>
            <pc:sldMk cId="3057509172" sldId="264"/>
            <ac:spMk id="7" creationId="{EE85D5FE-099E-402E-A24D-DA355C4AE084}"/>
          </ac:spMkLst>
        </pc:spChg>
        <pc:spChg chg="mod ord">
          <ac:chgData name="Лариса Бусурина" userId="7c00b6dd3ca9a98c" providerId="LiveId" clId="{01D00636-3158-4CA9-9DF5-0A806405C9A4}" dt="2026-10-22T18:07:59.467" v="311" actId="207"/>
          <ac:spMkLst>
            <pc:docMk/>
            <pc:sldMk cId="3057509172" sldId="264"/>
            <ac:spMk id="8" creationId="{069647B3-881D-4481-890E-924B009C979A}"/>
          </ac:spMkLst>
        </pc:spChg>
      </pc:sldChg>
      <pc:sldChg chg="addSp delSp modSp add mod">
        <pc:chgData name="Лариса Бусурина" userId="7c00b6dd3ca9a98c" providerId="LiveId" clId="{01D00636-3158-4CA9-9DF5-0A806405C9A4}" dt="2026-10-22T18:14:18.214" v="385" actId="20577"/>
        <pc:sldMkLst>
          <pc:docMk/>
          <pc:sldMk cId="1112336091" sldId="265"/>
        </pc:sldMkLst>
        <pc:spChg chg="del">
          <ac:chgData name="Лариса Бусурина" userId="7c00b6dd3ca9a98c" providerId="LiveId" clId="{01D00636-3158-4CA9-9DF5-0A806405C9A4}" dt="2026-10-22T18:09:52.449" v="330" actId="478"/>
          <ac:spMkLst>
            <pc:docMk/>
            <pc:sldMk cId="1112336091" sldId="265"/>
            <ac:spMk id="2" creationId="{0A965C7A-1965-451B-B475-D1FBDE36DF4C}"/>
          </ac:spMkLst>
        </pc:spChg>
        <pc:spChg chg="del">
          <ac:chgData name="Лариса Бусурина" userId="7c00b6dd3ca9a98c" providerId="LiveId" clId="{01D00636-3158-4CA9-9DF5-0A806405C9A4}" dt="2026-10-22T18:09:49.906" v="329" actId="478"/>
          <ac:spMkLst>
            <pc:docMk/>
            <pc:sldMk cId="1112336091" sldId="265"/>
            <ac:spMk id="3" creationId="{657BD951-0C6A-4A4B-9241-CCA66C1C5296}"/>
          </ac:spMkLst>
        </pc:spChg>
        <pc:spChg chg="del mod">
          <ac:chgData name="Лариса Бусурина" userId="7c00b6dd3ca9a98c" providerId="LiveId" clId="{01D00636-3158-4CA9-9DF5-0A806405C9A4}" dt="2026-10-22T18:09:48.025" v="328" actId="478"/>
          <ac:spMkLst>
            <pc:docMk/>
            <pc:sldMk cId="1112336091" sldId="265"/>
            <ac:spMk id="4" creationId="{E31EBC0D-5555-4F38-84B5-C29C72E0C43C}"/>
          </ac:spMkLst>
        </pc:spChg>
        <pc:spChg chg="add mod">
          <ac:chgData name="Лариса Бусурина" userId="7c00b6dd3ca9a98c" providerId="LiveId" clId="{01D00636-3158-4CA9-9DF5-0A806405C9A4}" dt="2026-10-22T18:14:18.214" v="385" actId="20577"/>
          <ac:spMkLst>
            <pc:docMk/>
            <pc:sldMk cId="1112336091" sldId="265"/>
            <ac:spMk id="6" creationId="{C6CBD161-E2CC-4CA3-AEC6-2F86E37FB135}"/>
          </ac:spMkLst>
        </pc:spChg>
        <pc:spChg chg="del">
          <ac:chgData name="Лариса Бусурина" userId="7c00b6dd3ca9a98c" providerId="LiveId" clId="{01D00636-3158-4CA9-9DF5-0A806405C9A4}" dt="2026-10-22T18:09:44.839" v="326" actId="478"/>
          <ac:spMkLst>
            <pc:docMk/>
            <pc:sldMk cId="1112336091" sldId="265"/>
            <ac:spMk id="8" creationId="{069647B3-881D-4481-890E-924B009C979A}"/>
          </ac:spMkLst>
        </pc:spChg>
        <pc:spChg chg="add mod">
          <ac:chgData name="Лариса Бусурина" userId="7c00b6dd3ca9a98c" providerId="LiveId" clId="{01D00636-3158-4CA9-9DF5-0A806405C9A4}" dt="2026-10-22T18:14:12.446" v="383" actId="20577"/>
          <ac:spMkLst>
            <pc:docMk/>
            <pc:sldMk cId="1112336091" sldId="265"/>
            <ac:spMk id="10" creationId="{075A6472-0D67-4AEC-9FB1-CBC132B024DF}"/>
          </ac:spMkLst>
        </pc:spChg>
        <pc:spChg chg="add mod">
          <ac:chgData name="Лариса Бусурина" userId="7c00b6dd3ca9a98c" providerId="LiveId" clId="{01D00636-3158-4CA9-9DF5-0A806405C9A4}" dt="2026-10-22T18:13:42.711" v="372" actId="207"/>
          <ac:spMkLst>
            <pc:docMk/>
            <pc:sldMk cId="1112336091" sldId="265"/>
            <ac:spMk id="12" creationId="{D6608B6C-6CD5-4FAC-B5C4-5CBF88F73E37}"/>
          </ac:spMkLst>
        </pc:spChg>
        <pc:spChg chg="add mod">
          <ac:chgData name="Лариса Бусурина" userId="7c00b6dd3ca9a98c" providerId="LiveId" clId="{01D00636-3158-4CA9-9DF5-0A806405C9A4}" dt="2026-10-22T18:13:42.711" v="372" actId="207"/>
          <ac:spMkLst>
            <pc:docMk/>
            <pc:sldMk cId="1112336091" sldId="265"/>
            <ac:spMk id="14" creationId="{213C9CEB-8D0D-43FD-A13B-6D0DA579DAA3}"/>
          </ac:spMkLst>
        </pc:spChg>
      </pc:sldChg>
      <pc:sldChg chg="addSp delSp modSp new mod setBg modClrScheme addAnim setClrOvrMap chgLayout">
        <pc:chgData name="Лариса Бусурина" userId="7c00b6dd3ca9a98c" providerId="LiveId" clId="{01D00636-3158-4CA9-9DF5-0A806405C9A4}" dt="2026-10-22T18:26:15.146" v="614" actId="26606"/>
        <pc:sldMkLst>
          <pc:docMk/>
          <pc:sldMk cId="2830102693" sldId="266"/>
        </pc:sldMkLst>
        <pc:spChg chg="del mod ord">
          <ac:chgData name="Лариса Бусурина" userId="7c00b6dd3ca9a98c" providerId="LiveId" clId="{01D00636-3158-4CA9-9DF5-0A806405C9A4}" dt="2026-10-22T18:25:30.396" v="606" actId="700"/>
          <ac:spMkLst>
            <pc:docMk/>
            <pc:sldMk cId="2830102693" sldId="266"/>
            <ac:spMk id="2" creationId="{D9DC3F47-F344-4F4E-AC76-D728DC0F3C8C}"/>
          </ac:spMkLst>
        </pc:spChg>
        <pc:spChg chg="del mod ord">
          <ac:chgData name="Лариса Бусурина" userId="7c00b6dd3ca9a98c" providerId="LiveId" clId="{01D00636-3158-4CA9-9DF5-0A806405C9A4}" dt="2026-10-22T18:25:30.396" v="606" actId="700"/>
          <ac:spMkLst>
            <pc:docMk/>
            <pc:sldMk cId="2830102693" sldId="266"/>
            <ac:spMk id="3" creationId="{F33C3719-FE2D-4001-B766-515C504DFB72}"/>
          </ac:spMkLst>
        </pc:spChg>
        <pc:spChg chg="add mod ord">
          <ac:chgData name="Лариса Бусурина" userId="7c00b6dd3ca9a98c" providerId="LiveId" clId="{01D00636-3158-4CA9-9DF5-0A806405C9A4}" dt="2026-10-22T18:25:53.749" v="610" actId="26606"/>
          <ac:spMkLst>
            <pc:docMk/>
            <pc:sldMk cId="2830102693" sldId="266"/>
            <ac:spMk id="4" creationId="{E63D264B-4E47-4CD3-B057-C3E7B95C17C1}"/>
          </ac:spMkLst>
        </pc:spChg>
        <pc:spChg chg="add del mod ord">
          <ac:chgData name="Лариса Бусурина" userId="7c00b6dd3ca9a98c" providerId="LiveId" clId="{01D00636-3158-4CA9-9DF5-0A806405C9A4}" dt="2026-10-22T18:26:11.670" v="613" actId="478"/>
          <ac:spMkLst>
            <pc:docMk/>
            <pc:sldMk cId="2830102693" sldId="266"/>
            <ac:spMk id="5" creationId="{1B3FC52D-37EA-4D71-ABD7-4FB1D2F2273F}"/>
          </ac:spMkLst>
        </pc:spChg>
        <pc:spChg chg="add del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11" creationId="{E20BB609-EF92-42DB-836C-0699A590B5CF}"/>
          </ac:spMkLst>
        </pc:spChg>
        <pc:spChg chg="add del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13" creationId="{637992A9-1E8C-4E57-B4F4-EE2D38E504A2}"/>
          </ac:spMkLst>
        </pc:spChg>
        <pc:spChg chg="add del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15" creationId="{B2C335F7-F61C-4EB4-80F2-4B1438FE66BB}"/>
          </ac:spMkLst>
        </pc:spChg>
        <pc:spChg chg="add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21" creationId="{E20BB609-EF92-42DB-836C-0699A590B5CF}"/>
          </ac:spMkLst>
        </pc:spChg>
        <pc:spChg chg="add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23" creationId="{637992A9-1E8C-4E57-B4F4-EE2D38E504A2}"/>
          </ac:spMkLst>
        </pc:spChg>
        <pc:spChg chg="add">
          <ac:chgData name="Лариса Бусурина" userId="7c00b6dd3ca9a98c" providerId="LiveId" clId="{01D00636-3158-4CA9-9DF5-0A806405C9A4}" dt="2026-10-22T18:26:15.146" v="614" actId="26606"/>
          <ac:spMkLst>
            <pc:docMk/>
            <pc:sldMk cId="2830102693" sldId="266"/>
            <ac:spMk id="25" creationId="{B2C335F7-F61C-4EB4-80F2-4B1438FE66BB}"/>
          </ac:spMkLst>
        </pc:spChg>
        <pc:picChg chg="add del">
          <ac:chgData name="Лариса Бусурина" userId="7c00b6dd3ca9a98c" providerId="LiveId" clId="{01D00636-3158-4CA9-9DF5-0A806405C9A4}" dt="2026-10-22T18:26:04.660" v="612" actId="478"/>
          <ac:picMkLst>
            <pc:docMk/>
            <pc:sldMk cId="2830102693" sldId="266"/>
            <ac:picMk id="7" creationId="{E9A1FE9C-7F46-E32D-401F-E6C04294A1AF}"/>
          </ac:picMkLst>
        </pc:picChg>
        <pc:picChg chg="add">
          <ac:chgData name="Лариса Бусурина" userId="7c00b6dd3ca9a98c" providerId="LiveId" clId="{01D00636-3158-4CA9-9DF5-0A806405C9A4}" dt="2026-10-22T18:26:15.146" v="614" actId="26606"/>
          <ac:picMkLst>
            <pc:docMk/>
            <pc:sldMk cId="2830102693" sldId="266"/>
            <ac:picMk id="17" creationId="{F7E22A99-EFE4-DC42-B393-583DE9404BC5}"/>
          </ac:picMkLst>
        </pc:picChg>
      </pc:sldChg>
      <pc:sldChg chg="modSp new mod">
        <pc:chgData name="Лариса Бусурина" userId="7c00b6dd3ca9a98c" providerId="LiveId" clId="{01D00636-3158-4CA9-9DF5-0A806405C9A4}" dt="2026-10-22T18:40:43.199" v="694" actId="207"/>
        <pc:sldMkLst>
          <pc:docMk/>
          <pc:sldMk cId="115525880" sldId="267"/>
        </pc:sldMkLst>
        <pc:spChg chg="mod">
          <ac:chgData name="Лариса Бусурина" userId="7c00b6dd3ca9a98c" providerId="LiveId" clId="{01D00636-3158-4CA9-9DF5-0A806405C9A4}" dt="2026-10-22T18:39:42.902" v="676" actId="20577"/>
          <ac:spMkLst>
            <pc:docMk/>
            <pc:sldMk cId="115525880" sldId="267"/>
            <ac:spMk id="2" creationId="{3F6646B2-00DB-4FBA-9634-3350BA9E9088}"/>
          </ac:spMkLst>
        </pc:spChg>
        <pc:spChg chg="mod">
          <ac:chgData name="Лариса Бусурина" userId="7c00b6dd3ca9a98c" providerId="LiveId" clId="{01D00636-3158-4CA9-9DF5-0A806405C9A4}" dt="2026-10-22T18:40:43.199" v="694" actId="207"/>
          <ac:spMkLst>
            <pc:docMk/>
            <pc:sldMk cId="115525880" sldId="267"/>
            <ac:spMk id="3" creationId="{57B86990-0F79-47BE-9D5A-33AAA81BBE40}"/>
          </ac:spMkLst>
        </pc:spChg>
      </pc:sldChg>
      <pc:sldChg chg="addSp delSp modSp new mod">
        <pc:chgData name="Лариса Бусурина" userId="7c00b6dd3ca9a98c" providerId="LiveId" clId="{01D00636-3158-4CA9-9DF5-0A806405C9A4}" dt="2026-10-22T18:41:41.130" v="704" actId="1076"/>
        <pc:sldMkLst>
          <pc:docMk/>
          <pc:sldMk cId="212312083" sldId="268"/>
        </pc:sldMkLst>
        <pc:spChg chg="mod">
          <ac:chgData name="Лариса Бусурина" userId="7c00b6dd3ca9a98c" providerId="LiveId" clId="{01D00636-3158-4CA9-9DF5-0A806405C9A4}" dt="2026-10-22T18:41:14.496" v="700" actId="6549"/>
          <ac:spMkLst>
            <pc:docMk/>
            <pc:sldMk cId="212312083" sldId="268"/>
            <ac:spMk id="2" creationId="{9D70A46B-B67C-4FEE-8A30-C0B489204435}"/>
          </ac:spMkLst>
        </pc:spChg>
        <pc:spChg chg="del">
          <ac:chgData name="Лариса Бусурина" userId="7c00b6dd3ca9a98c" providerId="LiveId" clId="{01D00636-3158-4CA9-9DF5-0A806405C9A4}" dt="2026-10-22T18:41:21.562" v="701"/>
          <ac:spMkLst>
            <pc:docMk/>
            <pc:sldMk cId="212312083" sldId="268"/>
            <ac:spMk id="3" creationId="{C8CCE411-D4F3-480A-8517-6B7A3B5CAC80}"/>
          </ac:spMkLst>
        </pc:spChg>
        <pc:graphicFrameChg chg="add mod modGraphic">
          <ac:chgData name="Лариса Бусурина" userId="7c00b6dd3ca9a98c" providerId="LiveId" clId="{01D00636-3158-4CA9-9DF5-0A806405C9A4}" dt="2026-10-22T18:41:41.130" v="704" actId="1076"/>
          <ac:graphicFrameMkLst>
            <pc:docMk/>
            <pc:sldMk cId="212312083" sldId="268"/>
            <ac:graphicFrameMk id="4" creationId="{115DF2E1-B155-47F8-A79F-B287BDC37065}"/>
          </ac:graphicFrameMkLst>
        </pc:graphicFrameChg>
      </pc:sldChg>
      <pc:sldChg chg="modSp new mod">
        <pc:chgData name="Лариса Бусурина" userId="7c00b6dd3ca9a98c" providerId="LiveId" clId="{01D00636-3158-4CA9-9DF5-0A806405C9A4}" dt="2026-10-22T18:43:13.241" v="727" actId="207"/>
        <pc:sldMkLst>
          <pc:docMk/>
          <pc:sldMk cId="3160995347" sldId="269"/>
        </pc:sldMkLst>
        <pc:spChg chg="mod">
          <ac:chgData name="Лариса Бусурина" userId="7c00b6dd3ca9a98c" providerId="LiveId" clId="{01D00636-3158-4CA9-9DF5-0A806405C9A4}" dt="2026-10-22T18:42:13.576" v="708"/>
          <ac:spMkLst>
            <pc:docMk/>
            <pc:sldMk cId="3160995347" sldId="269"/>
            <ac:spMk id="2" creationId="{EA20970F-F013-4B45-98D9-B2A62423FCE4}"/>
          </ac:spMkLst>
        </pc:spChg>
        <pc:spChg chg="mod">
          <ac:chgData name="Лариса Бусурина" userId="7c00b6dd3ca9a98c" providerId="LiveId" clId="{01D00636-3158-4CA9-9DF5-0A806405C9A4}" dt="2026-10-22T18:43:13.241" v="727" actId="207"/>
          <ac:spMkLst>
            <pc:docMk/>
            <pc:sldMk cId="3160995347" sldId="269"/>
            <ac:spMk id="3" creationId="{23C9CE94-686B-4DBC-BE5E-10B369F61960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8:52:38.205" v="846" actId="20577"/>
        <pc:sldMkLst>
          <pc:docMk/>
          <pc:sldMk cId="1724581660" sldId="270"/>
        </pc:sldMkLst>
        <pc:spChg chg="del mod ord">
          <ac:chgData name="Лариса Бусурина" userId="7c00b6dd3ca9a98c" providerId="LiveId" clId="{01D00636-3158-4CA9-9DF5-0A806405C9A4}" dt="2026-10-22T18:45:26.711" v="729" actId="700"/>
          <ac:spMkLst>
            <pc:docMk/>
            <pc:sldMk cId="1724581660" sldId="270"/>
            <ac:spMk id="2" creationId="{14B59653-E217-4095-B5DD-0EB25DAE86A4}"/>
          </ac:spMkLst>
        </pc:spChg>
        <pc:spChg chg="del mod ord">
          <ac:chgData name="Лариса Бусурина" userId="7c00b6dd3ca9a98c" providerId="LiveId" clId="{01D00636-3158-4CA9-9DF5-0A806405C9A4}" dt="2026-10-22T18:45:26.711" v="729" actId="700"/>
          <ac:spMkLst>
            <pc:docMk/>
            <pc:sldMk cId="1724581660" sldId="270"/>
            <ac:spMk id="3" creationId="{8228C0D7-4D0A-4DC8-BA13-D1905B71E529}"/>
          </ac:spMkLst>
        </pc:spChg>
        <pc:spChg chg="add mod ord">
          <ac:chgData name="Лариса Бусурина" userId="7c00b6dd3ca9a98c" providerId="LiveId" clId="{01D00636-3158-4CA9-9DF5-0A806405C9A4}" dt="2026-10-22T18:46:00.878" v="752" actId="20577"/>
          <ac:spMkLst>
            <pc:docMk/>
            <pc:sldMk cId="1724581660" sldId="270"/>
            <ac:spMk id="4" creationId="{4679CC8A-4A84-4E05-90A7-071B74E31057}"/>
          </ac:spMkLst>
        </pc:spChg>
        <pc:spChg chg="add mod ord">
          <ac:chgData name="Лариса Бусурина" userId="7c00b6dd3ca9a98c" providerId="LiveId" clId="{01D00636-3158-4CA9-9DF5-0A806405C9A4}" dt="2026-10-22T18:52:38.205" v="846" actId="20577"/>
          <ac:spMkLst>
            <pc:docMk/>
            <pc:sldMk cId="1724581660" sldId="270"/>
            <ac:spMk id="5" creationId="{78C33699-FA9C-4FD3-8BD1-95DD99A6C998}"/>
          </ac:spMkLst>
        </pc:spChg>
        <pc:spChg chg="add mod ord">
          <ac:chgData name="Лариса Бусурина" userId="7c00b6dd3ca9a98c" providerId="LiveId" clId="{01D00636-3158-4CA9-9DF5-0A806405C9A4}" dt="2026-10-22T18:46:58.799" v="777" actId="27636"/>
          <ac:spMkLst>
            <pc:docMk/>
            <pc:sldMk cId="1724581660" sldId="270"/>
            <ac:spMk id="6" creationId="{30D82D4B-C1D0-4FCE-9FAD-6AA92AD39E3A}"/>
          </ac:spMkLst>
        </pc:spChg>
        <pc:spChg chg="add mod ord">
          <ac:chgData name="Лариса Бусурина" userId="7c00b6dd3ca9a98c" providerId="LiveId" clId="{01D00636-3158-4CA9-9DF5-0A806405C9A4}" dt="2026-10-22T18:47:50.217" v="803" actId="207"/>
          <ac:spMkLst>
            <pc:docMk/>
            <pc:sldMk cId="1724581660" sldId="270"/>
            <ac:spMk id="7" creationId="{EED325F7-426B-48C8-93B2-0B2A43CDAF09}"/>
          </ac:spMkLst>
        </pc:spChg>
        <pc:spChg chg="add mod ord">
          <ac:chgData name="Лариса Бусурина" userId="7c00b6dd3ca9a98c" providerId="LiveId" clId="{01D00636-3158-4CA9-9DF5-0A806405C9A4}" dt="2026-10-22T18:47:32.121" v="801" actId="6549"/>
          <ac:spMkLst>
            <pc:docMk/>
            <pc:sldMk cId="1724581660" sldId="270"/>
            <ac:spMk id="8" creationId="{BABE7269-9580-4EF8-BDBA-3350D6EAD967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8:52:09.353" v="838"/>
        <pc:sldMkLst>
          <pc:docMk/>
          <pc:sldMk cId="2245369365" sldId="271"/>
        </pc:sldMkLst>
        <pc:spChg chg="del mod ord">
          <ac:chgData name="Лариса Бусурина" userId="7c00b6dd3ca9a98c" providerId="LiveId" clId="{01D00636-3158-4CA9-9DF5-0A806405C9A4}" dt="2026-10-22T18:48:33.107" v="805" actId="700"/>
          <ac:spMkLst>
            <pc:docMk/>
            <pc:sldMk cId="2245369365" sldId="271"/>
            <ac:spMk id="2" creationId="{2F3B4210-D469-493E-833C-E7AE9EB6B10A}"/>
          </ac:spMkLst>
        </pc:spChg>
        <pc:spChg chg="del">
          <ac:chgData name="Лариса Бусурина" userId="7c00b6dd3ca9a98c" providerId="LiveId" clId="{01D00636-3158-4CA9-9DF5-0A806405C9A4}" dt="2026-10-22T18:48:33.107" v="805" actId="700"/>
          <ac:spMkLst>
            <pc:docMk/>
            <pc:sldMk cId="2245369365" sldId="271"/>
            <ac:spMk id="3" creationId="{5B6D4B41-A905-4E73-841C-787601FE85EE}"/>
          </ac:spMkLst>
        </pc:spChg>
        <pc:spChg chg="del mod ord">
          <ac:chgData name="Лариса Бусурина" userId="7c00b6dd3ca9a98c" providerId="LiveId" clId="{01D00636-3158-4CA9-9DF5-0A806405C9A4}" dt="2026-10-22T18:48:33.107" v="805" actId="700"/>
          <ac:spMkLst>
            <pc:docMk/>
            <pc:sldMk cId="2245369365" sldId="271"/>
            <ac:spMk id="4" creationId="{91275A5A-27AA-46FC-A3A2-E9B73E10986B}"/>
          </ac:spMkLst>
        </pc:spChg>
        <pc:spChg chg="del">
          <ac:chgData name="Лариса Бусурина" userId="7c00b6dd3ca9a98c" providerId="LiveId" clId="{01D00636-3158-4CA9-9DF5-0A806405C9A4}" dt="2026-10-22T18:48:33.107" v="805" actId="700"/>
          <ac:spMkLst>
            <pc:docMk/>
            <pc:sldMk cId="2245369365" sldId="271"/>
            <ac:spMk id="5" creationId="{73106520-16B9-4EEE-9CE0-7B72F137C028}"/>
          </ac:spMkLst>
        </pc:spChg>
        <pc:spChg chg="del">
          <ac:chgData name="Лариса Бусурина" userId="7c00b6dd3ca9a98c" providerId="LiveId" clId="{01D00636-3158-4CA9-9DF5-0A806405C9A4}" dt="2026-10-22T18:48:33.107" v="805" actId="700"/>
          <ac:spMkLst>
            <pc:docMk/>
            <pc:sldMk cId="2245369365" sldId="271"/>
            <ac:spMk id="6" creationId="{478A969A-74DD-440F-A39C-3582193962C9}"/>
          </ac:spMkLst>
        </pc:spChg>
        <pc:spChg chg="add mod ord">
          <ac:chgData name="Лариса Бусурина" userId="7c00b6dd3ca9a98c" providerId="LiveId" clId="{01D00636-3158-4CA9-9DF5-0A806405C9A4}" dt="2026-10-22T18:48:40.335" v="810"/>
          <ac:spMkLst>
            <pc:docMk/>
            <pc:sldMk cId="2245369365" sldId="271"/>
            <ac:spMk id="7" creationId="{4E38F63F-ED17-40D5-AB58-0BB14853F477}"/>
          </ac:spMkLst>
        </pc:spChg>
        <pc:spChg chg="add del mod ord">
          <ac:chgData name="Лариса Бусурина" userId="7c00b6dd3ca9a98c" providerId="LiveId" clId="{01D00636-3158-4CA9-9DF5-0A806405C9A4}" dt="2026-10-22T18:48:42.431" v="811"/>
          <ac:spMkLst>
            <pc:docMk/>
            <pc:sldMk cId="2245369365" sldId="271"/>
            <ac:spMk id="8" creationId="{A5D482B6-DBC1-45BD-BEC1-2210F1DCCFE5}"/>
          </ac:spMkLst>
        </pc:spChg>
        <pc:spChg chg="add mod">
          <ac:chgData name="Лариса Бусурина" userId="7c00b6dd3ca9a98c" providerId="LiveId" clId="{01D00636-3158-4CA9-9DF5-0A806405C9A4}" dt="2026-10-22T18:51:15.166" v="836" actId="14100"/>
          <ac:spMkLst>
            <pc:docMk/>
            <pc:sldMk cId="2245369365" sldId="271"/>
            <ac:spMk id="11" creationId="{C0B35890-9B90-4A44-B9CC-0B2566516843}"/>
          </ac:spMkLst>
        </pc:spChg>
        <pc:graphicFrameChg chg="add mod modGraphic">
          <ac:chgData name="Лариса Бусурина" userId="7c00b6dd3ca9a98c" providerId="LiveId" clId="{01D00636-3158-4CA9-9DF5-0A806405C9A4}" dt="2026-10-22T18:49:46.806" v="821" actId="14734"/>
          <ac:graphicFrameMkLst>
            <pc:docMk/>
            <pc:sldMk cId="2245369365" sldId="271"/>
            <ac:graphicFrameMk id="9" creationId="{78A2C08C-5959-4FF8-85D5-3E0845812C35}"/>
          </ac:graphicFrameMkLst>
        </pc:graphicFrameChg>
        <pc:picChg chg="del">
          <ac:chgData name="Лариса Бусурина" userId="7c00b6dd3ca9a98c" providerId="LiveId" clId="{01D00636-3158-4CA9-9DF5-0A806405C9A4}" dt="2026-10-22T18:52:09.353" v="838"/>
          <ac:picMkLst>
            <pc:docMk/>
            <pc:sldMk cId="2245369365" sldId="271"/>
            <ac:picMk id="12" creationId="{B2373A96-50D1-42DD-9DAB-0B60886D3E38}"/>
          </ac:picMkLst>
        </pc:picChg>
      </pc:sldChg>
      <pc:sldChg chg="addSp delSp modSp new mod ord">
        <pc:chgData name="Лариса Бусурина" userId="7c00b6dd3ca9a98c" providerId="LiveId" clId="{01D00636-3158-4CA9-9DF5-0A806405C9A4}" dt="2026-10-22T18:58:42.465" v="938" actId="207"/>
        <pc:sldMkLst>
          <pc:docMk/>
          <pc:sldMk cId="207641277" sldId="272"/>
        </pc:sldMkLst>
        <pc:spChg chg="mod">
          <ac:chgData name="Лариса Бусурина" userId="7c00b6dd3ca9a98c" providerId="LiveId" clId="{01D00636-3158-4CA9-9DF5-0A806405C9A4}" dt="2026-10-22T18:57:28.513" v="914" actId="27636"/>
          <ac:spMkLst>
            <pc:docMk/>
            <pc:sldMk cId="207641277" sldId="272"/>
            <ac:spMk id="2" creationId="{9AD91580-3D7E-4D94-8248-CB7CC2C17871}"/>
          </ac:spMkLst>
        </pc:spChg>
        <pc:spChg chg="mod">
          <ac:chgData name="Лариса Бусурина" userId="7c00b6dd3ca9a98c" providerId="LiveId" clId="{01D00636-3158-4CA9-9DF5-0A806405C9A4}" dt="2026-10-22T18:58:42.465" v="938" actId="207"/>
          <ac:spMkLst>
            <pc:docMk/>
            <pc:sldMk cId="207641277" sldId="272"/>
            <ac:spMk id="3" creationId="{716A600E-9630-4904-8768-80B8A5AF7621}"/>
          </ac:spMkLst>
        </pc:spChg>
        <pc:picChg chg="add del">
          <ac:chgData name="Лариса Бусурина" userId="7c00b6dd3ca9a98c" providerId="LiveId" clId="{01D00636-3158-4CA9-9DF5-0A806405C9A4}" dt="2026-10-22T18:52:17.663" v="840"/>
          <ac:picMkLst>
            <pc:docMk/>
            <pc:sldMk cId="207641277" sldId="272"/>
            <ac:picMk id="4" creationId="{9BFFD7EB-2D79-467A-B757-C93DC566667D}"/>
          </ac:picMkLst>
        </pc:picChg>
      </pc:sldChg>
      <pc:sldChg chg="addSp delSp modSp add mod">
        <pc:chgData name="Лариса Бусурина" userId="7c00b6dd3ca9a98c" providerId="LiveId" clId="{01D00636-3158-4CA9-9DF5-0A806405C9A4}" dt="2026-10-22T18:56:41.051" v="907" actId="948"/>
        <pc:sldMkLst>
          <pc:docMk/>
          <pc:sldMk cId="1222495731" sldId="273"/>
        </pc:sldMkLst>
        <pc:spChg chg="add mod">
          <ac:chgData name="Лариса Бусурина" userId="7c00b6dd3ca9a98c" providerId="LiveId" clId="{01D00636-3158-4CA9-9DF5-0A806405C9A4}" dt="2026-10-22T18:55:31.870" v="899" actId="207"/>
          <ac:spMkLst>
            <pc:docMk/>
            <pc:sldMk cId="1222495731" sldId="273"/>
            <ac:spMk id="3" creationId="{19C8A685-087F-48AC-8883-E6BDEE5FC54C}"/>
          </ac:spMkLst>
        </pc:spChg>
        <pc:spChg chg="del mod">
          <ac:chgData name="Лариса Бусурина" userId="7c00b6dd3ca9a98c" providerId="LiveId" clId="{01D00636-3158-4CA9-9DF5-0A806405C9A4}" dt="2026-10-22T18:52:51.312" v="850" actId="478"/>
          <ac:spMkLst>
            <pc:docMk/>
            <pc:sldMk cId="1222495731" sldId="273"/>
            <ac:spMk id="5" creationId="{78C33699-FA9C-4FD3-8BD1-95DD99A6C998}"/>
          </ac:spMkLst>
        </pc:spChg>
        <pc:spChg chg="del">
          <ac:chgData name="Лариса Бусурина" userId="7c00b6dd3ca9a98c" providerId="LiveId" clId="{01D00636-3158-4CA9-9DF5-0A806405C9A4}" dt="2026-10-22T18:52:57.345" v="852" actId="478"/>
          <ac:spMkLst>
            <pc:docMk/>
            <pc:sldMk cId="1222495731" sldId="273"/>
            <ac:spMk id="6" creationId="{30D82D4B-C1D0-4FCE-9FAD-6AA92AD39E3A}"/>
          </ac:spMkLst>
        </pc:spChg>
        <pc:spChg chg="del">
          <ac:chgData name="Лариса Бусурина" userId="7c00b6dd3ca9a98c" providerId="LiveId" clId="{01D00636-3158-4CA9-9DF5-0A806405C9A4}" dt="2026-10-22T18:52:54.125" v="851" actId="478"/>
          <ac:spMkLst>
            <pc:docMk/>
            <pc:sldMk cId="1222495731" sldId="273"/>
            <ac:spMk id="7" creationId="{EED325F7-426B-48C8-93B2-0B2A43CDAF09}"/>
          </ac:spMkLst>
        </pc:spChg>
        <pc:spChg chg="del">
          <ac:chgData name="Лариса Бусурина" userId="7c00b6dd3ca9a98c" providerId="LiveId" clId="{01D00636-3158-4CA9-9DF5-0A806405C9A4}" dt="2026-10-22T18:52:59.650" v="853" actId="478"/>
          <ac:spMkLst>
            <pc:docMk/>
            <pc:sldMk cId="1222495731" sldId="273"/>
            <ac:spMk id="8" creationId="{BABE7269-9580-4EF8-BDBA-3350D6EAD967}"/>
          </ac:spMkLst>
        </pc:spChg>
        <pc:spChg chg="add mod">
          <ac:chgData name="Лариса Бусурина" userId="7c00b6dd3ca9a98c" providerId="LiveId" clId="{01D00636-3158-4CA9-9DF5-0A806405C9A4}" dt="2026-10-22T18:55:31.870" v="899" actId="207"/>
          <ac:spMkLst>
            <pc:docMk/>
            <pc:sldMk cId="1222495731" sldId="273"/>
            <ac:spMk id="10" creationId="{9EC3C1B7-3202-4643-99AD-2FD3892D4F54}"/>
          </ac:spMkLst>
        </pc:spChg>
        <pc:spChg chg="add mod">
          <ac:chgData name="Лариса Бусурина" userId="7c00b6dd3ca9a98c" providerId="LiveId" clId="{01D00636-3158-4CA9-9DF5-0A806405C9A4}" dt="2026-10-22T18:56:41.051" v="907" actId="948"/>
          <ac:spMkLst>
            <pc:docMk/>
            <pc:sldMk cId="1222495731" sldId="273"/>
            <ac:spMk id="12" creationId="{7C2D351C-1F0B-42E1-8750-1B25A862AC24}"/>
          </ac:spMkLst>
        </pc:spChg>
        <pc:spChg chg="add mod">
          <ac:chgData name="Лариса Бусурина" userId="7c00b6dd3ca9a98c" providerId="LiveId" clId="{01D00636-3158-4CA9-9DF5-0A806405C9A4}" dt="2026-10-22T18:56:08.915" v="904" actId="255"/>
          <ac:spMkLst>
            <pc:docMk/>
            <pc:sldMk cId="1222495731" sldId="273"/>
            <ac:spMk id="14" creationId="{C408F974-4786-45D2-8584-ACBA906978C2}"/>
          </ac:spMkLst>
        </pc:spChg>
      </pc:sldChg>
      <pc:sldChg chg="addSp delSp modSp new mod">
        <pc:chgData name="Лариса Бусурина" userId="7c00b6dd3ca9a98c" providerId="LiveId" clId="{01D00636-3158-4CA9-9DF5-0A806405C9A4}" dt="2026-10-22T19:02:23.043" v="956" actId="22"/>
        <pc:sldMkLst>
          <pc:docMk/>
          <pc:sldMk cId="1551139831" sldId="274"/>
        </pc:sldMkLst>
        <pc:spChg chg="mod">
          <ac:chgData name="Лариса Бусурина" userId="7c00b6dd3ca9a98c" providerId="LiveId" clId="{01D00636-3158-4CA9-9DF5-0A806405C9A4}" dt="2026-10-22T19:01:15.792" v="951" actId="14100"/>
          <ac:spMkLst>
            <pc:docMk/>
            <pc:sldMk cId="1551139831" sldId="274"/>
            <ac:spMk id="2" creationId="{9D844CA0-D145-44FD-AFEC-243484B72378}"/>
          </ac:spMkLst>
        </pc:spChg>
        <pc:spChg chg="del">
          <ac:chgData name="Лариса Бусурина" userId="7c00b6dd3ca9a98c" providerId="LiveId" clId="{01D00636-3158-4CA9-9DF5-0A806405C9A4}" dt="2026-10-22T19:00:18.706" v="943"/>
          <ac:spMkLst>
            <pc:docMk/>
            <pc:sldMk cId="1551139831" sldId="274"/>
            <ac:spMk id="3" creationId="{4FB3D219-8CB5-4001-AAA5-80F5D477F564}"/>
          </ac:spMkLst>
        </pc:spChg>
        <pc:spChg chg="add del">
          <ac:chgData name="Лариса Бусурина" userId="7c00b6dd3ca9a98c" providerId="LiveId" clId="{01D00636-3158-4CA9-9DF5-0A806405C9A4}" dt="2026-10-22T19:02:23.043" v="956" actId="22"/>
          <ac:spMkLst>
            <pc:docMk/>
            <pc:sldMk cId="1551139831" sldId="274"/>
            <ac:spMk id="6" creationId="{4B89B0DC-72A0-4D42-8970-05EC61B21327}"/>
          </ac:spMkLst>
        </pc:spChg>
        <pc:graphicFrameChg chg="add mod modGraphic">
          <ac:chgData name="Лариса Бусурина" userId="7c00b6dd3ca9a98c" providerId="LiveId" clId="{01D00636-3158-4CA9-9DF5-0A806405C9A4}" dt="2026-10-22T19:01:39.546" v="954" actId="14734"/>
          <ac:graphicFrameMkLst>
            <pc:docMk/>
            <pc:sldMk cId="1551139831" sldId="274"/>
            <ac:graphicFrameMk id="4" creationId="{4FADF189-C1ED-49E4-BD9E-670804567BD0}"/>
          </ac:graphicFrameMkLst>
        </pc:graphicFrameChg>
      </pc:sldChg>
      <pc:sldChg chg="modSp new mod addCm delCm modCm">
        <pc:chgData name="Лариса Бусурина" userId="7c00b6dd3ca9a98c" providerId="LiveId" clId="{01D00636-3158-4CA9-9DF5-0A806405C9A4}" dt="2026-10-22T19:07:02.287" v="1009" actId="207"/>
        <pc:sldMkLst>
          <pc:docMk/>
          <pc:sldMk cId="3742897841" sldId="275"/>
        </pc:sldMkLst>
        <pc:spChg chg="mod">
          <ac:chgData name="Лариса Бусурина" userId="7c00b6dd3ca9a98c" providerId="LiveId" clId="{01D00636-3158-4CA9-9DF5-0A806405C9A4}" dt="2026-10-22T19:02:33.766" v="964" actId="20577"/>
          <ac:spMkLst>
            <pc:docMk/>
            <pc:sldMk cId="3742897841" sldId="275"/>
            <ac:spMk id="2" creationId="{4E62921C-7C34-4ADD-AF9D-C213AE23323A}"/>
          </ac:spMkLst>
        </pc:spChg>
        <pc:spChg chg="mod">
          <ac:chgData name="Лариса Бусурина" userId="7c00b6dd3ca9a98c" providerId="LiveId" clId="{01D00636-3158-4CA9-9DF5-0A806405C9A4}" dt="2026-10-22T19:07:02.287" v="1009" actId="207"/>
          <ac:spMkLst>
            <pc:docMk/>
            <pc:sldMk cId="3742897841" sldId="275"/>
            <ac:spMk id="3" creationId="{E3B89BFF-9B51-47BD-89DF-AFCA6DFD5ACC}"/>
          </ac:spMkLst>
        </pc:spChg>
      </pc:sldChg>
      <pc:sldChg chg="addSp delSp modSp new mod modMedia setBg modClrScheme setClrOvrMap chgLayout">
        <pc:chgData name="Лариса Бусурина" userId="7c00b6dd3ca9a98c" providerId="LiveId" clId="{01D00636-3158-4CA9-9DF5-0A806405C9A4}" dt="2026-10-22T19:10:25.622" v="1017"/>
        <pc:sldMkLst>
          <pc:docMk/>
          <pc:sldMk cId="2632698299" sldId="276"/>
        </pc:sldMkLst>
        <pc:spChg chg="del mod ord">
          <ac:chgData name="Лариса Бусурина" userId="7c00b6dd3ca9a98c" providerId="LiveId" clId="{01D00636-3158-4CA9-9DF5-0A806405C9A4}" dt="2026-10-22T19:10:03.742" v="1011" actId="700"/>
          <ac:spMkLst>
            <pc:docMk/>
            <pc:sldMk cId="2632698299" sldId="276"/>
            <ac:spMk id="2" creationId="{3A2EDAB6-46C7-4831-93D0-D6421142CC8C}"/>
          </ac:spMkLst>
        </pc:spChg>
        <pc:spChg chg="del mod ord">
          <ac:chgData name="Лариса Бусурина" userId="7c00b6dd3ca9a98c" providerId="LiveId" clId="{01D00636-3158-4CA9-9DF5-0A806405C9A4}" dt="2026-10-22T19:10:03.742" v="1011" actId="700"/>
          <ac:spMkLst>
            <pc:docMk/>
            <pc:sldMk cId="2632698299" sldId="276"/>
            <ac:spMk id="3" creationId="{7A1E58F0-9CC7-4998-84DF-B9B0B2C626D3}"/>
          </ac:spMkLst>
        </pc:spChg>
        <pc:spChg chg="add mod ord">
          <ac:chgData name="Лариса Бусурина" userId="7c00b6dd3ca9a98c" providerId="LiveId" clId="{01D00636-3158-4CA9-9DF5-0A806405C9A4}" dt="2026-10-22T19:10:22.914" v="1015" actId="26606"/>
          <ac:spMkLst>
            <pc:docMk/>
            <pc:sldMk cId="2632698299" sldId="276"/>
            <ac:spMk id="4" creationId="{CF34E2F1-5F60-49C7-BF0D-A06BBCAAC71F}"/>
          </ac:spMkLst>
        </pc:spChg>
        <pc:spChg chg="add del mod ord">
          <ac:chgData name="Лариса Бусурина" userId="7c00b6dd3ca9a98c" providerId="LiveId" clId="{01D00636-3158-4CA9-9DF5-0A806405C9A4}" dt="2026-10-22T19:10:13.645" v="1014" actId="478"/>
          <ac:spMkLst>
            <pc:docMk/>
            <pc:sldMk cId="2632698299" sldId="276"/>
            <ac:spMk id="5" creationId="{A53AABD4-A945-4139-9B2D-7402FBDC124B}"/>
          </ac:spMkLst>
        </pc:spChg>
        <pc:spChg chg="add">
          <ac:chgData name="Лариса Бусурина" userId="7c00b6dd3ca9a98c" providerId="LiveId" clId="{01D00636-3158-4CA9-9DF5-0A806405C9A4}" dt="2026-10-22T19:10:22.914" v="1015" actId="26606"/>
          <ac:spMkLst>
            <pc:docMk/>
            <pc:sldMk cId="2632698299" sldId="276"/>
            <ac:spMk id="10" creationId="{E20BB609-EF92-42DB-836C-0699A590B5CF}"/>
          </ac:spMkLst>
        </pc:spChg>
        <pc:spChg chg="add">
          <ac:chgData name="Лариса Бусурина" userId="7c00b6dd3ca9a98c" providerId="LiveId" clId="{01D00636-3158-4CA9-9DF5-0A806405C9A4}" dt="2026-10-22T19:10:22.914" v="1015" actId="26606"/>
          <ac:spMkLst>
            <pc:docMk/>
            <pc:sldMk cId="2632698299" sldId="276"/>
            <ac:spMk id="12" creationId="{637992A9-1E8C-4E57-B4F4-EE2D38E504A2}"/>
          </ac:spMkLst>
        </pc:spChg>
        <pc:spChg chg="add">
          <ac:chgData name="Лариса Бусурина" userId="7c00b6dd3ca9a98c" providerId="LiveId" clId="{01D00636-3158-4CA9-9DF5-0A806405C9A4}" dt="2026-10-22T19:10:22.914" v="1015" actId="26606"/>
          <ac:spMkLst>
            <pc:docMk/>
            <pc:sldMk cId="2632698299" sldId="276"/>
            <ac:spMk id="14" creationId="{B2C335F7-F61C-4EB4-80F2-4B1438FE66BB}"/>
          </ac:spMkLst>
        </pc:spChg>
        <pc:picChg chg="add mod">
          <ac:chgData name="Лариса Бусурина" userId="7c00b6dd3ca9a98c" providerId="LiveId" clId="{01D00636-3158-4CA9-9DF5-0A806405C9A4}" dt="2026-10-22T19:10:25.622" v="1017"/>
          <ac:picMkLst>
            <pc:docMk/>
            <pc:sldMk cId="2632698299" sldId="276"/>
            <ac:picMk id="6" creationId="{21ED84DE-ABC5-CA22-E358-40EFB99B7F65}"/>
          </ac:picMkLst>
        </pc:picChg>
      </pc:sldChg>
      <pc:sldChg chg="addSp delSp modSp new mod modClrScheme chgLayout">
        <pc:chgData name="Лариса Бусурина" userId="7c00b6dd3ca9a98c" providerId="LiveId" clId="{01D00636-3158-4CA9-9DF5-0A806405C9A4}" dt="2026-10-22T19:19:09.729" v="1138" actId="113"/>
        <pc:sldMkLst>
          <pc:docMk/>
          <pc:sldMk cId="1197949164" sldId="277"/>
        </pc:sldMkLst>
        <pc:spChg chg="del mod ord">
          <ac:chgData name="Лариса Бусурина" userId="7c00b6dd3ca9a98c" providerId="LiveId" clId="{01D00636-3158-4CA9-9DF5-0A806405C9A4}" dt="2026-10-22T19:11:32.726" v="1019" actId="700"/>
          <ac:spMkLst>
            <pc:docMk/>
            <pc:sldMk cId="1197949164" sldId="277"/>
            <ac:spMk id="2" creationId="{31FF9BA8-1EC2-431E-A1B1-52F191CBA626}"/>
          </ac:spMkLst>
        </pc:spChg>
        <pc:spChg chg="del mod ord">
          <ac:chgData name="Лариса Бусурина" userId="7c00b6dd3ca9a98c" providerId="LiveId" clId="{01D00636-3158-4CA9-9DF5-0A806405C9A4}" dt="2026-10-22T19:11:32.726" v="1019" actId="700"/>
          <ac:spMkLst>
            <pc:docMk/>
            <pc:sldMk cId="1197949164" sldId="277"/>
            <ac:spMk id="3" creationId="{65728F73-7145-4422-ABD6-477AA94CD37E}"/>
          </ac:spMkLst>
        </pc:spChg>
        <pc:spChg chg="add mod ord">
          <ac:chgData name="Лариса Бусурина" userId="7c00b6dd3ca9a98c" providerId="LiveId" clId="{01D00636-3158-4CA9-9DF5-0A806405C9A4}" dt="2026-10-22T19:16:01.069" v="1081" actId="1076"/>
          <ac:spMkLst>
            <pc:docMk/>
            <pc:sldMk cId="1197949164" sldId="277"/>
            <ac:spMk id="4" creationId="{B67B3477-BA9E-4F9F-A3C7-32ED687293EE}"/>
          </ac:spMkLst>
        </pc:spChg>
        <pc:spChg chg="add mod ord">
          <ac:chgData name="Лариса Бусурина" userId="7c00b6dd3ca9a98c" providerId="LiveId" clId="{01D00636-3158-4CA9-9DF5-0A806405C9A4}" dt="2026-10-22T19:19:09.729" v="1138" actId="113"/>
          <ac:spMkLst>
            <pc:docMk/>
            <pc:sldMk cId="1197949164" sldId="277"/>
            <ac:spMk id="5" creationId="{6CE6824A-6482-4708-A786-F915A0E1046C}"/>
          </ac:spMkLst>
        </pc:spChg>
        <pc:spChg chg="add mod ord">
          <ac:chgData name="Лариса Бусурина" userId="7c00b6dd3ca9a98c" providerId="LiveId" clId="{01D00636-3158-4CA9-9DF5-0A806405C9A4}" dt="2026-10-22T19:16:14.388" v="1083" actId="1076"/>
          <ac:spMkLst>
            <pc:docMk/>
            <pc:sldMk cId="1197949164" sldId="277"/>
            <ac:spMk id="6" creationId="{99FD56CD-ED6A-40D1-A61D-DFA096BC74AD}"/>
          </ac:spMkLst>
        </pc:spChg>
        <pc:spChg chg="add mod ord">
          <ac:chgData name="Лариса Бусурина" userId="7c00b6dd3ca9a98c" providerId="LiveId" clId="{01D00636-3158-4CA9-9DF5-0A806405C9A4}" dt="2026-10-22T19:19:09.729" v="1138" actId="113"/>
          <ac:spMkLst>
            <pc:docMk/>
            <pc:sldMk cId="1197949164" sldId="277"/>
            <ac:spMk id="7" creationId="{9C087D13-431A-47CB-AA64-F171A350539C}"/>
          </ac:spMkLst>
        </pc:spChg>
        <pc:spChg chg="add mod ord">
          <ac:chgData name="Лариса Бусурина" userId="7c00b6dd3ca9a98c" providerId="LiveId" clId="{01D00636-3158-4CA9-9DF5-0A806405C9A4}" dt="2026-10-22T19:18:54.109" v="1136" actId="14100"/>
          <ac:spMkLst>
            <pc:docMk/>
            <pc:sldMk cId="1197949164" sldId="277"/>
            <ac:spMk id="8" creationId="{64E03693-1306-4FBE-A308-487F290316F8}"/>
          </ac:spMkLst>
        </pc:spChg>
        <pc:spChg chg="add del">
          <ac:chgData name="Лариса Бусурина" userId="7c00b6dd3ca9a98c" providerId="LiveId" clId="{01D00636-3158-4CA9-9DF5-0A806405C9A4}" dt="2026-10-22T19:11:49.899" v="1027"/>
          <ac:spMkLst>
            <pc:docMk/>
            <pc:sldMk cId="1197949164" sldId="277"/>
            <ac:spMk id="9" creationId="{36FC304E-8D38-4D44-A42C-64817DAA1292}"/>
          </ac:spMkLst>
        </pc:spChg>
        <pc:spChg chg="add del">
          <ac:chgData name="Лариса Бусурина" userId="7c00b6dd3ca9a98c" providerId="LiveId" clId="{01D00636-3158-4CA9-9DF5-0A806405C9A4}" dt="2026-10-22T19:11:49.899" v="1027"/>
          <ac:spMkLst>
            <pc:docMk/>
            <pc:sldMk cId="1197949164" sldId="277"/>
            <ac:spMk id="10" creationId="{27A9446C-666A-43D2-B56D-F3221F1C078C}"/>
          </ac:spMkLst>
        </pc:spChg>
        <pc:spChg chg="add del">
          <ac:chgData name="Лариса Бусурина" userId="7c00b6dd3ca9a98c" providerId="LiveId" clId="{01D00636-3158-4CA9-9DF5-0A806405C9A4}" dt="2026-10-22T19:11:49.899" v="1027"/>
          <ac:spMkLst>
            <pc:docMk/>
            <pc:sldMk cId="1197949164" sldId="277"/>
            <ac:spMk id="11" creationId="{FE715530-BC78-4B12-BD1D-5787740FE593}"/>
          </ac:spMkLst>
        </pc:spChg>
        <pc:spChg chg="add del">
          <ac:chgData name="Лариса Бусурина" userId="7c00b6dd3ca9a98c" providerId="LiveId" clId="{01D00636-3158-4CA9-9DF5-0A806405C9A4}" dt="2026-10-22T19:12:00.900" v="1029"/>
          <ac:spMkLst>
            <pc:docMk/>
            <pc:sldMk cId="1197949164" sldId="277"/>
            <ac:spMk id="12" creationId="{AD75C480-9A89-4B4F-988F-AA4707DE1757}"/>
          </ac:spMkLst>
        </pc:spChg>
        <pc:spChg chg="add del">
          <ac:chgData name="Лариса Бусурина" userId="7c00b6dd3ca9a98c" providerId="LiveId" clId="{01D00636-3158-4CA9-9DF5-0A806405C9A4}" dt="2026-10-22T19:12:00.900" v="1029"/>
          <ac:spMkLst>
            <pc:docMk/>
            <pc:sldMk cId="1197949164" sldId="277"/>
            <ac:spMk id="13" creationId="{8F122050-FC36-4618-86AC-D13CCEE3AB12}"/>
          </ac:spMkLst>
        </pc:spChg>
        <pc:spChg chg="add del">
          <ac:chgData name="Лариса Бусурина" userId="7c00b6dd3ca9a98c" providerId="LiveId" clId="{01D00636-3158-4CA9-9DF5-0A806405C9A4}" dt="2026-10-22T19:12:00.900" v="1029"/>
          <ac:spMkLst>
            <pc:docMk/>
            <pc:sldMk cId="1197949164" sldId="277"/>
            <ac:spMk id="14" creationId="{74845F29-9988-49D7-B2EF-62B68D489F6B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9:22:36.684" v="1218" actId="207"/>
        <pc:sldMkLst>
          <pc:docMk/>
          <pc:sldMk cId="3051981301" sldId="278"/>
        </pc:sldMkLst>
        <pc:spChg chg="del mod ord">
          <ac:chgData name="Лариса Бусурина" userId="7c00b6dd3ca9a98c" providerId="LiveId" clId="{01D00636-3158-4CA9-9DF5-0A806405C9A4}" dt="2026-10-22T19:19:48.903" v="1140" actId="700"/>
          <ac:spMkLst>
            <pc:docMk/>
            <pc:sldMk cId="3051981301" sldId="278"/>
            <ac:spMk id="2" creationId="{0F2D291F-19D5-447D-A5F7-B02CAB59DB69}"/>
          </ac:spMkLst>
        </pc:spChg>
        <pc:spChg chg="del">
          <ac:chgData name="Лариса Бусурина" userId="7c00b6dd3ca9a98c" providerId="LiveId" clId="{01D00636-3158-4CA9-9DF5-0A806405C9A4}" dt="2026-10-22T19:19:48.903" v="1140" actId="700"/>
          <ac:spMkLst>
            <pc:docMk/>
            <pc:sldMk cId="3051981301" sldId="278"/>
            <ac:spMk id="3" creationId="{4CC56513-4D5D-4E51-8514-9E9DE6956774}"/>
          </ac:spMkLst>
        </pc:spChg>
        <pc:spChg chg="del mod ord">
          <ac:chgData name="Лариса Бусурина" userId="7c00b6dd3ca9a98c" providerId="LiveId" clId="{01D00636-3158-4CA9-9DF5-0A806405C9A4}" dt="2026-10-22T19:19:48.903" v="1140" actId="700"/>
          <ac:spMkLst>
            <pc:docMk/>
            <pc:sldMk cId="3051981301" sldId="278"/>
            <ac:spMk id="4" creationId="{A36BF9C9-8D23-45AC-9E1E-A6CE555D7CEB}"/>
          </ac:spMkLst>
        </pc:spChg>
        <pc:spChg chg="del">
          <ac:chgData name="Лариса Бусурина" userId="7c00b6dd3ca9a98c" providerId="LiveId" clId="{01D00636-3158-4CA9-9DF5-0A806405C9A4}" dt="2026-10-22T19:19:48.903" v="1140" actId="700"/>
          <ac:spMkLst>
            <pc:docMk/>
            <pc:sldMk cId="3051981301" sldId="278"/>
            <ac:spMk id="5" creationId="{96B92268-A6E1-48C3-A726-F7AC04C98DC4}"/>
          </ac:spMkLst>
        </pc:spChg>
        <pc:spChg chg="del">
          <ac:chgData name="Лариса Бусурина" userId="7c00b6dd3ca9a98c" providerId="LiveId" clId="{01D00636-3158-4CA9-9DF5-0A806405C9A4}" dt="2026-10-22T19:19:48.903" v="1140" actId="700"/>
          <ac:spMkLst>
            <pc:docMk/>
            <pc:sldMk cId="3051981301" sldId="278"/>
            <ac:spMk id="6" creationId="{D1FFD70C-F8A9-464B-92D2-09AFA40B0E96}"/>
          </ac:spMkLst>
        </pc:spChg>
        <pc:spChg chg="add mod ord">
          <ac:chgData name="Лариса Бусурина" userId="7c00b6dd3ca9a98c" providerId="LiveId" clId="{01D00636-3158-4CA9-9DF5-0A806405C9A4}" dt="2026-10-22T19:20:16.063" v="1156" actId="27636"/>
          <ac:spMkLst>
            <pc:docMk/>
            <pc:sldMk cId="3051981301" sldId="278"/>
            <ac:spMk id="7" creationId="{3C96486C-BC45-4186-90BB-3D4C3ABC73A6}"/>
          </ac:spMkLst>
        </pc:spChg>
        <pc:spChg chg="add mod ord">
          <ac:chgData name="Лариса Бусурина" userId="7c00b6dd3ca9a98c" providerId="LiveId" clId="{01D00636-3158-4CA9-9DF5-0A806405C9A4}" dt="2026-10-22T19:22:22.827" v="1214" actId="403"/>
          <ac:spMkLst>
            <pc:docMk/>
            <pc:sldMk cId="3051981301" sldId="278"/>
            <ac:spMk id="8" creationId="{6C2D3FB2-8B59-4E2A-9124-008187E3A99E}"/>
          </ac:spMkLst>
        </pc:spChg>
        <pc:spChg chg="add mod ord">
          <ac:chgData name="Лариса Бусурина" userId="7c00b6dd3ca9a98c" providerId="LiveId" clId="{01D00636-3158-4CA9-9DF5-0A806405C9A4}" dt="2026-10-22T19:22:36.684" v="1218" actId="207"/>
          <ac:spMkLst>
            <pc:docMk/>
            <pc:sldMk cId="3051981301" sldId="278"/>
            <ac:spMk id="9" creationId="{6ADF17E4-4F84-4643-9116-3E80B7C06400}"/>
          </ac:spMkLst>
        </pc:spChg>
        <pc:spChg chg="add mod ord">
          <ac:chgData name="Лариса Бусурина" userId="7c00b6dd3ca9a98c" providerId="LiveId" clId="{01D00636-3158-4CA9-9DF5-0A806405C9A4}" dt="2026-10-22T19:22:36.684" v="1218" actId="207"/>
          <ac:spMkLst>
            <pc:docMk/>
            <pc:sldMk cId="3051981301" sldId="278"/>
            <ac:spMk id="10" creationId="{E3E5E9D4-C777-4743-961D-92498D6B188B}"/>
          </ac:spMkLst>
        </pc:spChg>
        <pc:spChg chg="add mod ord">
          <ac:chgData name="Лариса Бусурина" userId="7c00b6dd3ca9a98c" providerId="LiveId" clId="{01D00636-3158-4CA9-9DF5-0A806405C9A4}" dt="2026-10-22T19:22:13.299" v="1211" actId="948"/>
          <ac:spMkLst>
            <pc:docMk/>
            <pc:sldMk cId="3051981301" sldId="278"/>
            <ac:spMk id="11" creationId="{31F7F477-E04D-4173-B17D-28ABD311EEE3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9:24:00.460" v="1228" actId="1076"/>
        <pc:sldMkLst>
          <pc:docMk/>
          <pc:sldMk cId="1953887891" sldId="279"/>
        </pc:sldMkLst>
        <pc:spChg chg="del mod ord">
          <ac:chgData name="Лариса Бусурина" userId="7c00b6dd3ca9a98c" providerId="LiveId" clId="{01D00636-3158-4CA9-9DF5-0A806405C9A4}" dt="2026-10-22T19:23:22.685" v="1220" actId="700"/>
          <ac:spMkLst>
            <pc:docMk/>
            <pc:sldMk cId="1953887891" sldId="279"/>
            <ac:spMk id="2" creationId="{728E903F-5368-482A-A1FA-89DC9136B2CC}"/>
          </ac:spMkLst>
        </pc:spChg>
        <pc:spChg chg="del">
          <ac:chgData name="Лариса Бусурина" userId="7c00b6dd3ca9a98c" providerId="LiveId" clId="{01D00636-3158-4CA9-9DF5-0A806405C9A4}" dt="2026-10-22T19:23:22.685" v="1220" actId="700"/>
          <ac:spMkLst>
            <pc:docMk/>
            <pc:sldMk cId="1953887891" sldId="279"/>
            <ac:spMk id="3" creationId="{941503B3-F1F2-4B7D-9497-D353E333FC34}"/>
          </ac:spMkLst>
        </pc:spChg>
        <pc:spChg chg="del mod ord">
          <ac:chgData name="Лариса Бусурина" userId="7c00b6dd3ca9a98c" providerId="LiveId" clId="{01D00636-3158-4CA9-9DF5-0A806405C9A4}" dt="2026-10-22T19:23:22.685" v="1220" actId="700"/>
          <ac:spMkLst>
            <pc:docMk/>
            <pc:sldMk cId="1953887891" sldId="279"/>
            <ac:spMk id="4" creationId="{35E3A49A-4824-40DE-8F2D-542DD1CFFDB3}"/>
          </ac:spMkLst>
        </pc:spChg>
        <pc:spChg chg="del">
          <ac:chgData name="Лариса Бусурина" userId="7c00b6dd3ca9a98c" providerId="LiveId" clId="{01D00636-3158-4CA9-9DF5-0A806405C9A4}" dt="2026-10-22T19:23:22.685" v="1220" actId="700"/>
          <ac:spMkLst>
            <pc:docMk/>
            <pc:sldMk cId="1953887891" sldId="279"/>
            <ac:spMk id="5" creationId="{A4672915-5959-40E8-8B40-FEA9C6569D5B}"/>
          </ac:spMkLst>
        </pc:spChg>
        <pc:spChg chg="del">
          <ac:chgData name="Лариса Бусурина" userId="7c00b6dd3ca9a98c" providerId="LiveId" clId="{01D00636-3158-4CA9-9DF5-0A806405C9A4}" dt="2026-10-22T19:23:22.685" v="1220" actId="700"/>
          <ac:spMkLst>
            <pc:docMk/>
            <pc:sldMk cId="1953887891" sldId="279"/>
            <ac:spMk id="6" creationId="{31FAD282-306B-48E9-B184-6D5349BE1ADE}"/>
          </ac:spMkLst>
        </pc:spChg>
        <pc:spChg chg="add mod ord">
          <ac:chgData name="Лариса Бусурина" userId="7c00b6dd3ca9a98c" providerId="LiveId" clId="{01D00636-3158-4CA9-9DF5-0A806405C9A4}" dt="2026-10-22T19:23:54.122" v="1227" actId="1076"/>
          <ac:spMkLst>
            <pc:docMk/>
            <pc:sldMk cId="1953887891" sldId="279"/>
            <ac:spMk id="7" creationId="{AF1F4C2E-457A-47D1-BF8D-36CAA8925B95}"/>
          </ac:spMkLst>
        </pc:spChg>
        <pc:spChg chg="add del mod ord">
          <ac:chgData name="Лариса Бусурина" userId="7c00b6dd3ca9a98c" providerId="LiveId" clId="{01D00636-3158-4CA9-9DF5-0A806405C9A4}" dt="2026-10-22T19:23:32.951" v="1224"/>
          <ac:spMkLst>
            <pc:docMk/>
            <pc:sldMk cId="1953887891" sldId="279"/>
            <ac:spMk id="8" creationId="{3149D5E1-255B-4A2C-9B49-9B3E8C118B37}"/>
          </ac:spMkLst>
        </pc:spChg>
        <pc:graphicFrameChg chg="add mod modGraphic">
          <ac:chgData name="Лариса Бусурина" userId="7c00b6dd3ca9a98c" providerId="LiveId" clId="{01D00636-3158-4CA9-9DF5-0A806405C9A4}" dt="2026-10-22T19:24:00.460" v="1228" actId="1076"/>
          <ac:graphicFrameMkLst>
            <pc:docMk/>
            <pc:sldMk cId="1953887891" sldId="279"/>
            <ac:graphicFrameMk id="9" creationId="{9260DF66-8BA6-4C21-95AB-0BBEFF8450F1}"/>
          </ac:graphicFrameMkLst>
        </pc:graphicFrameChg>
      </pc:sldChg>
      <pc:sldChg chg="addSp delSp modSp new mod modClrScheme chgLayout">
        <pc:chgData name="Лариса Бусурина" userId="7c00b6dd3ca9a98c" providerId="LiveId" clId="{01D00636-3158-4CA9-9DF5-0A806405C9A4}" dt="2026-10-22T19:26:01.185" v="1271" actId="207"/>
        <pc:sldMkLst>
          <pc:docMk/>
          <pc:sldMk cId="2404278279" sldId="280"/>
        </pc:sldMkLst>
        <pc:spChg chg="del mod ord">
          <ac:chgData name="Лариса Бусурина" userId="7c00b6dd3ca9a98c" providerId="LiveId" clId="{01D00636-3158-4CA9-9DF5-0A806405C9A4}" dt="2026-10-22T19:24:51.634" v="1231" actId="700"/>
          <ac:spMkLst>
            <pc:docMk/>
            <pc:sldMk cId="2404278279" sldId="280"/>
            <ac:spMk id="2" creationId="{88BC7B39-DF40-48F9-A6BA-C499A48A7336}"/>
          </ac:spMkLst>
        </pc:spChg>
        <pc:spChg chg="del mod ord">
          <ac:chgData name="Лариса Бусурина" userId="7c00b6dd3ca9a98c" providerId="LiveId" clId="{01D00636-3158-4CA9-9DF5-0A806405C9A4}" dt="2026-10-22T19:24:51.634" v="1231" actId="700"/>
          <ac:spMkLst>
            <pc:docMk/>
            <pc:sldMk cId="2404278279" sldId="280"/>
            <ac:spMk id="3" creationId="{8B44CD18-8A23-4FC7-93C3-F3B0D9E13866}"/>
          </ac:spMkLst>
        </pc:spChg>
        <pc:spChg chg="add mod ord">
          <ac:chgData name="Лариса Бусурина" userId="7c00b6dd3ca9a98c" providerId="LiveId" clId="{01D00636-3158-4CA9-9DF5-0A806405C9A4}" dt="2026-10-22T19:25:00.363" v="1237" actId="27636"/>
          <ac:spMkLst>
            <pc:docMk/>
            <pc:sldMk cId="2404278279" sldId="280"/>
            <ac:spMk id="4" creationId="{5C031B23-51D7-44CF-910C-6B2294DB337E}"/>
          </ac:spMkLst>
        </pc:spChg>
        <pc:spChg chg="add mod ord">
          <ac:chgData name="Лариса Бусурина" userId="7c00b6dd3ca9a98c" providerId="LiveId" clId="{01D00636-3158-4CA9-9DF5-0A806405C9A4}" dt="2026-10-22T19:26:01.185" v="1271" actId="207"/>
          <ac:spMkLst>
            <pc:docMk/>
            <pc:sldMk cId="2404278279" sldId="280"/>
            <ac:spMk id="5" creationId="{36F51D8D-3124-46F7-8FF1-DCF6CE4B1D51}"/>
          </ac:spMkLst>
        </pc:spChg>
        <pc:spChg chg="add mod ord">
          <ac:chgData name="Лариса Бусурина" userId="7c00b6dd3ca9a98c" providerId="LiveId" clId="{01D00636-3158-4CA9-9DF5-0A806405C9A4}" dt="2026-10-22T19:25:47.631" v="1260" actId="20577"/>
          <ac:spMkLst>
            <pc:docMk/>
            <pc:sldMk cId="2404278279" sldId="280"/>
            <ac:spMk id="6" creationId="{E0B2D871-6C72-4BE3-80EF-42492A2E68FA}"/>
          </ac:spMkLst>
        </pc:spChg>
        <pc:spChg chg="add mod ord">
          <ac:chgData name="Лариса Бусурина" userId="7c00b6dd3ca9a98c" providerId="LiveId" clId="{01D00636-3158-4CA9-9DF5-0A806405C9A4}" dt="2026-10-22T19:26:01.185" v="1271" actId="207"/>
          <ac:spMkLst>
            <pc:docMk/>
            <pc:sldMk cId="2404278279" sldId="280"/>
            <ac:spMk id="7" creationId="{C60FC2E6-B500-4FAD-929A-BF76EFC770F0}"/>
          </ac:spMkLst>
        </pc:spChg>
        <pc:spChg chg="add mod ord">
          <ac:chgData name="Лариса Бусурина" userId="7c00b6dd3ca9a98c" providerId="LiveId" clId="{01D00636-3158-4CA9-9DF5-0A806405C9A4}" dt="2026-10-22T19:25:53.712" v="1266" actId="20577"/>
          <ac:spMkLst>
            <pc:docMk/>
            <pc:sldMk cId="2404278279" sldId="280"/>
            <ac:spMk id="8" creationId="{BE4213C2-A377-4FBB-A071-08E8FB5D6C11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9:28:29.003" v="1314" actId="207"/>
        <pc:sldMkLst>
          <pc:docMk/>
          <pc:sldMk cId="977326607" sldId="281"/>
        </pc:sldMkLst>
        <pc:spChg chg="del mod ord">
          <ac:chgData name="Лариса Бусурина" userId="7c00b6dd3ca9a98c" providerId="LiveId" clId="{01D00636-3158-4CA9-9DF5-0A806405C9A4}" dt="2026-10-22T19:26:56.425" v="1272" actId="700"/>
          <ac:spMkLst>
            <pc:docMk/>
            <pc:sldMk cId="977326607" sldId="281"/>
            <ac:spMk id="2" creationId="{9A340EC1-1FA3-43BD-9857-99BA41CFB1E9}"/>
          </ac:spMkLst>
        </pc:spChg>
        <pc:spChg chg="del mod ord">
          <ac:chgData name="Лариса Бусурина" userId="7c00b6dd3ca9a98c" providerId="LiveId" clId="{01D00636-3158-4CA9-9DF5-0A806405C9A4}" dt="2026-10-22T19:26:56.425" v="1272" actId="700"/>
          <ac:spMkLst>
            <pc:docMk/>
            <pc:sldMk cId="977326607" sldId="281"/>
            <ac:spMk id="3" creationId="{44F20DD1-B695-40D4-82EC-4E197D4A7AFC}"/>
          </ac:spMkLst>
        </pc:spChg>
        <pc:spChg chg="add mod ord">
          <ac:chgData name="Лариса Бусурина" userId="7c00b6dd3ca9a98c" providerId="LiveId" clId="{01D00636-3158-4CA9-9DF5-0A806405C9A4}" dt="2026-10-22T19:27:02.239" v="1276" actId="27636"/>
          <ac:spMkLst>
            <pc:docMk/>
            <pc:sldMk cId="977326607" sldId="281"/>
            <ac:spMk id="4" creationId="{ED440092-9C43-4E66-B326-5E7FC4C92BB9}"/>
          </ac:spMkLst>
        </pc:spChg>
        <pc:spChg chg="add mod ord">
          <ac:chgData name="Лариса Бусурина" userId="7c00b6dd3ca9a98c" providerId="LiveId" clId="{01D00636-3158-4CA9-9DF5-0A806405C9A4}" dt="2026-10-22T19:28:29.003" v="1314" actId="207"/>
          <ac:spMkLst>
            <pc:docMk/>
            <pc:sldMk cId="977326607" sldId="281"/>
            <ac:spMk id="5" creationId="{C6601212-FD97-46C7-9DE3-219D201AF4F4}"/>
          </ac:spMkLst>
        </pc:spChg>
        <pc:spChg chg="add mod ord">
          <ac:chgData name="Лариса Бусурина" userId="7c00b6dd3ca9a98c" providerId="LiveId" clId="{01D00636-3158-4CA9-9DF5-0A806405C9A4}" dt="2026-10-22T19:28:06.473" v="1304" actId="20577"/>
          <ac:spMkLst>
            <pc:docMk/>
            <pc:sldMk cId="977326607" sldId="281"/>
            <ac:spMk id="6" creationId="{004FFF5A-499F-433B-B1B5-3FAFF6B8FC9C}"/>
          </ac:spMkLst>
        </pc:spChg>
        <pc:spChg chg="add mod ord">
          <ac:chgData name="Лариса Бусурина" userId="7c00b6dd3ca9a98c" providerId="LiveId" clId="{01D00636-3158-4CA9-9DF5-0A806405C9A4}" dt="2026-10-22T19:28:29.003" v="1314" actId="207"/>
          <ac:spMkLst>
            <pc:docMk/>
            <pc:sldMk cId="977326607" sldId="281"/>
            <ac:spMk id="7" creationId="{AC1DD0F8-8256-4FFE-9E77-205495ABB255}"/>
          </ac:spMkLst>
        </pc:spChg>
        <pc:spChg chg="add mod ord">
          <ac:chgData name="Лариса Бусурина" userId="7c00b6dd3ca9a98c" providerId="LiveId" clId="{01D00636-3158-4CA9-9DF5-0A806405C9A4}" dt="2026-10-22T19:28:19.575" v="1312" actId="20577"/>
          <ac:spMkLst>
            <pc:docMk/>
            <pc:sldMk cId="977326607" sldId="281"/>
            <ac:spMk id="8" creationId="{DD6BBB36-A516-4C33-9A38-0D8C8E7DB849}"/>
          </ac:spMkLst>
        </pc:spChg>
      </pc:sldChg>
      <pc:sldChg chg="addSp delSp modSp new mod setBg modClrScheme addAnim setClrOvrMap chgLayout">
        <pc:chgData name="Лариса Бусурина" userId="7c00b6dd3ca9a98c" providerId="LiveId" clId="{01D00636-3158-4CA9-9DF5-0A806405C9A4}" dt="2026-10-22T19:29:45.141" v="1322"/>
        <pc:sldMkLst>
          <pc:docMk/>
          <pc:sldMk cId="819201479" sldId="282"/>
        </pc:sldMkLst>
        <pc:spChg chg="del mod ord">
          <ac:chgData name="Лариса Бусурина" userId="7c00b6dd3ca9a98c" providerId="LiveId" clId="{01D00636-3158-4CA9-9DF5-0A806405C9A4}" dt="2026-10-22T19:29:16.411" v="1316" actId="700"/>
          <ac:spMkLst>
            <pc:docMk/>
            <pc:sldMk cId="819201479" sldId="282"/>
            <ac:spMk id="2" creationId="{D3586410-D7BB-47AF-AC3D-D8E79896E0D7}"/>
          </ac:spMkLst>
        </pc:spChg>
        <pc:spChg chg="del mod ord">
          <ac:chgData name="Лариса Бусурина" userId="7c00b6dd3ca9a98c" providerId="LiveId" clId="{01D00636-3158-4CA9-9DF5-0A806405C9A4}" dt="2026-10-22T19:29:16.411" v="1316" actId="700"/>
          <ac:spMkLst>
            <pc:docMk/>
            <pc:sldMk cId="819201479" sldId="282"/>
            <ac:spMk id="3" creationId="{0B4B8EF9-FF06-430A-9C8A-B903161323A7}"/>
          </ac:spMkLst>
        </pc:spChg>
        <pc:spChg chg="del">
          <ac:chgData name="Лариса Бусурина" userId="7c00b6dd3ca9a98c" providerId="LiveId" clId="{01D00636-3158-4CA9-9DF5-0A806405C9A4}" dt="2026-10-22T19:29:16.411" v="1316" actId="700"/>
          <ac:spMkLst>
            <pc:docMk/>
            <pc:sldMk cId="819201479" sldId="282"/>
            <ac:spMk id="4" creationId="{B5E40D79-4426-421F-9D01-91A6F624C644}"/>
          </ac:spMkLst>
        </pc:spChg>
        <pc:spChg chg="del">
          <ac:chgData name="Лариса Бусурина" userId="7c00b6dd3ca9a98c" providerId="LiveId" clId="{01D00636-3158-4CA9-9DF5-0A806405C9A4}" dt="2026-10-22T19:29:16.411" v="1316" actId="700"/>
          <ac:spMkLst>
            <pc:docMk/>
            <pc:sldMk cId="819201479" sldId="282"/>
            <ac:spMk id="5" creationId="{27FCA4DD-A14A-4995-B3BC-6820F745C315}"/>
          </ac:spMkLst>
        </pc:spChg>
        <pc:spChg chg="del">
          <ac:chgData name="Лариса Бусурина" userId="7c00b6dd3ca9a98c" providerId="LiveId" clId="{01D00636-3158-4CA9-9DF5-0A806405C9A4}" dt="2026-10-22T19:29:16.411" v="1316" actId="700"/>
          <ac:spMkLst>
            <pc:docMk/>
            <pc:sldMk cId="819201479" sldId="282"/>
            <ac:spMk id="6" creationId="{E380DE82-A551-460D-B13B-12936691F128}"/>
          </ac:spMkLst>
        </pc:spChg>
        <pc:spChg chg="add mod ord">
          <ac:chgData name="Лариса Бусурина" userId="7c00b6dd3ca9a98c" providerId="LiveId" clId="{01D00636-3158-4CA9-9DF5-0A806405C9A4}" dt="2026-10-22T19:29:45.131" v="1321" actId="26606"/>
          <ac:spMkLst>
            <pc:docMk/>
            <pc:sldMk cId="819201479" sldId="282"/>
            <ac:spMk id="7" creationId="{B1AB5F38-3F87-4AF6-8E2A-78E717CE47A6}"/>
          </ac:spMkLst>
        </pc:spChg>
        <pc:spChg chg="add del mod ord">
          <ac:chgData name="Лариса Бусурина" userId="7c00b6dd3ca9a98c" providerId="LiveId" clId="{01D00636-3158-4CA9-9DF5-0A806405C9A4}" dt="2026-10-22T19:29:23.759" v="1318" actId="478"/>
          <ac:spMkLst>
            <pc:docMk/>
            <pc:sldMk cId="819201479" sldId="282"/>
            <ac:spMk id="8" creationId="{5EF9A715-7E7C-4972-83B1-A5F74E9F0B0B}"/>
          </ac:spMkLst>
        </pc:spChg>
        <pc:spChg chg="add del">
          <ac:chgData name="Лариса Бусурина" userId="7c00b6dd3ca9a98c" providerId="LiveId" clId="{01D00636-3158-4CA9-9DF5-0A806405C9A4}" dt="2026-10-22T19:29:45.106" v="1320" actId="26606"/>
          <ac:spMkLst>
            <pc:docMk/>
            <pc:sldMk cId="819201479" sldId="282"/>
            <ac:spMk id="13" creationId="{33E93247-6229-44AB-A550-739E971E690B}"/>
          </ac:spMkLst>
        </pc:spChg>
        <pc:spChg chg="add del">
          <ac:chgData name="Лариса Бусурина" userId="7c00b6dd3ca9a98c" providerId="LiveId" clId="{01D00636-3158-4CA9-9DF5-0A806405C9A4}" dt="2026-10-22T19:29:45.106" v="1320" actId="26606"/>
          <ac:spMkLst>
            <pc:docMk/>
            <pc:sldMk cId="819201479" sldId="282"/>
            <ac:spMk id="15" creationId="{AAB476BF-4EE2-5243-CABB-6CC72C39BF52}"/>
          </ac:spMkLst>
        </pc:spChg>
        <pc:spChg chg="add del">
          <ac:chgData name="Лариса Бусурина" userId="7c00b6dd3ca9a98c" providerId="LiveId" clId="{01D00636-3158-4CA9-9DF5-0A806405C9A4}" dt="2026-10-22T19:29:45.106" v="1320" actId="26606"/>
          <ac:spMkLst>
            <pc:docMk/>
            <pc:sldMk cId="819201479" sldId="282"/>
            <ac:spMk id="17" creationId="{20D28EA4-6F96-F7C6-1D07-5BA5C27387EC}"/>
          </ac:spMkLst>
        </pc:spChg>
        <pc:spChg chg="add del">
          <ac:chgData name="Лариса Бусурина" userId="7c00b6dd3ca9a98c" providerId="LiveId" clId="{01D00636-3158-4CA9-9DF5-0A806405C9A4}" dt="2026-10-22T19:29:45.106" v="1320" actId="26606"/>
          <ac:spMkLst>
            <pc:docMk/>
            <pc:sldMk cId="819201479" sldId="282"/>
            <ac:spMk id="19" creationId="{FDFF93C5-0576-D227-80A7-4CFBA8791AE4}"/>
          </ac:spMkLst>
        </pc:spChg>
        <pc:spChg chg="add">
          <ac:chgData name="Лариса Бусурина" userId="7c00b6dd3ca9a98c" providerId="LiveId" clId="{01D00636-3158-4CA9-9DF5-0A806405C9A4}" dt="2026-10-22T19:29:45.131" v="1321" actId="26606"/>
          <ac:spMkLst>
            <pc:docMk/>
            <pc:sldMk cId="819201479" sldId="282"/>
            <ac:spMk id="21" creationId="{33E93247-6229-44AB-A550-739E971E690B}"/>
          </ac:spMkLst>
        </pc:spChg>
        <pc:spChg chg="add">
          <ac:chgData name="Лариса Бусурина" userId="7c00b6dd3ca9a98c" providerId="LiveId" clId="{01D00636-3158-4CA9-9DF5-0A806405C9A4}" dt="2026-10-22T19:29:45.131" v="1321" actId="26606"/>
          <ac:spMkLst>
            <pc:docMk/>
            <pc:sldMk cId="819201479" sldId="282"/>
            <ac:spMk id="23" creationId="{912025B4-7337-735E-4DC9-E634D2011984}"/>
          </ac:spMkLst>
        </pc:spChg>
        <pc:spChg chg="add">
          <ac:chgData name="Лариса Бусурина" userId="7c00b6dd3ca9a98c" providerId="LiveId" clId="{01D00636-3158-4CA9-9DF5-0A806405C9A4}" dt="2026-10-22T19:29:45.131" v="1321" actId="26606"/>
          <ac:spMkLst>
            <pc:docMk/>
            <pc:sldMk cId="819201479" sldId="282"/>
            <ac:spMk id="24" creationId="{150CDACD-D191-E642-F686-FCB54B7E5F67}"/>
          </ac:spMkLst>
        </pc:spChg>
        <pc:picChg chg="add del">
          <ac:chgData name="Лариса Бусурина" userId="7c00b6dd3ca9a98c" providerId="LiveId" clId="{01D00636-3158-4CA9-9DF5-0A806405C9A4}" dt="2026-10-22T19:29:45.106" v="1320" actId="26606"/>
          <ac:picMkLst>
            <pc:docMk/>
            <pc:sldMk cId="819201479" sldId="282"/>
            <ac:picMk id="9" creationId="{E0D30E42-7160-4C5B-2CB4-81A2B8F816ED}"/>
          </ac:picMkLst>
        </pc:picChg>
        <pc:picChg chg="add">
          <ac:chgData name="Лариса Бусурина" userId="7c00b6dd3ca9a98c" providerId="LiveId" clId="{01D00636-3158-4CA9-9DF5-0A806405C9A4}" dt="2026-10-22T19:29:45.131" v="1321" actId="26606"/>
          <ac:picMkLst>
            <pc:docMk/>
            <pc:sldMk cId="819201479" sldId="282"/>
            <ac:picMk id="22" creationId="{0A6000E6-64EC-1533-6E5E-AE5CA2897D0F}"/>
          </ac:picMkLst>
        </pc:picChg>
      </pc:sldChg>
      <pc:sldChg chg="addSp delSp modSp new mod modClrScheme chgLayout">
        <pc:chgData name="Лариса Бусурина" userId="7c00b6dd3ca9a98c" providerId="LiveId" clId="{01D00636-3158-4CA9-9DF5-0A806405C9A4}" dt="2026-10-22T19:37:23.319" v="1401" actId="14100"/>
        <pc:sldMkLst>
          <pc:docMk/>
          <pc:sldMk cId="145005425" sldId="283"/>
        </pc:sldMkLst>
        <pc:spChg chg="del mod ord">
          <ac:chgData name="Лариса Бусурина" userId="7c00b6dd3ca9a98c" providerId="LiveId" clId="{01D00636-3158-4CA9-9DF5-0A806405C9A4}" dt="2026-10-22T19:30:48.047" v="1324" actId="700"/>
          <ac:spMkLst>
            <pc:docMk/>
            <pc:sldMk cId="145005425" sldId="283"/>
            <ac:spMk id="2" creationId="{2C0D537C-2F7C-44E7-BDA8-A14CAB51CB3D}"/>
          </ac:spMkLst>
        </pc:spChg>
        <pc:spChg chg="del mod ord">
          <ac:chgData name="Лариса Бусурина" userId="7c00b6dd3ca9a98c" providerId="LiveId" clId="{01D00636-3158-4CA9-9DF5-0A806405C9A4}" dt="2026-10-22T19:30:48.047" v="1324" actId="700"/>
          <ac:spMkLst>
            <pc:docMk/>
            <pc:sldMk cId="145005425" sldId="283"/>
            <ac:spMk id="3" creationId="{BF0E5F6E-6BBA-4873-9810-2C86690A576E}"/>
          </ac:spMkLst>
        </pc:spChg>
        <pc:spChg chg="add mod ord">
          <ac:chgData name="Лариса Бусурина" userId="7c00b6dd3ca9a98c" providerId="LiveId" clId="{01D00636-3158-4CA9-9DF5-0A806405C9A4}" dt="2026-10-22T19:32:41.103" v="1351" actId="27636"/>
          <ac:spMkLst>
            <pc:docMk/>
            <pc:sldMk cId="145005425" sldId="283"/>
            <ac:spMk id="4" creationId="{23A2DA6F-5F6B-40E5-93CB-C8F02246412F}"/>
          </ac:spMkLst>
        </pc:spChg>
        <pc:spChg chg="add mod ord">
          <ac:chgData name="Лариса Бусурина" userId="7c00b6dd3ca9a98c" providerId="LiveId" clId="{01D00636-3158-4CA9-9DF5-0A806405C9A4}" dt="2026-10-22T19:35:56.484" v="1395" actId="1076"/>
          <ac:spMkLst>
            <pc:docMk/>
            <pc:sldMk cId="145005425" sldId="283"/>
            <ac:spMk id="5" creationId="{9E153FE4-2CD3-4510-AD83-09937A850DE5}"/>
          </ac:spMkLst>
        </pc:spChg>
        <pc:spChg chg="add mod ord">
          <ac:chgData name="Лариса Бусурина" userId="7c00b6dd3ca9a98c" providerId="LiveId" clId="{01D00636-3158-4CA9-9DF5-0A806405C9A4}" dt="2026-10-22T19:36:46.214" v="1399" actId="948"/>
          <ac:spMkLst>
            <pc:docMk/>
            <pc:sldMk cId="145005425" sldId="283"/>
            <ac:spMk id="6" creationId="{2EA4079E-3EC4-4002-AB6C-7312768B34E0}"/>
          </ac:spMkLst>
        </pc:spChg>
        <pc:spChg chg="add mod ord">
          <ac:chgData name="Лариса Бусурина" userId="7c00b6dd3ca9a98c" providerId="LiveId" clId="{01D00636-3158-4CA9-9DF5-0A806405C9A4}" dt="2026-10-22T19:36:01.022" v="1396" actId="1076"/>
          <ac:spMkLst>
            <pc:docMk/>
            <pc:sldMk cId="145005425" sldId="283"/>
            <ac:spMk id="7" creationId="{11EB2AEB-BEAF-4567-B269-8E44E9914D9B}"/>
          </ac:spMkLst>
        </pc:spChg>
        <pc:spChg chg="add mod ord">
          <ac:chgData name="Лариса Бусурина" userId="7c00b6dd3ca9a98c" providerId="LiveId" clId="{01D00636-3158-4CA9-9DF5-0A806405C9A4}" dt="2026-10-22T19:37:23.319" v="1401" actId="14100"/>
          <ac:spMkLst>
            <pc:docMk/>
            <pc:sldMk cId="145005425" sldId="283"/>
            <ac:spMk id="8" creationId="{846A9C7F-0C99-4DD1-964E-DDB16D056318}"/>
          </ac:spMkLst>
        </pc:spChg>
      </pc:sldChg>
      <pc:sldChg chg="addSp modSp new mod">
        <pc:chgData name="Лариса Бусурина" userId="7c00b6dd3ca9a98c" providerId="LiveId" clId="{01D00636-3158-4CA9-9DF5-0A806405C9A4}" dt="2026-10-22T19:46:32.439" v="1528" actId="14100"/>
        <pc:sldMkLst>
          <pc:docMk/>
          <pc:sldMk cId="923198224" sldId="284"/>
        </pc:sldMkLst>
        <pc:spChg chg="mod">
          <ac:chgData name="Лариса Бусурина" userId="7c00b6dd3ca9a98c" providerId="LiveId" clId="{01D00636-3158-4CA9-9DF5-0A806405C9A4}" dt="2026-10-22T19:39:19.110" v="1427" actId="27636"/>
          <ac:spMkLst>
            <pc:docMk/>
            <pc:sldMk cId="923198224" sldId="284"/>
            <ac:spMk id="2" creationId="{274ACBBD-5C22-4C96-97FB-261D10F81720}"/>
          </ac:spMkLst>
        </pc:spChg>
        <pc:spChg chg="mod">
          <ac:chgData name="Лариса Бусурина" userId="7c00b6dd3ca9a98c" providerId="LiveId" clId="{01D00636-3158-4CA9-9DF5-0A806405C9A4}" dt="2026-10-22T19:40:03.093" v="1437" actId="207"/>
          <ac:spMkLst>
            <pc:docMk/>
            <pc:sldMk cId="923198224" sldId="284"/>
            <ac:spMk id="3" creationId="{80574AA2-D16A-414A-86DC-9004B87E6091}"/>
          </ac:spMkLst>
        </pc:spChg>
        <pc:spChg chg="mod">
          <ac:chgData name="Лариса Бусурина" userId="7c00b6dd3ca9a98c" providerId="LiveId" clId="{01D00636-3158-4CA9-9DF5-0A806405C9A4}" dt="2026-10-22T19:41:22.033" v="1464" actId="20577"/>
          <ac:spMkLst>
            <pc:docMk/>
            <pc:sldMk cId="923198224" sldId="284"/>
            <ac:spMk id="4" creationId="{D98F7F27-22E4-4C20-AFAF-9393B4C04D79}"/>
          </ac:spMkLst>
        </pc:spChg>
        <pc:spChg chg="mod">
          <ac:chgData name="Лариса Бусурина" userId="7c00b6dd3ca9a98c" providerId="LiveId" clId="{01D00636-3158-4CA9-9DF5-0A806405C9A4}" dt="2026-10-22T19:42:56.633" v="1495" actId="1076"/>
          <ac:spMkLst>
            <pc:docMk/>
            <pc:sldMk cId="923198224" sldId="284"/>
            <ac:spMk id="5" creationId="{B9C967AC-AE28-4FB2-B145-44E36082F598}"/>
          </ac:spMkLst>
        </pc:spChg>
        <pc:spChg chg="mod">
          <ac:chgData name="Лариса Бусурина" userId="7c00b6dd3ca9a98c" providerId="LiveId" clId="{01D00636-3158-4CA9-9DF5-0A806405C9A4}" dt="2026-10-22T19:46:32.439" v="1528" actId="14100"/>
          <ac:spMkLst>
            <pc:docMk/>
            <pc:sldMk cId="923198224" sldId="284"/>
            <ac:spMk id="6" creationId="{57C2038D-E9CB-46D7-B550-392E03ED3824}"/>
          </ac:spMkLst>
        </pc:spChg>
        <pc:spChg chg="add mod">
          <ac:chgData name="Лариса Бусурина" userId="7c00b6dd3ca9a98c" providerId="LiveId" clId="{01D00636-3158-4CA9-9DF5-0A806405C9A4}" dt="2026-10-22T19:46:06.698" v="1526" actId="14100"/>
          <ac:spMkLst>
            <pc:docMk/>
            <pc:sldMk cId="923198224" sldId="284"/>
            <ac:spMk id="8" creationId="{E19E8DB7-9CCB-4394-BBB8-366E315C6B80}"/>
          </ac:spMkLst>
        </pc:spChg>
      </pc:sldChg>
      <pc:sldChg chg="addSp delSp modSp new mod modClrScheme chgLayout">
        <pc:chgData name="Лариса Бусурина" userId="7c00b6dd3ca9a98c" providerId="LiveId" clId="{01D00636-3158-4CA9-9DF5-0A806405C9A4}" dt="2026-10-22T19:48:04.455" v="1542" actId="14734"/>
        <pc:sldMkLst>
          <pc:docMk/>
          <pc:sldMk cId="3843824308" sldId="285"/>
        </pc:sldMkLst>
        <pc:spChg chg="del mod ord">
          <ac:chgData name="Лариса Бусурина" userId="7c00b6dd3ca9a98c" providerId="LiveId" clId="{01D00636-3158-4CA9-9DF5-0A806405C9A4}" dt="2026-10-22T19:47:01.329" v="1530" actId="700"/>
          <ac:spMkLst>
            <pc:docMk/>
            <pc:sldMk cId="3843824308" sldId="285"/>
            <ac:spMk id="2" creationId="{7F769B15-9E38-430C-92EA-10F4BA2E9EFB}"/>
          </ac:spMkLst>
        </pc:spChg>
        <pc:spChg chg="del">
          <ac:chgData name="Лариса Бусурина" userId="7c00b6dd3ca9a98c" providerId="LiveId" clId="{01D00636-3158-4CA9-9DF5-0A806405C9A4}" dt="2026-10-22T19:47:01.329" v="1530" actId="700"/>
          <ac:spMkLst>
            <pc:docMk/>
            <pc:sldMk cId="3843824308" sldId="285"/>
            <ac:spMk id="3" creationId="{CDA4525E-0293-4F89-A6FD-62FD45F38949}"/>
          </ac:spMkLst>
        </pc:spChg>
        <pc:spChg chg="del mod ord">
          <ac:chgData name="Лариса Бусурина" userId="7c00b6dd3ca9a98c" providerId="LiveId" clId="{01D00636-3158-4CA9-9DF5-0A806405C9A4}" dt="2026-10-22T19:47:01.329" v="1530" actId="700"/>
          <ac:spMkLst>
            <pc:docMk/>
            <pc:sldMk cId="3843824308" sldId="285"/>
            <ac:spMk id="4" creationId="{5CE0FCFD-3CCD-404B-8C5A-8C9B79A1D94D}"/>
          </ac:spMkLst>
        </pc:spChg>
        <pc:spChg chg="del">
          <ac:chgData name="Лариса Бусурина" userId="7c00b6dd3ca9a98c" providerId="LiveId" clId="{01D00636-3158-4CA9-9DF5-0A806405C9A4}" dt="2026-10-22T19:47:01.329" v="1530" actId="700"/>
          <ac:spMkLst>
            <pc:docMk/>
            <pc:sldMk cId="3843824308" sldId="285"/>
            <ac:spMk id="5" creationId="{45A56575-DE24-4CF6-9BFB-AD49E3ADEEDF}"/>
          </ac:spMkLst>
        </pc:spChg>
        <pc:spChg chg="del">
          <ac:chgData name="Лариса Бусурина" userId="7c00b6dd3ca9a98c" providerId="LiveId" clId="{01D00636-3158-4CA9-9DF5-0A806405C9A4}" dt="2026-10-22T19:47:01.329" v="1530" actId="700"/>
          <ac:spMkLst>
            <pc:docMk/>
            <pc:sldMk cId="3843824308" sldId="285"/>
            <ac:spMk id="6" creationId="{5ED5AD24-998B-4B1A-97F5-39A4EA95ED62}"/>
          </ac:spMkLst>
        </pc:spChg>
        <pc:spChg chg="add mod ord">
          <ac:chgData name="Лариса Бусурина" userId="7c00b6dd3ca9a98c" providerId="LiveId" clId="{01D00636-3158-4CA9-9DF5-0A806405C9A4}" dt="2026-10-22T19:47:43.402" v="1539" actId="1076"/>
          <ac:spMkLst>
            <pc:docMk/>
            <pc:sldMk cId="3843824308" sldId="285"/>
            <ac:spMk id="7" creationId="{D1A31BFC-A2B9-4EC5-A434-0B688A2C1434}"/>
          </ac:spMkLst>
        </pc:spChg>
        <pc:spChg chg="add del mod ord">
          <ac:chgData name="Лариса Бусурина" userId="7c00b6dd3ca9a98c" providerId="LiveId" clId="{01D00636-3158-4CA9-9DF5-0A806405C9A4}" dt="2026-10-22T19:47:21.321" v="1536"/>
          <ac:spMkLst>
            <pc:docMk/>
            <pc:sldMk cId="3843824308" sldId="285"/>
            <ac:spMk id="8" creationId="{E950818D-33CF-46B5-BFD5-B5BCBEC50AF3}"/>
          </ac:spMkLst>
        </pc:spChg>
        <pc:graphicFrameChg chg="add mod modGraphic">
          <ac:chgData name="Лариса Бусурина" userId="7c00b6dd3ca9a98c" providerId="LiveId" clId="{01D00636-3158-4CA9-9DF5-0A806405C9A4}" dt="2026-10-22T19:48:04.455" v="1542" actId="14734"/>
          <ac:graphicFrameMkLst>
            <pc:docMk/>
            <pc:sldMk cId="3843824308" sldId="285"/>
            <ac:graphicFrameMk id="9" creationId="{FB6BA11B-4148-4045-86F9-E7DB6156E6F4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476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44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66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516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05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483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277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08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606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501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474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868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Видео 3" descr="Люди обсуждения">
            <a:extLst>
              <a:ext uri="{FF2B5EF4-FFF2-40B4-BE49-F238E27FC236}">
                <a16:creationId xmlns:a16="http://schemas.microsoft.com/office/drawing/2014/main" id="{3F26E3D8-8D62-55E7-216A-C8ED105C07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59" r="-1" b="-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508F7DC-CA28-4ACE-AF79-D7E98ED1B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B20218-A500-457C-B65C-F3D198B1F7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1524" y="0"/>
            <a:ext cx="12188952" cy="3652125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B4E4D9-4D8F-407D-89A0-F236988014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8"/>
            <a:ext cx="8686796" cy="2334247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5000" dirty="0">
                <a:solidFill>
                  <a:srgbClr val="FFFFFF"/>
                </a:solidFill>
              </a:rPr>
              <a:t>Психологическая безопасность личности в организации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769539-54D8-4BFF-8F23-933ADF0EB3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870" y="3552826"/>
            <a:ext cx="8720710" cy="2653653"/>
          </a:xfrm>
        </p:spPr>
        <p:txBody>
          <a:bodyPr anchor="t">
            <a:normAutofit/>
          </a:bodyPr>
          <a:lstStyle/>
          <a:p>
            <a:r>
              <a:rPr lang="ru-RU">
                <a:solidFill>
                  <a:srgbClr val="FFFFFF"/>
                </a:solidFill>
              </a:rPr>
              <a:t>Психологическая безопасность в образовательной среде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8686800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450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C44C43-B76A-4F3A-AE02-739290EF4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Психологическая безопасность в организации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7C2D364-883E-4B61-B007-FD32692B0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организационном контексте психологическая безопасность – это состояние, при котором сотрудник может:</a:t>
            </a:r>
          </a:p>
          <a:p>
            <a:r>
              <a:rPr lang="ru-RU" dirty="0"/>
              <a:t>высказывать несогласие, предлагать идеи и сообщать об ошибках без страха наказания, насмешки или потери статуса;</a:t>
            </a:r>
          </a:p>
          <a:p>
            <a:r>
              <a:rPr lang="ru-RU" dirty="0"/>
              <a:t>просить о помощи и получать поддержку;</a:t>
            </a:r>
          </a:p>
          <a:p>
            <a:r>
              <a:rPr lang="ru-RU" dirty="0"/>
              <a:t>открыто говорить о трудностях, не опасаясь стигматизации;</a:t>
            </a:r>
          </a:p>
          <a:p>
            <a:r>
              <a:rPr lang="ru-RU" dirty="0"/>
              <a:t>сохранять достоинство в любых рабочих ситуациях.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Это не «чтобы никто не ругался», а нормализация конструктивной уязвимости: признание, что ошибаться – нормально, если из ошибки извлекают уроки, а не ищут виноватого.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9687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3BB31-A8D5-4906-82A1-B6B6D054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644293"/>
            <a:ext cx="11155680" cy="1066614"/>
          </a:xfrm>
        </p:spPr>
        <p:txBody>
          <a:bodyPr>
            <a:normAutofit/>
          </a:bodyPr>
          <a:lstStyle/>
          <a:p>
            <a:r>
              <a:rPr lang="ru-RU" sz="3200" dirty="0"/>
              <a:t>Угрозы и их проявления. Поведенческие угрозы </a:t>
            </a:r>
            <a:br>
              <a:rPr lang="ru-RU" sz="3200" dirty="0"/>
            </a:br>
            <a:r>
              <a:rPr lang="ru-RU" sz="1800" dirty="0"/>
              <a:t>(то, что делают люди)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2FAF05B-4695-4866-8EC3-3AD45F66507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20700" y="1710907"/>
          <a:ext cx="11156949" cy="46796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90715">
                  <a:extLst>
                    <a:ext uri="{9D8B030D-6E8A-4147-A177-3AD203B41FA5}">
                      <a16:colId xmlns:a16="http://schemas.microsoft.com/office/drawing/2014/main" val="2853098924"/>
                    </a:ext>
                  </a:extLst>
                </a:gridCol>
                <a:gridCol w="4547251">
                  <a:extLst>
                    <a:ext uri="{9D8B030D-6E8A-4147-A177-3AD203B41FA5}">
                      <a16:colId xmlns:a16="http://schemas.microsoft.com/office/drawing/2014/main" val="1588582467"/>
                    </a:ext>
                  </a:extLst>
                </a:gridCol>
                <a:gridCol w="3718983">
                  <a:extLst>
                    <a:ext uri="{9D8B030D-6E8A-4147-A177-3AD203B41FA5}">
                      <a16:colId xmlns:a16="http://schemas.microsoft.com/office/drawing/2014/main" val="218779008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Угроза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Как проявляется на практике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Чем опасна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99241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Моббинг и буллинг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Изоляция, насмешки, саботаж задач, «тихая» травля в чатах, демонстративное игнорирование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Падает доверие к команде, растёт текучесть, снижается инициативность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691666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 dirty="0">
                          <a:effectLst/>
                        </a:rPr>
                        <a:t>Токсичная коммуникация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Сарказм, обесценивание идей, повышенный тон, «я начальник – ты дурак»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Люди перестают предлагать идеи, скрывают проблемы, растёт стресс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10924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Публичные унижения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Разбор ошибок при всех, сравнение сотрудников, шутки над промахами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Формируется культура страха, падает самооценка и вовлечённость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41042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b="1">
                          <a:effectLst/>
                        </a:rPr>
                        <a:t>Газлайтинг и обесценивание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>
                          <a:effectLst/>
                        </a:rPr>
                        <a:t>«Тебе показалось», «Ты преувеличиваешь», «Это не проблема»</a:t>
                      </a:r>
                      <a:endParaRPr lang="ru-RU" sz="22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200" dirty="0">
                          <a:effectLst/>
                        </a:rPr>
                        <a:t>Сотрудник перестаёт доверять своим ощущениям, растёт тревожность</a:t>
                      </a:r>
                      <a:endParaRPr lang="ru-RU" sz="22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65351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6218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23BB31-A8D5-4906-82A1-B6B6D05463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644307"/>
            <a:ext cx="11155680" cy="1463040"/>
          </a:xfrm>
        </p:spPr>
        <p:txBody>
          <a:bodyPr>
            <a:normAutofit/>
          </a:bodyPr>
          <a:lstStyle/>
          <a:p>
            <a:r>
              <a:rPr lang="ru-RU" sz="4000" dirty="0"/>
              <a:t>Угрозы и их проявления. Структурные угрозы </a:t>
            </a:r>
            <a:br>
              <a:rPr lang="ru-RU" sz="4000" dirty="0"/>
            </a:br>
            <a:r>
              <a:rPr lang="ru-RU" sz="1800" dirty="0"/>
              <a:t>(то, как устроены процессы)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4D4D2244-B193-4486-9A9B-7309485BC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1794933"/>
            <a:ext cx="11155680" cy="4551003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accent1"/>
                </a:solidFill>
              </a:rPr>
              <a:t>Непрозрачные решения.</a:t>
            </a:r>
            <a:r>
              <a:rPr lang="ru-RU" sz="2000" dirty="0"/>
              <a:t> Внезапные изменения без объяснения причин, закрытые кадровые решения.</a:t>
            </a:r>
          </a:p>
          <a:p>
            <a:r>
              <a:rPr lang="ru-RU" sz="2000" b="1" i="1" dirty="0">
                <a:solidFill>
                  <a:schemeClr val="accent1"/>
                </a:solidFill>
              </a:rPr>
              <a:t>Двойные стандарты. </a:t>
            </a:r>
            <a:r>
              <a:rPr lang="ru-RU" sz="2000" dirty="0"/>
              <a:t>К разным сотрудникам применяются разные правила (например, одни получают выговор за опоздание, другим это прощается).</a:t>
            </a:r>
          </a:p>
          <a:p>
            <a:r>
              <a:rPr lang="ru-RU" sz="2000" b="1" i="1" dirty="0">
                <a:solidFill>
                  <a:schemeClr val="accent1"/>
                </a:solidFill>
              </a:rPr>
              <a:t>Отсутствие каналов для безопасного обращения. </a:t>
            </a:r>
            <a:r>
              <a:rPr lang="ru-RU" sz="2000" dirty="0"/>
              <a:t>Нет понятного маршрута, куда идти, если столкнулся с несправедливостью или травлей.</a:t>
            </a:r>
          </a:p>
          <a:p>
            <a:r>
              <a:rPr lang="ru-RU" sz="2000" b="1" i="1" dirty="0">
                <a:solidFill>
                  <a:schemeClr val="accent1"/>
                </a:solidFill>
              </a:rPr>
              <a:t>Культура «геройства». </a:t>
            </a:r>
            <a:r>
              <a:rPr lang="ru-RU" sz="2000" dirty="0"/>
              <a:t>Переработки, работа в выходные, «мы все тут одна семья» как оправдание нарушения границ.</a:t>
            </a:r>
          </a:p>
          <a:p>
            <a:r>
              <a:rPr lang="ru-RU" sz="2000" b="1" i="1" dirty="0">
                <a:solidFill>
                  <a:schemeClr val="accent1"/>
                </a:solidFill>
              </a:rPr>
              <a:t>Система мотивации, провоцирующая конкуренцию вместо сотрудничества. </a:t>
            </a:r>
            <a:r>
              <a:rPr lang="ru-RU" sz="2000" dirty="0"/>
              <a:t>Например, жёсткие рейтинги, где часть команды неизбежно оказывается «внизу».</a:t>
            </a:r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0366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63B64B48-4DF9-4D9F-9EF4-BB3DD82E6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Последствия для организации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15C2248-3CC4-4077-99FF-23B91D6AC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Прямые (измеримые):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C46DF39-3410-4C99-88CC-1CA7DCE6B54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рост текучести кадров и затрат на подбор;</a:t>
            </a:r>
          </a:p>
          <a:p>
            <a:r>
              <a:rPr lang="ru-RU" dirty="0"/>
              <a:t>снижение производительности из за стресса и необходимости «защищаться»;</a:t>
            </a:r>
          </a:p>
          <a:p>
            <a:r>
              <a:rPr lang="ru-RU" dirty="0"/>
              <a:t>увеличение количества ошибок и инцидентов (в страхе скрывают проблемы);</a:t>
            </a:r>
          </a:p>
          <a:p>
            <a:r>
              <a:rPr lang="ru-RU" dirty="0"/>
              <a:t>репутационные риски (внутренние конфликты становятся публичными).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35639A9E-4CC1-41DC-8AF3-54ECAD0F24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Косвенные (долгосрочные):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A6FD79D9-9AB9-4434-A42A-A94A18FFC84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dirty="0"/>
              <a:t>утрата талантов: уходят те, кто мог бы предлагать инновации;</a:t>
            </a:r>
          </a:p>
          <a:p>
            <a:r>
              <a:rPr lang="ru-RU" dirty="0"/>
              <a:t>разрушение доверия к руководству и HR;</a:t>
            </a:r>
          </a:p>
          <a:p>
            <a:r>
              <a:rPr lang="ru-RU" dirty="0"/>
              <a:t>формирование «культуры молчания»: проблемы не обсуждают, пока не станут критическими.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91881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E85D5FE-099E-402E-A24D-DA355C4A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/>
              <a:t>Как системно обеспечить психологическую безопасность.  1. Нормы и правила взаимодействия</a:t>
            </a:r>
            <a:br>
              <a:rPr lang="ru-RU" sz="3600"/>
            </a:br>
            <a:endParaRPr lang="ru-RU" sz="3600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69647B3-881D-4481-890E-924B009C9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правило «сначала валидация, потом коррекция» (признать эмоцию, потом обсуждать задачу);</a:t>
            </a:r>
          </a:p>
          <a:p>
            <a:r>
              <a:rPr lang="ru-RU" sz="2400" dirty="0"/>
              <a:t>запрет на публичные унижения и сарказм;</a:t>
            </a:r>
          </a:p>
          <a:p>
            <a:r>
              <a:rPr lang="ru-RU" sz="2400" dirty="0"/>
              <a:t>нормы совещаний: право на несогласие, правило «не перебивать», лимит времени на выступление.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1"/>
                </a:solidFill>
              </a:rPr>
              <a:t>Практика: коллективно сформулировать «Кодекс безопасного взаимодействия» и подписать его. Это повышает ответственность и снижает «а я не знал, что так нельзя»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88166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E85D5FE-099E-402E-A24D-DA355C4A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Как системно обеспечить психологическую безопасность. 2. Конструктивная обратная связь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E5D1B4-A03F-4823-A854-0E5789F4E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Вместо «ты всё сделал плохо» – модели, которые отделяют поведение от личности:</a:t>
            </a:r>
          </a:p>
          <a:p>
            <a:r>
              <a:rPr lang="ru-RU" sz="2400" dirty="0"/>
              <a:t>SBI (</a:t>
            </a:r>
            <a:r>
              <a:rPr lang="ru-RU" sz="2400" dirty="0" err="1"/>
              <a:t>Situation</a:t>
            </a:r>
            <a:r>
              <a:rPr lang="ru-RU" sz="2400" dirty="0"/>
              <a:t>–</a:t>
            </a:r>
            <a:r>
              <a:rPr lang="ru-RU" sz="2400" dirty="0" err="1"/>
              <a:t>Behavior</a:t>
            </a:r>
            <a:r>
              <a:rPr lang="ru-RU" sz="2400" dirty="0"/>
              <a:t>–Impact): «На встрече в 11:00 ты перебил коллегу (С), из за этого он замолчал (В), команда потеряла идею (И)».</a:t>
            </a:r>
          </a:p>
          <a:p>
            <a:r>
              <a:rPr lang="ru-RU" sz="2400" dirty="0"/>
              <a:t>«Плюс – Развитие – Плюс»: сначала признание сильных сторон, затем зона роста, затем снова поддержка.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1"/>
                </a:solidFill>
              </a:rPr>
              <a:t>Практика: обучить руководителей и старших специалистов давать обратную связь по этим моделям и включить навык в оценку эффективности.</a:t>
            </a:r>
          </a:p>
        </p:txBody>
      </p:sp>
    </p:spTree>
    <p:extLst>
      <p:ext uri="{BB962C8B-B14F-4D97-AF65-F5344CB8AC3E}">
        <p14:creationId xmlns:p14="http://schemas.microsoft.com/office/powerpoint/2010/main" val="4031044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E85D5FE-099E-402E-A24D-DA355C4A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Как системно обеспечить психологическую безопасность  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0A965C7A-1965-451B-B475-D1FBDE36D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000" b="1" dirty="0">
                <a:solidFill>
                  <a:schemeClr val="accent1"/>
                </a:solidFill>
              </a:rPr>
              <a:t>3. Каналы безопасного обращения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069647B3-881D-4481-890E-924B009C979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sz="2400" dirty="0"/>
              <a:t>Сотрудник должен знать:</a:t>
            </a:r>
          </a:p>
          <a:p>
            <a:r>
              <a:rPr lang="ru-RU" sz="2400" dirty="0"/>
              <a:t>к кому идти (руководитель, HR, омбудсмен, внутренний психолог);</a:t>
            </a:r>
          </a:p>
          <a:p>
            <a:r>
              <a:rPr lang="ru-RU" sz="2400" dirty="0"/>
              <a:t>как это сделать (анонимная форма, личная встреча, чат поддержки);</a:t>
            </a:r>
          </a:p>
          <a:p>
            <a:r>
              <a:rPr lang="ru-RU" sz="2400" dirty="0"/>
              <a:t>что будет дальше (сроки реакции, формат ответа, конфиденциальность).</a:t>
            </a:r>
          </a:p>
          <a:p>
            <a:pPr marL="0" indent="0">
              <a:buNone/>
            </a:pPr>
            <a:r>
              <a:rPr lang="ru-RU" sz="2400" b="1" i="1" dirty="0">
                <a:solidFill>
                  <a:schemeClr val="accent1"/>
                </a:solidFill>
              </a:rPr>
              <a:t>Практика: создать «Карту помощи» (инфографика с контактами, сроками и описанием, в каких случаях к кому обращаться) и разместить её в общем доступе.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7BD951-0C6A-4A4B-9241-CCA66C1C52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4. Прозрачность решений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31EBC0D-5555-4F38-84B5-C29C72E0C43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ru-RU" dirty="0"/>
              <a:t>Когда люди понимают «почему», снижается тревожность и сопротивление изменениям.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Практика: «правило 36 часов» – любое важное решение сопровождается коротким сообщением: «что меняется», «почему», «что это значит для вас», «куда задать вопросы».</a:t>
            </a:r>
          </a:p>
        </p:txBody>
      </p:sp>
    </p:spTree>
    <p:extLst>
      <p:ext uri="{BB962C8B-B14F-4D97-AF65-F5344CB8AC3E}">
        <p14:creationId xmlns:p14="http://schemas.microsoft.com/office/powerpoint/2010/main" val="3057509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E85D5FE-099E-402E-A24D-DA355C4AE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Как системно обеспечить психологическую безопасность  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CBD161-E2CC-4CA3-AEC6-2F86E37FB1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Безопасность – не вера, а данные. Используйте регулярные замеры:</a:t>
            </a:r>
          </a:p>
          <a:p>
            <a:r>
              <a:rPr lang="ru-RU" dirty="0"/>
              <a:t>короткие опросы (5–7 утверждений, шкала 1–5): «Я могу высказывать несогласие без страха», «Ошибки обсуждают как возможность учиться», «Мои идеи воспринимают всерьёз».</a:t>
            </a:r>
          </a:p>
          <a:p>
            <a:r>
              <a:rPr lang="ru-RU" dirty="0"/>
              <a:t>фокус группы по подразделениям;</a:t>
            </a:r>
          </a:p>
          <a:p>
            <a:r>
              <a:rPr lang="ru-RU" dirty="0"/>
              <a:t>анализ жалоб, увольнений, инцидентов.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Интерпретация: средний балл ниже 3 – сигнал о проблемах; динамика важнее абсолютных значений</a:t>
            </a:r>
            <a:endParaRPr lang="ru-RU" dirty="0"/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075A6472-0D67-4AEC-9FB1-CBC132B024D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Ключевые темы для руководителей и команд:</a:t>
            </a:r>
          </a:p>
          <a:p>
            <a:r>
              <a:rPr lang="ru-RU" dirty="0"/>
              <a:t>конфликтология и медиация;</a:t>
            </a:r>
          </a:p>
          <a:p>
            <a:r>
              <a:rPr lang="ru-RU" dirty="0"/>
              <a:t>эмоциональный интеллект и саморегуляция;</a:t>
            </a:r>
          </a:p>
          <a:p>
            <a:r>
              <a:rPr lang="ru-RU" dirty="0"/>
              <a:t>управление стрессом и выгоранием;</a:t>
            </a:r>
          </a:p>
          <a:p>
            <a:r>
              <a:rPr lang="ru-RU" dirty="0"/>
              <a:t>навыки фасилитации и модерации обсуждений.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Практика: мини тренинги по 45–60 минут с разбором реальных кейсов из компании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D6608B6C-6CD5-4FAC-B5C4-5CBF88F73E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6. Обучение и развитие компетенций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213C9CEB-8D0D-43FD-A13B-6D0DA579D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</a:rPr>
              <a:t>5. Диагностика и измерение</a:t>
            </a:r>
          </a:p>
        </p:txBody>
      </p:sp>
    </p:spTree>
    <p:extLst>
      <p:ext uri="{BB962C8B-B14F-4D97-AF65-F5344CB8AC3E}">
        <p14:creationId xmlns:p14="http://schemas.microsoft.com/office/powerpoint/2010/main" val="1112336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0087CB-3777-40A1-A700-C2C8C3BBB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69" y="953009"/>
            <a:ext cx="11155680" cy="621791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Примеры типовых ситуаций и безопасные реакции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E6A606E5-6A97-4CFC-96C4-C42D8E0641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5958435"/>
              </p:ext>
            </p:extLst>
          </p:nvPr>
        </p:nvGraphicFramePr>
        <p:xfrm>
          <a:off x="520700" y="1981506"/>
          <a:ext cx="11156949" cy="45877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348567">
                  <a:extLst>
                    <a:ext uri="{9D8B030D-6E8A-4147-A177-3AD203B41FA5}">
                      <a16:colId xmlns:a16="http://schemas.microsoft.com/office/drawing/2014/main" val="1386663356"/>
                    </a:ext>
                  </a:extLst>
                </a:gridCol>
                <a:gridCol w="3369733">
                  <a:extLst>
                    <a:ext uri="{9D8B030D-6E8A-4147-A177-3AD203B41FA5}">
                      <a16:colId xmlns:a16="http://schemas.microsoft.com/office/drawing/2014/main" val="2848518657"/>
                    </a:ext>
                  </a:extLst>
                </a:gridCol>
                <a:gridCol w="4438649">
                  <a:extLst>
                    <a:ext uri="{9D8B030D-6E8A-4147-A177-3AD203B41FA5}">
                      <a16:colId xmlns:a16="http://schemas.microsoft.com/office/drawing/2014/main" val="37215728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Ситуация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effectLst/>
                        </a:rPr>
                        <a:t>Небезопасная реакция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Безопасная реакция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199737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Сотрудник говорит: «Я не справляюсь, всё плохо»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«Не ной, у всех так», «Соберись»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«Вижу, что тебе тяжело. Давай разделим задачу на шаги. Что из этого ты можешь сделать сегодня?»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2419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На совещании перебивают и обесценивают идею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Игнорирование, «сами разберутся»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«Спасибо за идею. Давай сначала дослушаем до конца, потом обсудим. Что ещё важно добавить?»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22453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В чате появляются насмешки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Пропуск мимо ушей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«Так не говорим. Если есть несогласие – формулируем без оскорблений. Давайте по‑другому: что именно не нравится и как сделать лучше?»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13659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Сотрудник сообщает о проблеме, а в ответ: «Это не ко мне»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«Иди к другому»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«Спасибо, что сказал. Сейчас я не могу решить, но знаю, кто поможет. Давай я тебя соединю или запишу и передам»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62230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1671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Ближний план клавиши и кэйхоле">
            <a:extLst>
              <a:ext uri="{FF2B5EF4-FFF2-40B4-BE49-F238E27FC236}">
                <a16:creationId xmlns:a16="http://schemas.microsoft.com/office/drawing/2014/main" id="{F7E22A99-EFE4-DC42-B393-583DE9404B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52" r="-1" b="494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37992A9-1E8C-4E57-B4F4-EE2D38E5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63D264B-4E47-4CD3-B057-C3E7B95C1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7"/>
            <a:ext cx="5021182" cy="330951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700" dirty="0">
                <a:solidFill>
                  <a:srgbClr val="FFFFFF"/>
                </a:solidFill>
              </a:rPr>
              <a:t>Психологическая безопасность в образовательной среде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02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6646B2-00DB-4FBA-9634-3350BA9E9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Участники и выражение безопасности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B86990-0F79-47BE-9D5A-33AAA81BB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1"/>
                </a:solidFill>
              </a:rPr>
              <a:t>Ученики.</a:t>
            </a:r>
            <a:r>
              <a:rPr lang="ru-RU" dirty="0"/>
              <a:t> Чувство, что их не высмеивают, не сравнивают, не ставят в унизительное положение; есть понятные правила поведения и понятные последствия нарушений; можно обратиться за помощью и быть услышанным.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Педагоги. </a:t>
            </a:r>
            <a:r>
              <a:rPr lang="ru-RU" dirty="0"/>
              <a:t>Поддержка администрации, защита от необоснованных претензий, понятные критерии оценки работы, возможность обсуждать сложные случаи (</a:t>
            </a:r>
            <a:r>
              <a:rPr lang="ru-RU" dirty="0" err="1"/>
              <a:t>супервизии</a:t>
            </a:r>
            <a:r>
              <a:rPr lang="ru-RU" dirty="0"/>
              <a:t>), снижение административной и эмоциональной нагрузки.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Родители. </a:t>
            </a:r>
            <a:r>
              <a:rPr lang="ru-RU" dirty="0"/>
              <a:t>Прозрачность правил и процедур, уважительное общение, возможность конструктивно обсуждать проблемы ребёнка без обвинений.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Администрация. </a:t>
            </a:r>
            <a:r>
              <a:rPr lang="ru-RU" dirty="0"/>
              <a:t>Наличие чётких алгоритмов реагирования на конфликты и травлю, система мониторинга климата, инструменты профилактики, чтобы проблемы не «взрывались» внезапно.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25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70A46B-B67C-4FEE-8A30-C0B489204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Угрозы в школе и вузе: поведенческие угрозы (действия конкретных людей)</a:t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15DF2E1-B155-47F8-A79F-B287BDC370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6414611"/>
              </p:ext>
            </p:extLst>
          </p:nvPr>
        </p:nvGraphicFramePr>
        <p:xfrm>
          <a:off x="402167" y="2441448"/>
          <a:ext cx="11156949" cy="384537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8983">
                  <a:extLst>
                    <a:ext uri="{9D8B030D-6E8A-4147-A177-3AD203B41FA5}">
                      <a16:colId xmlns:a16="http://schemas.microsoft.com/office/drawing/2014/main" val="495380499"/>
                    </a:ext>
                  </a:extLst>
                </a:gridCol>
                <a:gridCol w="3718983">
                  <a:extLst>
                    <a:ext uri="{9D8B030D-6E8A-4147-A177-3AD203B41FA5}">
                      <a16:colId xmlns:a16="http://schemas.microsoft.com/office/drawing/2014/main" val="736442557"/>
                    </a:ext>
                  </a:extLst>
                </a:gridCol>
                <a:gridCol w="3718983">
                  <a:extLst>
                    <a:ext uri="{9D8B030D-6E8A-4147-A177-3AD203B41FA5}">
                      <a16:colId xmlns:a16="http://schemas.microsoft.com/office/drawing/2014/main" val="386194729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Угроза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Как проявляется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Кто чаще всего страдает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828519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Буллинг и травля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Насмешки, оскорбления, бойкот, порча вещей, распространение слухов, кибербуллинг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Чаще всего – «другие»: новенькие, дети с особенностями, те, кто слабее в коммуникации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108292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Публичное обесценивание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Учитель критикует при классе, сравнивает учеников, использует сарказм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Ученик теряет мотивацию, растёт тревожность и стыд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740513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Газлайтинг в отношениях «учитель–ученик»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«Тебе показалось», «Ты всё преувеличиваешь», игнорирование жалоб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Ребёнок перестаёт доверять своим ощущениям, скрывает проблемы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09951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>
                          <a:effectLst/>
                        </a:rPr>
                        <a:t>Давление через оценки и рейтинги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«Если не сдашь – выгонят», «Ты хуже всех», акцент на сравнении, а не на прогрессе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Формируется выученная беспомощность, страх ошибок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4673847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312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0970F-F013-4B45-98D9-B2A62423F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Системные угрозы (как устроены процессы)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3C9CE94-686B-4DBC-BE5E-10B369F61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>
                <a:solidFill>
                  <a:schemeClr val="accent1"/>
                </a:solidFill>
              </a:rPr>
              <a:t>Отсутствие </a:t>
            </a:r>
            <a:r>
              <a:rPr lang="ru-RU" b="1" i="1" dirty="0" err="1">
                <a:solidFill>
                  <a:schemeClr val="accent1"/>
                </a:solidFill>
              </a:rPr>
              <a:t>антибуллинговой</a:t>
            </a:r>
            <a:r>
              <a:rPr lang="ru-RU" b="1" i="1" dirty="0">
                <a:solidFill>
                  <a:schemeClr val="accent1"/>
                </a:solidFill>
              </a:rPr>
              <a:t> политики</a:t>
            </a:r>
            <a:r>
              <a:rPr lang="ru-RU" dirty="0"/>
              <a:t>. Нет понятных правил, алгоритмов и ответственности: «сами разберутся».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Перегрузка и дефицит времени</a:t>
            </a:r>
            <a:r>
              <a:rPr lang="ru-RU" dirty="0"/>
              <a:t>. Учителю не хватает времени на индивидуальную поддержку, профилактику и разбор конфликтов.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Формальная работа психологической службы</a:t>
            </a:r>
            <a:r>
              <a:rPr lang="ru-RU" dirty="0"/>
              <a:t>. Психолог «только тестирует», нет регулярных </a:t>
            </a:r>
            <a:r>
              <a:rPr lang="ru-RU" dirty="0" err="1"/>
              <a:t>супервизий</a:t>
            </a:r>
            <a:r>
              <a:rPr lang="ru-RU" dirty="0"/>
              <a:t> для педагогов, нет медиации.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Закрытость и непрозрачность</a:t>
            </a:r>
            <a:r>
              <a:rPr lang="ru-RU" dirty="0"/>
              <a:t>. Родители не знают, как и к кому обращаться; ученики не понимают, что считается травлей и куда жаловаться.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Культура «высоких результатов любой ценой».</a:t>
            </a:r>
            <a:r>
              <a:rPr lang="ru-RU" dirty="0"/>
              <a:t> Давление на педагогов и учеников ради рейтингов, что провоцирует обесценивание и агрессию.</a:t>
            </a:r>
          </a:p>
        </p:txBody>
      </p:sp>
    </p:spTree>
    <p:extLst>
      <p:ext uri="{BB962C8B-B14F-4D97-AF65-F5344CB8AC3E}">
        <p14:creationId xmlns:p14="http://schemas.microsoft.com/office/powerpoint/2010/main" val="31609953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79CC8A-4A84-4E05-90A7-071B74E3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Системное обеспечение психологической безопасности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C33699-FA9C-4FD3-8BD1-95DD99A6C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err="1">
                <a:solidFill>
                  <a:schemeClr val="accent1"/>
                </a:solidFill>
              </a:rPr>
              <a:t>Антибуллинговая</a:t>
            </a:r>
            <a:r>
              <a:rPr lang="ru-RU" b="1" dirty="0">
                <a:solidFill>
                  <a:schemeClr val="accent1"/>
                </a:solidFill>
              </a:rPr>
              <a:t> политика и понятные алгоритмы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0D82D4B-C1D0-4FCE-9FAD-6AA92AD39E3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Что нужно:</a:t>
            </a:r>
          </a:p>
          <a:p>
            <a:r>
              <a:rPr lang="ru-RU" dirty="0"/>
              <a:t>Локальный акт «О недопустимости психологического насилия и травли» с расшифровкой, что считается </a:t>
            </a:r>
            <a:r>
              <a:rPr lang="ru-RU" dirty="0" err="1"/>
              <a:t>буллингом</a:t>
            </a:r>
            <a:r>
              <a:rPr lang="ru-RU" dirty="0"/>
              <a:t>, и чёткими шагами реагирования.</a:t>
            </a:r>
          </a:p>
          <a:p>
            <a:r>
              <a:rPr lang="ru-RU" dirty="0"/>
              <a:t>Алгоритм действий при выявлении травли (см. ниже).</a:t>
            </a:r>
          </a:p>
          <a:p>
            <a:r>
              <a:rPr lang="ru-RU" dirty="0"/>
              <a:t>Правила класса/группы, выработанные совместно с учениками: конкретные поведенческие договорённости, а не абстрактные «будьте вежливы».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EED325F7-426B-48C8-93B2-0B2A43CDAF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Пример простого алгоритма при выявлении </a:t>
            </a:r>
            <a:r>
              <a:rPr lang="ru-RU" b="1" dirty="0" err="1">
                <a:solidFill>
                  <a:schemeClr val="accent1"/>
                </a:solidFill>
              </a:rPr>
              <a:t>буллинга</a:t>
            </a:r>
            <a:r>
              <a:rPr lang="ru-RU" b="1" dirty="0">
                <a:solidFill>
                  <a:schemeClr val="accent1"/>
                </a:solidFill>
              </a:rPr>
              <a:t>: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ABE7269-9580-4EF8-BDBA-3350D6EAD96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1. Немедленно остановить травлю.</a:t>
            </a:r>
          </a:p>
          <a:p>
            <a:pPr marL="0" indent="0">
              <a:buNone/>
            </a:pPr>
            <a:r>
              <a:rPr lang="ru-RU" dirty="0"/>
              <a:t>2. Оказать первую психологическую поддержку пострадавшему.</a:t>
            </a:r>
          </a:p>
          <a:p>
            <a:pPr marL="0" indent="0">
              <a:buNone/>
            </a:pPr>
            <a:r>
              <a:rPr lang="ru-RU" dirty="0"/>
              <a:t>3. Провести индивидуальную беседу с агрессором (без публичного осуждения).</a:t>
            </a:r>
          </a:p>
          <a:p>
            <a:pPr marL="0" indent="0">
              <a:buNone/>
            </a:pPr>
            <a:r>
              <a:rPr lang="ru-RU" dirty="0"/>
              <a:t>4. Собрать факты от свидетелей.</a:t>
            </a:r>
          </a:p>
          <a:p>
            <a:pPr marL="0" indent="0">
              <a:buNone/>
            </a:pPr>
            <a:r>
              <a:rPr lang="ru-RU" dirty="0"/>
              <a:t>5. Разработать план коррекции и поддержки для всех сторон.</a:t>
            </a:r>
          </a:p>
          <a:p>
            <a:pPr marL="0" indent="0">
              <a:buNone/>
            </a:pPr>
            <a:r>
              <a:rPr lang="ru-RU" dirty="0"/>
              <a:t>6.  Проинформировать родителей и согласовать дальнейшие шаги.</a:t>
            </a:r>
          </a:p>
          <a:p>
            <a:pPr marL="0" indent="0">
              <a:buNone/>
            </a:pPr>
            <a:r>
              <a:rPr lang="ru-RU" dirty="0"/>
              <a:t>7. Провести профилактическую работу в классе (правила, ценности, эмпатия).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45816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4E38F63F-ED17-40D5-AB58-0BB14853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Служба сопровождения и маршруты помощи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78A2C08C-5959-4FF8-85D5-3E0845812C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7198340"/>
              </p:ext>
            </p:extLst>
          </p:nvPr>
        </p:nvGraphicFramePr>
        <p:xfrm>
          <a:off x="513843" y="2441448"/>
          <a:ext cx="11156949" cy="352837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73757">
                  <a:extLst>
                    <a:ext uri="{9D8B030D-6E8A-4147-A177-3AD203B41FA5}">
                      <a16:colId xmlns:a16="http://schemas.microsoft.com/office/drawing/2014/main" val="1934796595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44637528"/>
                    </a:ext>
                  </a:extLst>
                </a:gridCol>
                <a:gridCol w="4863592">
                  <a:extLst>
                    <a:ext uri="{9D8B030D-6E8A-4147-A177-3AD203B41FA5}">
                      <a16:colId xmlns:a16="http://schemas.microsoft.com/office/drawing/2014/main" val="17568073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Участник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Куда идти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Что получит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161967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Ученик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Классный руководитель, школьный психолог, соцпедагог, медиатор, горячая линия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Первая поддержка, разбор ситуации, сопровождение, медиация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970157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Педагог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Завуч, психолог, супервизор, методист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Разбор случая, эмоциональная поддержка, рекомендации, помощь в коммуникации с родителями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7420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b="1">
                          <a:effectLst/>
                        </a:rPr>
                        <a:t>Родитель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>
                          <a:effectLst/>
                        </a:rPr>
                        <a:t>Классный руководитель, завуч, служба медиации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400" dirty="0">
                          <a:effectLst/>
                        </a:rPr>
                        <a:t>Понятное объяснение, план действий, сопровождение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4448632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C0B35890-9B90-4A44-B9CC-0B2566516843}"/>
              </a:ext>
            </a:extLst>
          </p:cNvPr>
          <p:cNvSpPr txBox="1"/>
          <p:nvPr/>
        </p:nvSpPr>
        <p:spPr>
          <a:xfrm flipH="1">
            <a:off x="521207" y="6169883"/>
            <a:ext cx="111495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1" dirty="0">
                <a:solidFill>
                  <a:schemeClr val="accent1"/>
                </a:solidFill>
              </a:rPr>
              <a:t>Практика: «Карта помощи» – инфографика в каждом классе и на сайте школы: кто такие психолог/медиатор, как к ним попасть, сколько времени займёт первая встреча, что будет конфиденциально, а что – нет.</a:t>
            </a:r>
          </a:p>
        </p:txBody>
      </p:sp>
    </p:spTree>
    <p:extLst>
      <p:ext uri="{BB962C8B-B14F-4D97-AF65-F5344CB8AC3E}">
        <p14:creationId xmlns:p14="http://schemas.microsoft.com/office/powerpoint/2010/main" val="2245369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79CC8A-4A84-4E05-90A7-071B74E31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Системное обеспечение психологической безопасности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C8A685-087F-48AC-8883-E6BDEE5FC5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 Диагностика и мониторинг психологического климата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EC3C1B7-3202-4643-99AD-2FD3892D4F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Обучение и развитие компетенций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7C2D351C-1F0B-42E1-8750-1B25A862AC2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dirty="0"/>
              <a:t>Регулярные замеры помогают выявлять проблемы до того, как они станут кризисными.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dirty="0"/>
              <a:t>Инструменты: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Анонимные опросы учеников (5–7 утверждений, шкала 1–5): «Если меня обижают, я знаю, к кому обратиться», «В нашем классе не принято высмеивать ошибки», «Я могу сказать, что мне неприятно, и меня услышат».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Фокус группы по параллелям/курсам.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Анализ инцидентов: сколько обращений, какие типы конфликтов, динамика по классам/группам.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Экспресс наблюдение педагогов по чек листу (изменения в поведении, избегание группы, ухудшение успеваемости).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b="1" i="1" dirty="0">
                <a:solidFill>
                  <a:schemeClr val="accent1"/>
                </a:solidFill>
              </a:rPr>
              <a:t>Интерпретация: средний балл ниже 3 – сигнал о проблемах; динамика важнее абсолютных значений.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400" dirty="0"/>
          </a:p>
        </p:txBody>
      </p:sp>
      <p:sp>
        <p:nvSpPr>
          <p:cNvPr id="14" name="Объект 13">
            <a:extLst>
              <a:ext uri="{FF2B5EF4-FFF2-40B4-BE49-F238E27FC236}">
                <a16:creationId xmlns:a16="http://schemas.microsoft.com/office/drawing/2014/main" id="{C408F974-4786-45D2-8584-ACBA906978C2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Ключевые темы для педагогов и администрации:</a:t>
            </a:r>
          </a:p>
          <a:p>
            <a:r>
              <a:rPr lang="ru-RU" sz="1600" dirty="0"/>
              <a:t>распознавание ранних признаков неблагополучия и </a:t>
            </a:r>
            <a:r>
              <a:rPr lang="ru-RU" sz="1600" dirty="0" err="1"/>
              <a:t>буллинга</a:t>
            </a:r>
            <a:r>
              <a:rPr lang="ru-RU" sz="1600" dirty="0"/>
              <a:t>;</a:t>
            </a:r>
          </a:p>
          <a:p>
            <a:r>
              <a:rPr lang="ru-RU" sz="1600" dirty="0"/>
              <a:t>ненасильственное общение, активное слушание, я сообщения;</a:t>
            </a:r>
          </a:p>
          <a:p>
            <a:r>
              <a:rPr lang="ru-RU" sz="1600" dirty="0"/>
              <a:t>управление конфликтами, восстановительные практики;</a:t>
            </a:r>
          </a:p>
          <a:p>
            <a:r>
              <a:rPr lang="ru-RU" sz="1600" dirty="0"/>
              <a:t>профилактика выгорания, саморегуляция.</a:t>
            </a:r>
          </a:p>
          <a:p>
            <a:pPr marL="0" indent="0">
              <a:buNone/>
            </a:pPr>
            <a:r>
              <a:rPr lang="ru-RU" sz="1600" b="1" i="1" dirty="0">
                <a:solidFill>
                  <a:schemeClr val="accent1"/>
                </a:solidFill>
              </a:rPr>
              <a:t>Практика: ежемесячные 45 минутные мини тренинги с разбором реальных кейсов из школы/вуза.</a:t>
            </a:r>
          </a:p>
        </p:txBody>
      </p:sp>
    </p:spTree>
    <p:extLst>
      <p:ext uri="{BB962C8B-B14F-4D97-AF65-F5344CB8AC3E}">
        <p14:creationId xmlns:p14="http://schemas.microsoft.com/office/powerpoint/2010/main" val="12224957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D91580-3D7E-4D94-8248-CB7CC2C17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Создание референтной среды (среды, в которой хочется быть)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6A600E-9630-4904-8768-80B8A5AF76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2800" dirty="0"/>
              <a:t>Это про ценности и ритуалы, которые делают среду «своей».</a:t>
            </a:r>
          </a:p>
          <a:p>
            <a:r>
              <a:rPr lang="ru-RU" sz="2800" b="1" i="1" dirty="0">
                <a:solidFill>
                  <a:schemeClr val="accent1"/>
                </a:solidFill>
              </a:rPr>
              <a:t>Совместное создание правил класса</a:t>
            </a:r>
            <a:r>
              <a:rPr lang="ru-RU" sz="2800" dirty="0"/>
              <a:t>. Подпись всех участников, визуальная памятка на стене.</a:t>
            </a:r>
          </a:p>
          <a:p>
            <a:r>
              <a:rPr lang="ru-RU" sz="2800" b="1" i="1" dirty="0">
                <a:solidFill>
                  <a:schemeClr val="accent1"/>
                </a:solidFill>
              </a:rPr>
              <a:t>Ритуалы признания. </a:t>
            </a:r>
            <a:r>
              <a:rPr lang="ru-RU" sz="2800" dirty="0"/>
              <a:t>Еженедельное «слово недели», доска благодарности, «истории успеха» без сравнения.</a:t>
            </a:r>
          </a:p>
          <a:p>
            <a:r>
              <a:rPr lang="ru-RU" sz="2800" b="1" i="1" dirty="0">
                <a:solidFill>
                  <a:schemeClr val="accent1"/>
                </a:solidFill>
              </a:rPr>
              <a:t>Пространство для диалога</a:t>
            </a:r>
            <a:r>
              <a:rPr lang="ru-RU" sz="2800" dirty="0"/>
              <a:t>. «Час вопросов и ответов» с администрацией, ящик предложений, регулярные встречи «учитель–родители–ученики».</a:t>
            </a:r>
          </a:p>
        </p:txBody>
      </p:sp>
    </p:spTree>
    <p:extLst>
      <p:ext uri="{BB962C8B-B14F-4D97-AF65-F5344CB8AC3E}">
        <p14:creationId xmlns:p14="http://schemas.microsoft.com/office/powerpoint/2010/main" val="207641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844CA0-D145-44FD-AFEC-243484B72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69" y="673608"/>
            <a:ext cx="11155680" cy="689525"/>
          </a:xfrm>
        </p:spPr>
        <p:txBody>
          <a:bodyPr>
            <a:normAutofit/>
          </a:bodyPr>
          <a:lstStyle/>
          <a:p>
            <a:r>
              <a:rPr lang="ru-RU" sz="3600" dirty="0"/>
              <a:t>Примеры типовых ситуаций и безопасные реакции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FADF189-C1ED-49E4-BD9E-670804567B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5109005"/>
              </p:ext>
            </p:extLst>
          </p:nvPr>
        </p:nvGraphicFramePr>
        <p:xfrm>
          <a:off x="513082" y="1363133"/>
          <a:ext cx="11156949" cy="458774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56651">
                  <a:extLst>
                    <a:ext uri="{9D8B030D-6E8A-4147-A177-3AD203B41FA5}">
                      <a16:colId xmlns:a16="http://schemas.microsoft.com/office/drawing/2014/main" val="4234596666"/>
                    </a:ext>
                  </a:extLst>
                </a:gridCol>
                <a:gridCol w="2878667">
                  <a:extLst>
                    <a:ext uri="{9D8B030D-6E8A-4147-A177-3AD203B41FA5}">
                      <a16:colId xmlns:a16="http://schemas.microsoft.com/office/drawing/2014/main" val="691011321"/>
                    </a:ext>
                  </a:extLst>
                </a:gridCol>
                <a:gridCol w="5421631">
                  <a:extLst>
                    <a:ext uri="{9D8B030D-6E8A-4147-A177-3AD203B41FA5}">
                      <a16:colId xmlns:a16="http://schemas.microsoft.com/office/drawing/2014/main" val="29690672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Ситуация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Небезопасная реакция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>
                          <a:effectLst/>
                        </a:rPr>
                        <a:t>Безопасная реакция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6006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Ученик говорит: «Меня дразнят»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«Не обращай внимания», «Сам виноват»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«Спасибо, что сказал. Это важно. Давай сейчас я помогу тебе, а потом разберёмся вместе с психологом и классным руководителем»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986167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На уроке высмеивают ошибку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Игнорирование, «не отвлекайте»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«Ошибка – часть обучения. Спасибо, что попробовал. Давай разберём, где именно было сложно»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528261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Педагог получает агрессивное сообщение от родителя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Ответ в эмоциях, «вы не понимаете», игнор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«Вижу, что вы сильно переживаете. Давайте назначим встречу, чтобы спокойно обсудить ситуацию и найти решение»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62293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В чате класса появляются оскорбления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effectLst/>
                        </a:rPr>
                        <a:t>Пропуск мимо ушей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</a:rPr>
                        <a:t>«Так не говорим. Если есть несогласие – формулируем без оскорблений. Давайте по‑другому: что именно не нравится и как сделать лучше?»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568618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11398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2921C-7C34-4ADD-AF9D-C213AE233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Интеграция в образовательные процессы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3B89BFF-9B51-47BD-89DF-AFCA6DFD5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i="1" dirty="0">
                <a:solidFill>
                  <a:schemeClr val="accent1"/>
                </a:solidFill>
              </a:rPr>
              <a:t>В планирование воспитательной работы. </a:t>
            </a:r>
            <a:r>
              <a:rPr lang="ru-RU" dirty="0"/>
              <a:t>Ежемесячные классные часы по темам эмпатии, границ, цифровой безопасности, </a:t>
            </a:r>
            <a:r>
              <a:rPr lang="ru-RU" dirty="0" err="1"/>
              <a:t>антибуллинга</a:t>
            </a:r>
            <a:r>
              <a:rPr lang="ru-RU" dirty="0"/>
              <a:t>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В </a:t>
            </a:r>
            <a:r>
              <a:rPr lang="ru-RU" b="1" i="1" dirty="0" err="1">
                <a:solidFill>
                  <a:schemeClr val="accent1"/>
                </a:solidFill>
              </a:rPr>
              <a:t>онбординг</a:t>
            </a:r>
            <a:r>
              <a:rPr lang="ru-RU" b="1" i="1" dirty="0">
                <a:solidFill>
                  <a:schemeClr val="accent1"/>
                </a:solidFill>
              </a:rPr>
              <a:t> новых учеников и педагогов. </a:t>
            </a:r>
            <a:r>
              <a:rPr lang="ru-RU" dirty="0"/>
              <a:t>Знакомство с правилами класса, «Картой помощи», мини тренинг по коммуникации.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В систему оценки педагогов. </a:t>
            </a:r>
            <a:r>
              <a:rPr lang="ru-RU" dirty="0"/>
              <a:t>Показатели по климату (опросы, доля решённых инцидентов, участие в </a:t>
            </a:r>
            <a:r>
              <a:rPr lang="ru-RU" dirty="0" err="1"/>
              <a:t>супервизиях</a:t>
            </a:r>
            <a:r>
              <a:rPr lang="ru-RU" dirty="0"/>
              <a:t>).</a:t>
            </a:r>
          </a:p>
          <a:p>
            <a:r>
              <a:rPr lang="ru-RU" b="1" i="1" dirty="0">
                <a:solidFill>
                  <a:schemeClr val="accent1"/>
                </a:solidFill>
              </a:rPr>
              <a:t>В работу психологической службы</a:t>
            </a:r>
            <a:r>
              <a:rPr lang="ru-RU" dirty="0"/>
              <a:t>. Регулярные </a:t>
            </a:r>
            <a:r>
              <a:rPr lang="ru-RU" dirty="0" err="1"/>
              <a:t>супервизии</a:t>
            </a:r>
            <a:r>
              <a:rPr lang="ru-RU" dirty="0"/>
              <a:t> для педагогов, медиация, восстановительные беседы.</a:t>
            </a:r>
          </a:p>
          <a:p>
            <a:pPr marL="0" indent="0">
              <a:buNone/>
            </a:pPr>
            <a:r>
              <a:rPr lang="ru-RU" b="1" i="0" dirty="0" err="1">
                <a:solidFill>
                  <a:srgbClr val="333333"/>
                </a:solidFill>
                <a:effectLst/>
                <a:latin typeface="YS Text"/>
              </a:rPr>
              <a:t>Онбординг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(от англ. </a:t>
            </a:r>
            <a:r>
              <a:rPr lang="ru-RU" b="0" i="1" dirty="0" err="1">
                <a:solidFill>
                  <a:srgbClr val="333333"/>
                </a:solidFill>
                <a:effectLst/>
                <a:latin typeface="YS Text"/>
              </a:rPr>
              <a:t>onboarding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— «введение в должность») — это системный процесс адаптации нового сотрудника в компании. </a:t>
            </a:r>
          </a:p>
          <a:p>
            <a:pPr marL="0" indent="0">
              <a:buNone/>
            </a:pPr>
            <a:r>
              <a:rPr lang="ru-RU" b="1" i="0" dirty="0" err="1">
                <a:solidFill>
                  <a:srgbClr val="333333"/>
                </a:solidFill>
                <a:effectLst/>
                <a:latin typeface="YS Text"/>
              </a:rPr>
              <a:t>Супервизия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 (лат.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YS Text"/>
              </a:rPr>
              <a:t>supervidere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 - обозревать сверху) - </a:t>
            </a:r>
            <a:r>
              <a:rPr lang="ru-RU" b="1" i="0" dirty="0">
                <a:solidFill>
                  <a:srgbClr val="333333"/>
                </a:solidFill>
                <a:effectLst/>
                <a:latin typeface="YS Text"/>
              </a:rPr>
              <a:t>один из методов теоретического и практического повышения квалификации специалистов в области психологического консультирования</a:t>
            </a:r>
            <a:r>
              <a:rPr lang="ru-RU" b="0" i="0" dirty="0">
                <a:solidFill>
                  <a:srgbClr val="333333"/>
                </a:solidFill>
                <a:effectLst/>
                <a:latin typeface="YS Text"/>
              </a:rPr>
              <a:t>. Это встреча, на которой специалист обсуждает свои кейсы с наставником, чтобы получить поддержку, обратную связь и новый взгляд на ситуацию.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897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20BB609-EF92-42DB-836C-0699A590B5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Видео 5" descr="Удалить шахматные фрагменты">
            <a:extLst>
              <a:ext uri="{FF2B5EF4-FFF2-40B4-BE49-F238E27FC236}">
                <a16:creationId xmlns:a16="http://schemas.microsoft.com/office/drawing/2014/main" id="{21ED84DE-ABC5-CA22-E358-40EFB99B7F6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59" r="-1" b="-1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37992A9-1E8C-4E57-B4F4-EE2D38E50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89239" y="-389238"/>
            <a:ext cx="6858000" cy="7636476"/>
          </a:xfrm>
          <a:prstGeom prst="rect">
            <a:avLst/>
          </a:prstGeom>
          <a:gradFill>
            <a:gsLst>
              <a:gs pos="100000">
                <a:srgbClr val="000000">
                  <a:alpha val="0"/>
                </a:srgbClr>
              </a:gs>
              <a:gs pos="0">
                <a:schemeClr val="tx1"/>
              </a:gs>
              <a:gs pos="0">
                <a:srgbClr val="000000">
                  <a:alpha val="7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CF34E2F1-5F60-49C7-BF0D-A06BBCAAC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870" y="978407"/>
            <a:ext cx="5021182" cy="330951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200">
                <a:solidFill>
                  <a:srgbClr val="FFFFFF"/>
                </a:solidFill>
              </a:rPr>
              <a:t>Общие механизмы и критерии оценки психологической безопасности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98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B67B3477-BA9E-4F9F-A3C7-32ED68729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653288"/>
            <a:ext cx="11164824" cy="1216152"/>
          </a:xfrm>
        </p:spPr>
        <p:txBody>
          <a:bodyPr>
            <a:normAutofit fontScale="90000"/>
          </a:bodyPr>
          <a:lstStyle/>
          <a:p>
            <a:r>
              <a:rPr lang="ru-RU" dirty="0"/>
              <a:t>Универсальные механизмы обеспечения психологической безопасности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E6824A-6482-4708-A786-F915A0E104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968" y="2011680"/>
            <a:ext cx="5166360" cy="65836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Профилактика: работа с рисками до того, как они станут кризисом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9FD56CD-ED6A-40D1-A61D-DFA096BC74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648" y="2661920"/>
            <a:ext cx="5166360" cy="33101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Профилактика – это не «лекции про доброту», а системные практики, которые снижают вероятность насилия и повышают устойчивость среды.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Что входит в профилактику: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Формирование норм и правил. Понятные поведенческие договорённости (кодекс взаимодействия, правила совещаний/класса), которые разделяют все участники.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Обучение навыкам. Активное слушание, ненасильственное общение, управление конфликтами, саморегуляция, распознавание ранних признаков неблагополучия.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Развитие ресурсов личности и группы. Жизнестойкость, эмоциональный интеллект, навыки просить о помощи, культура взаимоподдержки.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Снижение структурных факторов риска. Прозрачность решений, справедливые критерии оценки, понятные маршруты помощи, снижение перегрузки.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Практики: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регулярные мини тренинги (45–60 минут) с разбором реальных кейсов;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«стартовые встречи» для новых сотрудников/учеников: знакомство с правилами, картой помощи, примерами безопасного поведения;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ритуалы признания и поддержки (доска благодарности, «слово недели», еженедельные «круги поддержки» в классе);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сценарии типовых ситуаций: как реагировать на насмешки, как давать обратную связь, как остановить травлю.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200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9C087D13-431A-47CB-AA64-F171A3505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38392" y="2003552"/>
            <a:ext cx="5166360" cy="65836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 Диагностика: измерение и выявление проблем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4E03693-1306-4FBE-A308-487F290316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38392" y="2661920"/>
            <a:ext cx="5631688" cy="331012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Без данных любые усилия остаются «на ощущениях». Диагностика должна быть регулярной, анонимной (где уместно) и понятной по результатам.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Инструменты и форматы: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Короткие опросы (5–7 утверждений, шкала 1–5). Примеры утверждений: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«Я могу высказывать несогласие, не опасаясь наказания».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«Ошибки в нашей команде обсуждают как возможность учиться».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«Мои идеи воспринимают всерьёз».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«Если я попрошу о помощи, мне помогут».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200" dirty="0"/>
              <a:t>«В нашем классе/отделе не принято высмеивать ошибки».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Фокус группы по подразделениям/параллелям: обсуждение конкретных ситуаций, барьеров и идей по улучшению.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Анализ инцидентов: учёт обращений, жалоб, увольнений, прогулов, конфликтов; выявление «горячих точек» (классы, отделы, чаты).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Экспресс наблюдение по чек листам: изменения в поведении, избегание группы, ухудшение успеваемости/результатов, телесные реакции.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Качественные методы: незаконченные предложения, «дерево взаимоотношений», «карта эмоций класса».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200" dirty="0"/>
              <a:t>Интерпретация результатов: средний балл ниже 3 – сигнал о проблемах; динамика важнее абсолютных значений: рост на 0,5–1 балл за 3–6 месяцев – хороший эффект; пики жалоб в конкретных отделах/классах – повод для точечного вмешательства.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97949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3C96486C-BC45-4186-90BB-3D4C3ABC7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Реагирование: алгоритмы вмешательства при конфликтах и травле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6ADF17E4-4F84-4643-9116-3E80B7C06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Реакция должна быть быстрой, прозрачной и безопасной для пострадавшего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6C2D3FB2-8B59-4E2A-9124-008187E3A99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400" dirty="0"/>
              <a:t>Базовые принципы:</a:t>
            </a:r>
          </a:p>
          <a:p>
            <a:r>
              <a:rPr lang="ru-RU" sz="1400" dirty="0"/>
              <a:t>немедленная остановка насилия;</a:t>
            </a:r>
          </a:p>
          <a:p>
            <a:r>
              <a:rPr lang="ru-RU" sz="1400" dirty="0"/>
              <a:t>приоритет безопасности и поддержки пострадавшего;</a:t>
            </a:r>
          </a:p>
          <a:p>
            <a:r>
              <a:rPr lang="ru-RU" sz="1400" dirty="0"/>
              <a:t>индивидуальная работа с агрессором без публичного осуждения;</a:t>
            </a:r>
          </a:p>
          <a:p>
            <a:r>
              <a:rPr lang="ru-RU" sz="1400" dirty="0"/>
              <a:t>сбор фактов от свидетелей;</a:t>
            </a:r>
          </a:p>
          <a:p>
            <a:r>
              <a:rPr lang="ru-RU" sz="1400" dirty="0"/>
              <a:t>информирование ответственных и родителей (если уместно);</a:t>
            </a:r>
          </a:p>
          <a:p>
            <a:r>
              <a:rPr lang="ru-RU" sz="1400" dirty="0"/>
              <a:t>план коррекции и поддержки для всех сторон;</a:t>
            </a:r>
          </a:p>
          <a:p>
            <a:r>
              <a:rPr lang="ru-RU" sz="1400" dirty="0"/>
              <a:t>профилактика повторений.</a:t>
            </a:r>
          </a:p>
          <a:p>
            <a:endParaRPr lang="ru-RU" sz="1400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E3E5E9D4-C777-4743-961D-92498D6B1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Пример алгоритма при выявлении </a:t>
            </a:r>
            <a:r>
              <a:rPr lang="ru-RU" b="1" dirty="0" err="1">
                <a:solidFill>
                  <a:schemeClr val="accent1"/>
                </a:solidFill>
              </a:rPr>
              <a:t>буллинга</a:t>
            </a:r>
            <a:r>
              <a:rPr lang="ru-RU" b="1" dirty="0">
                <a:solidFill>
                  <a:schemeClr val="accent1"/>
                </a:solidFill>
              </a:rPr>
              <a:t>/травли: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31F7F477-E04D-4173-B17D-28ABD311EEE3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Остановить насилие. Прямо и спокойно: «Так не говорим. Если есть несогласие – формулируем без оскорблений».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Оказать первую поддержку пострадавшему. Валидация: «Спасибо, что сказал. Это важно. Сейчас я помогу тебе».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Индивидуальная беседа с агрессором. Без ярлыков: «Что произошло? Как ты думаешь, что чувствовал другой человек? Что можно сделать сейчас?»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Собрать факты. Опрос свидетелей, фиксация времени, места, участников, формы поведения.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Разработать план. Для агрессора – меры коррекции; для пострадавшего – сопровождение; для группы – профилактика.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Информировать ответственных и родителей. Чётко, без обвинений, с фокусом на безопасность и дальнейшие шаги.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r>
              <a:rPr lang="ru-RU" sz="1200" dirty="0"/>
              <a:t>Провести профилактическую работу в группе. Правила, ценности, эмпатия, разбор ситуации без раскрытия личных данных пострадавшего.</a:t>
            </a:r>
          </a:p>
          <a:p>
            <a:pPr marL="342900" indent="-342900">
              <a:spcBef>
                <a:spcPts val="0"/>
              </a:spcBef>
              <a:buFont typeface="+mj-lt"/>
              <a:buAutoNum type="arabicPeriod"/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519813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AF1F4C2E-457A-47D1-BF8D-36CAA8925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69" y="622808"/>
            <a:ext cx="11155680" cy="1463040"/>
          </a:xfrm>
        </p:spPr>
        <p:txBody>
          <a:bodyPr/>
          <a:lstStyle/>
          <a:p>
            <a:r>
              <a:rPr lang="ru-RU" dirty="0"/>
              <a:t>Критерии оценки психологической безопасности среды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9260DF66-8BA6-4C21-95AB-0BBEFF8450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3882904"/>
              </p:ext>
            </p:extLst>
          </p:nvPr>
        </p:nvGraphicFramePr>
        <p:xfrm>
          <a:off x="378461" y="2210878"/>
          <a:ext cx="11156948" cy="447243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789237">
                  <a:extLst>
                    <a:ext uri="{9D8B030D-6E8A-4147-A177-3AD203B41FA5}">
                      <a16:colId xmlns:a16="http://schemas.microsoft.com/office/drawing/2014/main" val="1619968754"/>
                    </a:ext>
                  </a:extLst>
                </a:gridCol>
                <a:gridCol w="2789237">
                  <a:extLst>
                    <a:ext uri="{9D8B030D-6E8A-4147-A177-3AD203B41FA5}">
                      <a16:colId xmlns:a16="http://schemas.microsoft.com/office/drawing/2014/main" val="1409204955"/>
                    </a:ext>
                  </a:extLst>
                </a:gridCol>
                <a:gridCol w="2789237">
                  <a:extLst>
                    <a:ext uri="{9D8B030D-6E8A-4147-A177-3AD203B41FA5}">
                      <a16:colId xmlns:a16="http://schemas.microsoft.com/office/drawing/2014/main" val="1901363365"/>
                    </a:ext>
                  </a:extLst>
                </a:gridCol>
                <a:gridCol w="2789237">
                  <a:extLst>
                    <a:ext uri="{9D8B030D-6E8A-4147-A177-3AD203B41FA5}">
                      <a16:colId xmlns:a16="http://schemas.microsoft.com/office/drawing/2014/main" val="560801501"/>
                    </a:ext>
                  </a:extLst>
                </a:gridCol>
              </a:tblGrid>
              <a:tr h="2051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Критерий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Что измеряем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Примеры индикаторов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Инструменты оценки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43117310"/>
                  </a:ext>
                </a:extLst>
              </a:tr>
              <a:tr h="5965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Защищённость от психологического насилия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Отсутствие буллинга, моббинга, публичных унижений, газлайтинга, обесценивания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Частота жалоб, количество зафиксированных инцидентов, доля случаев с подтверждённым насилием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Опросы, анализ обращений, фокус‑группы, чек‑листы наблюдения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62140631"/>
                  </a:ext>
                </a:extLst>
              </a:tr>
              <a:tr h="5965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Референтная значимость среды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Участники принимают ценности среды и хотят в ней оставаться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Доля сотрудников/учеников, которые «рекомендовали бы» место другим; вовлечённость, текучесть/прогулы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Опросы лояльности/вовлечённости, интервью, анализ увольнений/пропусков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571507136"/>
                  </a:ext>
                </a:extLst>
              </a:tr>
              <a:tr h="4008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Удовлетворённость взаимодействием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Чувство, что тебя слышат, мнение учитывают, границы уважают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Средний балл по утверждениям про обратную связь, поддержку, уважение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Короткие опросы, фокус‑группы, анализ обратной связи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21289861"/>
                  </a:ext>
                </a:extLst>
              </a:tr>
              <a:tr h="7922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Эффективность системы сопровождения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Есть понятные маршруты помощи, они реально работают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Доля обращений, по которым даны ответы в срок; удовлетворённость поддержкой; знание участниками «карты помощи»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Опросы, статистика обращений, тайные обращения (тест‑кейсы)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43021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38878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C031B23-51D7-44CF-910C-6B2294DB3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Риск ресурсный подход: как смотреть на среду системно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F51D8D-3124-46F7-8FF1-DCF6CE4B1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Риски (что мешает безопасности)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0B2D871-6C72-4BE3-80EF-42492A2E68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Поведенческие: </a:t>
            </a:r>
            <a:r>
              <a:rPr lang="ru-RU" dirty="0" err="1"/>
              <a:t>буллинг</a:t>
            </a:r>
            <a:r>
              <a:rPr lang="ru-RU" dirty="0"/>
              <a:t>, токсичная коммуникация, публичные унижения, газлайтинг.</a:t>
            </a:r>
          </a:p>
          <a:p>
            <a:r>
              <a:rPr lang="ru-RU" dirty="0"/>
              <a:t>Структурные: непрозрачные решения, двойные стандарты, отсутствие каналов для безопасного обращения, перегрузка, культура «геройства».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60FC2E6-B500-4FAD-929A-BF76EFC770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Ресурсы (что поддерживает безопасность)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BE4213C2-A377-4FBB-A071-08E8FB5D6C1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ru-RU" dirty="0"/>
              <a:t>Личные: эмоциональная устойчивость, навыки саморегуляции, умение просить о помощи.</a:t>
            </a:r>
          </a:p>
          <a:p>
            <a:r>
              <a:rPr lang="ru-RU" dirty="0"/>
              <a:t>Групповые: сплочённость, нормы взаимопомощи, ритуалы поддержки, культура признания.</a:t>
            </a:r>
          </a:p>
          <a:p>
            <a:r>
              <a:rPr lang="ru-RU" dirty="0"/>
              <a:t>Организационные: политика безопасности, обучение, каналы обратной связи, компетентные специалисты.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2782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D440092-9C43-4E66-B326-5E7FC4C92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интегрировать механизмы и критерии в повседневную работу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601212-FD97-46C7-9DE3-219D201AF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организации (HR, руководители)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4FFF5A-499F-433B-B1B5-3FAFF6B8FC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Встроить в HR процессы: подбор (оценка соответствия ценностям), </a:t>
            </a:r>
            <a:r>
              <a:rPr lang="ru-RU" dirty="0" err="1"/>
              <a:t>онбординг</a:t>
            </a:r>
            <a:r>
              <a:rPr lang="ru-RU" dirty="0"/>
              <a:t> (знакомство с картой помощи и кодексом), оценка эффективности (показатели по климату), развитие (тренинги по коммуникации).</a:t>
            </a:r>
          </a:p>
          <a:p>
            <a:r>
              <a:rPr lang="ru-RU" dirty="0"/>
              <a:t>Регулярная диагностика: опросы каждые 3–6 месяцев, анализ жалоб и увольнений, фокус группы.</a:t>
            </a:r>
          </a:p>
          <a:p>
            <a:r>
              <a:rPr lang="ru-RU" dirty="0"/>
              <a:t>Алгоритмы реагирования: матрица эскалации конфликтов, скрипты для дежурных ситуаций, понятные сроки реакции.</a:t>
            </a:r>
          </a:p>
          <a:p>
            <a:endParaRPr lang="ru-RU" dirty="0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AC1DD0F8-8256-4FFE-9E77-205495ABB2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образовательного учреждения (администрация, педагоги, психологи)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DD6BBB36-A516-4C33-9A38-0D8C8E7DB84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err="1"/>
              <a:t>Антибуллинговая</a:t>
            </a:r>
            <a:r>
              <a:rPr lang="ru-RU" dirty="0"/>
              <a:t> политика: локальный акт, алгоритм действий, правила класса, выработанные совместно с учениками.</a:t>
            </a:r>
          </a:p>
          <a:p>
            <a:r>
              <a:rPr lang="ru-RU" dirty="0"/>
              <a:t>Служба сопровождения: понятные маршруты помощи для учеников, педагогов, родителей; регулярные </a:t>
            </a:r>
            <a:r>
              <a:rPr lang="ru-RU" dirty="0" err="1"/>
              <a:t>супервизии</a:t>
            </a:r>
            <a:r>
              <a:rPr lang="ru-RU" dirty="0"/>
              <a:t> для педагогов.</a:t>
            </a:r>
          </a:p>
          <a:p>
            <a:r>
              <a:rPr lang="ru-RU" dirty="0"/>
              <a:t>Воспитательная работа: классные часы по эмпатии, границам, цифровой безопасности; ритуалы признания; «часы вопросов и ответов» с администрацией.</a:t>
            </a:r>
          </a:p>
          <a:p>
            <a:r>
              <a:rPr lang="ru-RU" dirty="0"/>
              <a:t>Мониторинг климата: анонимные опросы учеников и педагогов, экспресс наблюдение, анализ инцидентов.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7326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2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22" name="Picture 8" descr="Линия отреза, symbol трансгендер">
            <a:extLst>
              <a:ext uri="{FF2B5EF4-FFF2-40B4-BE49-F238E27FC236}">
                <a16:creationId xmlns:a16="http://schemas.microsoft.com/office/drawing/2014/main" id="{0A6000E6-64EC-1533-6E5E-AE5CA2897D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214" b="2516"/>
          <a:stretch>
            <a:fillRect/>
          </a:stretch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3" name="Rectangle 14">
            <a:extLst>
              <a:ext uri="{FF2B5EF4-FFF2-40B4-BE49-F238E27FC236}">
                <a16:creationId xmlns:a16="http://schemas.microsoft.com/office/drawing/2014/main" id="{912025B4-7337-735E-4DC9-E634D2011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173183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20000"/>
                </a:schemeClr>
              </a:gs>
              <a:gs pos="26000">
                <a:schemeClr val="bg1">
                  <a:alpha val="7000"/>
                </a:schemeClr>
              </a:gs>
              <a:gs pos="100000">
                <a:schemeClr val="bg1">
                  <a:alpha val="3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B1AB5F38-3F87-4AF6-8E2A-78E717CE47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910" y="978408"/>
            <a:ext cx="4795819" cy="396996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4100"/>
              <a:t>Роль личности и профессиональных компетенций </a:t>
            </a:r>
          </a:p>
        </p:txBody>
      </p:sp>
      <p:sp>
        <p:nvSpPr>
          <p:cNvPr id="24" name="Rectangle 16">
            <a:extLst>
              <a:ext uri="{FF2B5EF4-FFF2-40B4-BE49-F238E27FC236}">
                <a16:creationId xmlns:a16="http://schemas.microsoft.com/office/drawing/2014/main" id="{150CDACD-D191-E642-F686-FCB54B7E5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8" y="508090"/>
            <a:ext cx="469570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9201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3A2DA6F-5F6B-40E5-93CB-C8F022464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Компетенции для ключевых ролей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153FE4-2CD3-4510-AD83-09937A850D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1747520"/>
            <a:ext cx="5166360" cy="65836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руководителей и администрации (организации и образовательных учреждений)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A4079E-3EC4-4002-AB6C-7312768B3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2405888"/>
            <a:ext cx="5166360" cy="394004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Лидерство, ориентированное на безопасность. Это не про контроль, а про создание норм: «ошибки – это данные», «критика не равна наказанию», «обращаться за помощью – нормально».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Пример практики: еженедельное 10 минутное окно на совещании: «Назовите одну вещь, которая мешает работать безопасно, и одно решение, которое вы предлагаете». Фиксируйте и публично отмечайте, что из предложений внедрено.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Управление конфликтами как системная задача. Руководитель должен не только лично уметь модерировать споры, но и выстроить понятные маршруты: к кому идти, в какой срок, какие форматы (медиация, разбор инцидента, HR поддержка).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Инструмент: матрица эскалации конфликтов с ролями, сроками и ожидаемыми результатами (например, «первая линия – руководитель подразделения, срок первичной реакции – 24 часа»).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Прозрачность и предсказуемость. Непрозрачные решения – сильный фактор тревоги и недоверия.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Практика: «правило 36 часов» – любое важное решение сопровождается коротким письмом/сообщением с формулировкой «что меняется», «почему», «что это значит для вас», «куда задать вопросы».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11EB2AEB-BEAF-4567-B269-8E44E9914D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1747520"/>
            <a:ext cx="5166360" cy="658368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педагогов и преподавателей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846A9C7F-0C99-4DD1-964E-DDB16D0563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499360"/>
            <a:ext cx="5590032" cy="384657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Педагогическая эмпатия и </a:t>
            </a:r>
            <a:r>
              <a:rPr lang="ru-RU" sz="1200" dirty="0" err="1"/>
              <a:t>безоценочность</a:t>
            </a:r>
            <a:r>
              <a:rPr lang="ru-RU" sz="1200" dirty="0"/>
              <a:t>. Речь не о вседозволенности, а о разделении «поведение» и «личность»: «мне не нравится, как ты это сделал, но ты мне важен».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Приём: правило «сначала валидация, потом коррекция». Сначала признать эмоцию: «вижу, ты злишься, потому что не успел». Потом – конкретная инструкция: «давай сейчас сделаем шаг 1, остальное – позже».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Распознавание ранних признаков неблагополучия. Педагог – первый, кто видит изменения в поведении, снижение вовлечённости, признаки </a:t>
            </a:r>
            <a:r>
              <a:rPr lang="ru-RU" sz="1200" dirty="0" err="1"/>
              <a:t>буллинга</a:t>
            </a:r>
            <a:r>
              <a:rPr lang="ru-RU" sz="1200" dirty="0"/>
              <a:t>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Чек лист для наблюдения: резкие перепады настроения, избегание группы, ухудшение успеваемости, телесные реакции (дрожь, покраснение), повторяющиеся фразы «я не могу», «меня все ненавидят».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Создание «безопасных правил класса/группы». Это не абстрактные «будьте вежливы», а конкретные поведенческие договорённости: «не перебиваем», «если не согласен – формулируй через “я вижу иначе…”», «если кого то задевают слова – можно сказать “стоп, мне неприятно”».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200" dirty="0"/>
              <a:t>Практика: совместное составление правил в начале года, подпись всех участников, визуальная памятка на стене.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2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450054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4ACBBD-5C22-4C96-97FB-261D10F8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Роль личности и профессиональных компетенций 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574AA2-D16A-414A-86DC-9004B87E6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психологов и специалистов сопровождения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98F7F27-22E4-4C20-AFAF-9393B4C04D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/>
              <a:t>Диагностика климата и точечные вмешательства. Не только индивидуальная работа, но и оценка групповой динамики: анонимные опросы, фокус группы, анализ инцидентов.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Инструменты: шкала психологической безопасности (5–7 утверждений, шкала 1–5), карта конфликтов (кто, когда, где, как часто), матрица рисков по подразделениям/классам.</a:t>
            </a:r>
          </a:p>
          <a:p>
            <a:r>
              <a:rPr lang="ru-RU" dirty="0"/>
              <a:t>Медиация и восстановительные практики. Умение вести диалог между сторонами, помогать формулировать извинения и договорённости, сопровождать восстановление отношений.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Формат: восстановительная беседа по схеме «Что произошло? Что ты чувствовал? Что ты хочешь сейчас? Что можешь сделать? Что нужно от другой стороны?»</a:t>
            </a:r>
          </a:p>
          <a:p>
            <a:r>
              <a:rPr lang="ru-RU" dirty="0"/>
              <a:t>Профилактика выгорания у педагогов/сотрудников. Регулярные </a:t>
            </a:r>
            <a:r>
              <a:rPr lang="ru-RU" dirty="0" err="1"/>
              <a:t>супервизии</a:t>
            </a:r>
            <a:r>
              <a:rPr lang="ru-RU" dirty="0"/>
              <a:t>, группы поддержки, обучение саморегуляции.</a:t>
            </a:r>
          </a:p>
          <a:p>
            <a:pPr marL="0" indent="0">
              <a:buNone/>
            </a:pPr>
            <a:r>
              <a:rPr lang="ru-RU" b="1" i="1" dirty="0">
                <a:solidFill>
                  <a:schemeClr val="accent1"/>
                </a:solidFill>
              </a:rPr>
              <a:t>Практика: ежемесячные 45 минутные групповые </a:t>
            </a:r>
            <a:r>
              <a:rPr lang="ru-RU" b="1" i="1" dirty="0" err="1">
                <a:solidFill>
                  <a:schemeClr val="accent1"/>
                </a:solidFill>
              </a:rPr>
              <a:t>супервизии</a:t>
            </a:r>
            <a:r>
              <a:rPr lang="ru-RU" b="1" i="1" dirty="0">
                <a:solidFill>
                  <a:schemeClr val="accent1"/>
                </a:solidFill>
              </a:rPr>
              <a:t> с разбором реальных кейсов (анонимно), 15 минутные «паузы восстановления» в расписании.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9C967AC-AE28-4FB2-B145-44E36082F5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6576" y="1865376"/>
            <a:ext cx="5166360" cy="65836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>
                <a:solidFill>
                  <a:schemeClr val="accent1"/>
                </a:solidFill>
              </a:rPr>
              <a:t>Для рядовых сотрудников и учащихся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7C2038D-E9CB-46D7-B550-392E03ED38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2679193"/>
            <a:ext cx="5456936" cy="331012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Навык безопасного обращения за помощью. Человек должен знать, к кому и как обратиться, и верить, что его не накажут за сообщение.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b="1" i="1" dirty="0">
                <a:solidFill>
                  <a:schemeClr val="accent1"/>
                </a:solidFill>
              </a:rPr>
              <a:t>Практика: в классе/отделе – «карта помощи»: кто такие психолог, медиатор, омбудсмен, как к ним попасть, сколько времени займёт первая встреча.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Конструктивное выражение несогласия. Умение говорить «я не согласен» без агрессии и защищать границы без эскалации.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ru-RU" sz="1400" b="1" i="1" dirty="0">
                <a:solidFill>
                  <a:schemeClr val="accent1"/>
                </a:solidFill>
              </a:rPr>
              <a:t>Шаблон: «Я вижу ситуацию так… Мне важно, чтобы… Предлагаю…»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ru-RU" sz="1400" dirty="0"/>
              <a:t>Ответственность за среду. «Безопасность – дело каждого» проявляется в простых действиях: не поддерживать сплетни, останавливать оскорбления («это обидно, давай без этого»), помогать новичку освоиться.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ru-RU" sz="1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9E8DB7-9CCB-4394-BBB8-366E315C6B80}"/>
              </a:ext>
            </a:extLst>
          </p:cNvPr>
          <p:cNvSpPr txBox="1"/>
          <p:nvPr/>
        </p:nvSpPr>
        <p:spPr>
          <a:xfrm>
            <a:off x="0" y="6431280"/>
            <a:ext cx="121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dirty="0">
                <a:solidFill>
                  <a:srgbClr val="00B050"/>
                </a:solidFill>
              </a:rPr>
              <a:t>Омбудсмен — это независимое должностное лицо (в государственном или корпоративном контексте), которое рассматривает жалобы граждан или организаций на действия органов власти, должностных лиц или компаний. Его задача — контролировать соблюдение справедливости и интересов граждан. </a:t>
            </a:r>
          </a:p>
        </p:txBody>
      </p:sp>
    </p:spTree>
    <p:extLst>
      <p:ext uri="{BB962C8B-B14F-4D97-AF65-F5344CB8AC3E}">
        <p14:creationId xmlns:p14="http://schemas.microsoft.com/office/powerpoint/2010/main" val="9231982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D1A31BFC-A2B9-4EC5-A434-0B688A2C1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969" y="612648"/>
            <a:ext cx="11155680" cy="1463040"/>
          </a:xfrm>
        </p:spPr>
        <p:txBody>
          <a:bodyPr/>
          <a:lstStyle/>
          <a:p>
            <a:r>
              <a:rPr lang="ru-RU" dirty="0"/>
              <a:t>Конкретные навыки и техники, которые можно отрабатывать на тренингах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B6BA11B-4148-4045-86F9-E7DB6156E6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4169321"/>
              </p:ext>
            </p:extLst>
          </p:nvPr>
        </p:nvGraphicFramePr>
        <p:xfrm>
          <a:off x="513082" y="2000280"/>
          <a:ext cx="11156949" cy="447948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839718">
                  <a:extLst>
                    <a:ext uri="{9D8B030D-6E8A-4147-A177-3AD203B41FA5}">
                      <a16:colId xmlns:a16="http://schemas.microsoft.com/office/drawing/2014/main" val="706618115"/>
                    </a:ext>
                  </a:extLst>
                </a:gridCol>
                <a:gridCol w="4358640">
                  <a:extLst>
                    <a:ext uri="{9D8B030D-6E8A-4147-A177-3AD203B41FA5}">
                      <a16:colId xmlns:a16="http://schemas.microsoft.com/office/drawing/2014/main" val="3433284010"/>
                    </a:ext>
                  </a:extLst>
                </a:gridCol>
                <a:gridCol w="3958591">
                  <a:extLst>
                    <a:ext uri="{9D8B030D-6E8A-4147-A177-3AD203B41FA5}">
                      <a16:colId xmlns:a16="http://schemas.microsoft.com/office/drawing/2014/main" val="27907048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Навык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Техника/модель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b="1">
                          <a:effectLst/>
                        </a:rPr>
                        <a:t>Как применять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533069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Активное слушание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Модель «3С»: Слышу, Сопереживаю, Спрашиваю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«Правильно ли я понял, что…», «Похоже, тебе сейчас тяжело… Расскажи чуть подробнее»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70953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Безоценочная обратная связь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Модель SBI: Ситуация – Поведение – Влияние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«На встрече в 11:00 ты перебил коллегу (С), из‑за этого он замолчал (В), команда потеряла идею (И). Давай договоримся: сначала дослушиваем, потом комментарии»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9714786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Я‑сообщения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Формула «Когда… я чувствую… потому что… мне важно…»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«Когда меня перебивают, я чувствую раздражение, потому что теряю мысль. Мне важно, чтобы мы договаривались о порядке выступлений»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93976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Управление эмоциями в конфликте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Техника «СТОП»: Стоп – Тихо – Осмотрись – Прими решение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Короткая пауза, 3 медленных вдоха, оценка фактов, выбор действия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9640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Нормализация ошибок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>
                          <a:effectLst/>
                        </a:rPr>
                        <a:t>Фразы‑маркеры: «Ошибки – часть процесса», «Разберём, что пошло не так, чтобы в следующий раз было лучше»</a:t>
                      </a:r>
                      <a:endParaRPr lang="ru-RU" sz="160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600" dirty="0">
                          <a:effectLst/>
                        </a:rPr>
                        <a:t>Снижает страх наказания и сокрытие проблем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DengXia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903338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824308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4171</Words>
  <Application>Microsoft Office PowerPoint</Application>
  <PresentationFormat>Широкоэкранный</PresentationFormat>
  <Paragraphs>327</Paragraphs>
  <Slides>30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6" baseType="lpstr">
      <vt:lpstr>YS Text</vt:lpstr>
      <vt:lpstr>Arial</vt:lpstr>
      <vt:lpstr>Bierstadt</vt:lpstr>
      <vt:lpstr>Calibri</vt:lpstr>
      <vt:lpstr>Neue Haas Grotesk Text Pro</vt:lpstr>
      <vt:lpstr>GestaltVTI</vt:lpstr>
      <vt:lpstr>Психологическая безопасность личности в организации </vt:lpstr>
      <vt:lpstr>Психологическая безопасность в организации</vt:lpstr>
      <vt:lpstr>Угрозы и их проявления. Поведенческие угрозы  (то, что делают люди)</vt:lpstr>
      <vt:lpstr>Угрозы и их проявления. Структурные угрозы  (то, как устроены процессы)</vt:lpstr>
      <vt:lpstr>Последствия для организации</vt:lpstr>
      <vt:lpstr>Как системно обеспечить психологическую безопасность.  1. Нормы и правила взаимодействия </vt:lpstr>
      <vt:lpstr>Как системно обеспечить психологическую безопасность. 2. Конструктивная обратная связь</vt:lpstr>
      <vt:lpstr>Как системно обеспечить психологическую безопасность  </vt:lpstr>
      <vt:lpstr>Как системно обеспечить психологическую безопасность  </vt:lpstr>
      <vt:lpstr>Примеры типовых ситуаций и безопасные реакции</vt:lpstr>
      <vt:lpstr>Психологическая безопасность в образовательной среде</vt:lpstr>
      <vt:lpstr>Участники и выражение безопасности</vt:lpstr>
      <vt:lpstr>Угрозы в школе и вузе: поведенческие угрозы (действия конкретных людей) </vt:lpstr>
      <vt:lpstr>Системные угрозы (как устроены процессы)</vt:lpstr>
      <vt:lpstr>Системное обеспечение психологической безопасности</vt:lpstr>
      <vt:lpstr>Служба сопровождения и маршруты помощи</vt:lpstr>
      <vt:lpstr>Системное обеспечение психологической безопасности</vt:lpstr>
      <vt:lpstr>Создание референтной среды (среды, в которой хочется быть) </vt:lpstr>
      <vt:lpstr>Примеры типовых ситуаций и безопасные реакции</vt:lpstr>
      <vt:lpstr>Интеграция в образовательные процессы</vt:lpstr>
      <vt:lpstr>Общие механизмы и критерии оценки психологической безопасности</vt:lpstr>
      <vt:lpstr>Универсальные механизмы обеспечения психологической безопасности</vt:lpstr>
      <vt:lpstr>Реагирование: алгоритмы вмешательства при конфликтах и травле</vt:lpstr>
      <vt:lpstr>Критерии оценки психологической безопасности среды</vt:lpstr>
      <vt:lpstr>Риск ресурсный подход: как смотреть на среду системно</vt:lpstr>
      <vt:lpstr>Как интегрировать механизмы и критерии в повседневную работу</vt:lpstr>
      <vt:lpstr>Роль личности и профессиональных компетенций </vt:lpstr>
      <vt:lpstr>Компетенции для ключевых ролей</vt:lpstr>
      <vt:lpstr>Роль личности и профессиональных компетенций </vt:lpstr>
      <vt:lpstr>Конкретные навыки и техники, которые можно отрабатывать на тренингах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Психологическая безопасность личности в организации </dc:title>
  <dc:creator>Лариса Бусурина</dc:creator>
  <cp:lastModifiedBy>Лариса Бусурина</cp:lastModifiedBy>
  <cp:revision>2</cp:revision>
  <dcterms:created xsi:type="dcterms:W3CDTF">2026-10-22T17:33:07Z</dcterms:created>
  <dcterms:modified xsi:type="dcterms:W3CDTF">2026-10-22T19:48:09Z</dcterms:modified>
</cp:coreProperties>
</file>